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3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8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0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1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5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6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7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5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Picture 4" descr="Young man celebrating">
            <a:extLst>
              <a:ext uri="{FF2B5EF4-FFF2-40B4-BE49-F238E27FC236}">
                <a16:creationId xmlns:a16="http://schemas.microsoft.com/office/drawing/2014/main" id="{61DFD0C0-1FAC-A229-3E01-EA8291854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5697" b="139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7D064F0-6D2A-219C-C000-14ABD99EC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06" y="0"/>
            <a:ext cx="4903694" cy="6858001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C18F72-722A-0041-07CB-C9EC48785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1" y="822960"/>
            <a:ext cx="4286054" cy="3474720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/>
              <a:t>Prayer Series</a:t>
            </a:r>
            <a:br>
              <a:rPr lang="en-US" sz="4800" b="1"/>
            </a:br>
            <a:r>
              <a:rPr lang="en-US" sz="4800" b="1"/>
              <a:t>Part Four:</a:t>
            </a:r>
            <a:br>
              <a:rPr lang="en-US" sz="4800" b="1"/>
            </a:br>
            <a:r>
              <a:rPr lang="en-US" sz="4800" b="1"/>
              <a:t>Prayer is About Rejoicing</a:t>
            </a: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614AC-773E-B4BC-DC13-7679556D7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1" y="4419600"/>
            <a:ext cx="3931920" cy="1386840"/>
          </a:xfrm>
        </p:spPr>
        <p:txBody>
          <a:bodyPr anchor="t">
            <a:normAutofit/>
          </a:bodyPr>
          <a:lstStyle/>
          <a:p>
            <a:pPr algn="l"/>
            <a:r>
              <a:rPr lang="en-US" sz="2200" b="1"/>
              <a:t>Matthew 6:13</a:t>
            </a:r>
          </a:p>
        </p:txBody>
      </p:sp>
    </p:spTree>
    <p:extLst>
      <p:ext uri="{BB962C8B-B14F-4D97-AF65-F5344CB8AC3E}">
        <p14:creationId xmlns:p14="http://schemas.microsoft.com/office/powerpoint/2010/main" val="2420116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5FE89-5C78-7104-E254-6701C4261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5" y="519578"/>
            <a:ext cx="11923570" cy="1471035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I. WE CAN REJOICE IN HIS PREEMINENCE</a:t>
            </a:r>
            <a:br>
              <a:rPr lang="en-US" sz="4400" u="sng" dirty="0"/>
            </a:br>
            <a:endParaRPr lang="en-US" sz="44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B9473-DCD5-992C-B3B0-594DB05F0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215" y="1489587"/>
            <a:ext cx="5660033" cy="46873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  <a:latin typeface="FreeUniversal" panose="02000503000000000000" pitchFamily="2" charset="0"/>
              </a:rPr>
              <a:t>“FOR THINE IS THE KINGDOM”</a:t>
            </a:r>
          </a:p>
          <a:p>
            <a:pPr marL="0" indent="0" algn="ctr">
              <a:buNone/>
            </a:pPr>
            <a:r>
              <a:rPr lang="en-US" sz="4800" dirty="0"/>
              <a:t>A) HE IS SOVEREIGN</a:t>
            </a:r>
          </a:p>
          <a:p>
            <a:pPr marL="0" indent="0" algn="ctr">
              <a:buNone/>
            </a:pPr>
            <a:endParaRPr lang="en-US" sz="4800" b="1" i="1" dirty="0">
              <a:solidFill>
                <a:schemeClr val="accent1">
                  <a:lumMod val="50000"/>
                </a:schemeClr>
              </a:solidFill>
              <a:latin typeface="FreeUniversal" panose="02000503000000000000" pitchFamily="2" charset="0"/>
            </a:endParaRPr>
          </a:p>
        </p:txBody>
      </p:sp>
      <p:pic>
        <p:nvPicPr>
          <p:cNvPr id="6" name="Content Placeholder 5" descr="Sun shining through clouds in the sky&#10;&#10;AI-generated content may be incorrect.">
            <a:extLst>
              <a:ext uri="{FF2B5EF4-FFF2-40B4-BE49-F238E27FC236}">
                <a16:creationId xmlns:a16="http://schemas.microsoft.com/office/drawing/2014/main" id="{2657246A-CB6A-081A-0748-134442FCE3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095" y="1489586"/>
            <a:ext cx="6147690" cy="4687375"/>
          </a:xfrm>
        </p:spPr>
      </p:pic>
    </p:spTree>
    <p:extLst>
      <p:ext uri="{BB962C8B-B14F-4D97-AF65-F5344CB8AC3E}">
        <p14:creationId xmlns:p14="http://schemas.microsoft.com/office/powerpoint/2010/main" val="1164689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1">
                <a:lumMod val="20000"/>
                <a:lumOff val="8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DA5A7D-B73B-7836-6013-CDAB90BF7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5E87-AD29-6D58-FC1C-3BDB9CD2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5" y="519578"/>
            <a:ext cx="11923570" cy="1471035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I. WE CAN REJOICE IN HIS PREEMINENCE</a:t>
            </a:r>
            <a:br>
              <a:rPr lang="en-US" sz="4400" u="sng" dirty="0"/>
            </a:br>
            <a:endParaRPr lang="en-US" sz="44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E563E-C8BC-18A8-7627-33FD59918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215" y="1489587"/>
            <a:ext cx="5660033" cy="46873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i="1" dirty="0">
                <a:solidFill>
                  <a:schemeClr val="accent1">
                    <a:lumMod val="50000"/>
                  </a:schemeClr>
                </a:solidFill>
                <a:latin typeface="FreeUniversal" panose="02000503000000000000" pitchFamily="2" charset="0"/>
              </a:rPr>
              <a:t>“FOR THINE IS THE KINGDOM”</a:t>
            </a:r>
          </a:p>
          <a:p>
            <a:pPr marL="0" indent="0" algn="ctr">
              <a:buNone/>
            </a:pPr>
            <a:r>
              <a:rPr lang="en-US" sz="4800" dirty="0"/>
              <a:t>B) HE IS SUPREME</a:t>
            </a:r>
          </a:p>
          <a:p>
            <a:pPr marL="0" indent="0" algn="ctr">
              <a:buNone/>
            </a:pPr>
            <a:endParaRPr lang="en-US" sz="4800" b="1" i="1" dirty="0">
              <a:solidFill>
                <a:schemeClr val="accent1">
                  <a:lumMod val="50000"/>
                </a:schemeClr>
              </a:solidFill>
              <a:latin typeface="FreeUniversal" panose="02000503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1D3C31-0373-35DF-A134-775D3ACC6A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0095" y="1489586"/>
            <a:ext cx="6147690" cy="4687375"/>
          </a:xfrm>
        </p:spPr>
      </p:pic>
    </p:spTree>
    <p:extLst>
      <p:ext uri="{BB962C8B-B14F-4D97-AF65-F5344CB8AC3E}">
        <p14:creationId xmlns:p14="http://schemas.microsoft.com/office/powerpoint/2010/main" val="392947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3">
                <a:lumMod val="40000"/>
                <a:lumOff val="6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35A7F3-1DFC-AF66-3C62-18B5E8BB6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B982B-A2AB-9546-AF50-1A3403286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5" y="519578"/>
            <a:ext cx="11923570" cy="1471035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II. WE CAN REJOICE IN HIS POWER</a:t>
            </a:r>
            <a:br>
              <a:rPr lang="en-US" sz="4400" u="sng" dirty="0"/>
            </a:br>
            <a:endParaRPr lang="en-US" sz="44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26910-878C-EAA1-AE0F-7DA247F71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7752" y="1622854"/>
            <a:ext cx="5660033" cy="468737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i="1" dirty="0">
                <a:solidFill>
                  <a:schemeClr val="accent3">
                    <a:lumMod val="50000"/>
                  </a:schemeClr>
                </a:solidFill>
                <a:latin typeface="FreeUniversal" panose="02000503000000000000" pitchFamily="2" charset="0"/>
              </a:rPr>
              <a:t>“AND THE POWER”</a:t>
            </a:r>
          </a:p>
          <a:p>
            <a:pPr marL="0" indent="0" algn="ctr">
              <a:buNone/>
            </a:pPr>
            <a:r>
              <a:rPr lang="en-US" sz="4800" dirty="0"/>
              <a:t>A) HIS POWER IS ENORMOUS</a:t>
            </a:r>
            <a:endParaRPr lang="en-US" sz="4800" b="1" i="1" dirty="0">
              <a:solidFill>
                <a:schemeClr val="accent1">
                  <a:lumMod val="50000"/>
                </a:schemeClr>
              </a:solidFill>
              <a:latin typeface="FreeUniversal" panose="02000503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A8BD0F-7A67-E366-7637-4E044B702A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49"/>
          <a:stretch/>
        </p:blipFill>
        <p:spPr>
          <a:xfrm>
            <a:off x="250062" y="1622856"/>
            <a:ext cx="6147690" cy="4687374"/>
          </a:xfrm>
        </p:spPr>
      </p:pic>
    </p:spTree>
    <p:extLst>
      <p:ext uri="{BB962C8B-B14F-4D97-AF65-F5344CB8AC3E}">
        <p14:creationId xmlns:p14="http://schemas.microsoft.com/office/powerpoint/2010/main" val="328220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3">
                <a:lumMod val="40000"/>
                <a:lumOff val="6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A04E58-2B80-7FC8-60FC-155883CA3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CFE26-FE67-B11D-CE07-B9592421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5" y="519578"/>
            <a:ext cx="11923570" cy="1471035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/>
              <a:t>II. WE CAN REJOICE IN HIS POWER</a:t>
            </a:r>
            <a:br>
              <a:rPr lang="en-US" sz="4400" u="sng" dirty="0"/>
            </a:br>
            <a:endParaRPr lang="en-US" sz="44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533BF-2C30-152F-7643-4D2C736DD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7752" y="1622854"/>
            <a:ext cx="5660033" cy="468737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i="1" dirty="0">
                <a:solidFill>
                  <a:schemeClr val="accent3">
                    <a:lumMod val="50000"/>
                  </a:schemeClr>
                </a:solidFill>
                <a:latin typeface="FreeUniversal" panose="02000503000000000000" pitchFamily="2" charset="0"/>
              </a:rPr>
              <a:t>“AND THE POWER”</a:t>
            </a:r>
          </a:p>
          <a:p>
            <a:pPr marL="0" indent="0" algn="ctr">
              <a:buNone/>
            </a:pPr>
            <a:r>
              <a:rPr lang="en-US" sz="4800" dirty="0"/>
              <a:t>B) HIS POWER IS ETERNAL</a:t>
            </a:r>
            <a:endParaRPr lang="en-US" sz="4800" b="1" i="1" dirty="0">
              <a:solidFill>
                <a:schemeClr val="accent1">
                  <a:lumMod val="50000"/>
                </a:schemeClr>
              </a:solidFill>
              <a:latin typeface="FreeUniversal" panose="02000503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F159F8-6287-977E-4D29-D282492B10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062" y="1622855"/>
            <a:ext cx="6147690" cy="4687375"/>
          </a:xfrm>
        </p:spPr>
      </p:pic>
    </p:spTree>
    <p:extLst>
      <p:ext uri="{BB962C8B-B14F-4D97-AF65-F5344CB8AC3E}">
        <p14:creationId xmlns:p14="http://schemas.microsoft.com/office/powerpoint/2010/main" val="393640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CC5318-86A1-BB5D-78B1-EDC2E24EB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17250-8AF6-F07A-E489-820C48895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5" y="519578"/>
            <a:ext cx="11923570" cy="14710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u="sng" dirty="0"/>
              <a:t>III. WE CAN REJOICE IN HIS PERSONALITY</a:t>
            </a:r>
            <a:br>
              <a:rPr lang="en-US" sz="4400" u="sng" dirty="0"/>
            </a:br>
            <a:endParaRPr lang="en-US" sz="44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74A59-8E73-1190-8C6F-03C79BCD3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062" y="1427982"/>
            <a:ext cx="5660033" cy="4687376"/>
          </a:xfr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FreeUniversal" panose="02000503000000000000" pitchFamily="2" charset="0"/>
              </a:rPr>
              <a:t>“AND THE GLORY”</a:t>
            </a:r>
          </a:p>
          <a:p>
            <a:pPr marL="0" indent="0" algn="ctr">
              <a:buNone/>
            </a:pPr>
            <a:r>
              <a:rPr lang="en-US" sz="4800" dirty="0"/>
              <a:t>A) HE ALONE DESERVES THE GLORY</a:t>
            </a:r>
            <a:endParaRPr lang="en-US" sz="4800" b="1" i="1" dirty="0">
              <a:solidFill>
                <a:schemeClr val="accent1">
                  <a:lumMod val="50000"/>
                </a:schemeClr>
              </a:solidFill>
              <a:latin typeface="FreeUniversal" panose="02000503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DD2C83-4EBC-DD12-909C-E4D9CFEEF5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0095" y="1427983"/>
            <a:ext cx="6147690" cy="4687375"/>
          </a:xfrm>
        </p:spPr>
      </p:pic>
    </p:spTree>
    <p:extLst>
      <p:ext uri="{BB962C8B-B14F-4D97-AF65-F5344CB8AC3E}">
        <p14:creationId xmlns:p14="http://schemas.microsoft.com/office/powerpoint/2010/main" val="2420682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35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09EB69-896C-0B16-0CBC-3C8509B30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8E827-86E9-A14F-85E1-9CFBA70D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5" y="519578"/>
            <a:ext cx="11923570" cy="14710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u="sng" dirty="0"/>
              <a:t>III. WE CAN REJOICE IN HIS PERSONALITY</a:t>
            </a:r>
            <a:br>
              <a:rPr lang="en-US" sz="4400" u="sng" dirty="0"/>
            </a:br>
            <a:endParaRPr lang="en-US" sz="44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FB49A-197C-14A8-F3E4-32E38990C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062" y="1427982"/>
            <a:ext cx="5660033" cy="4687376"/>
          </a:xfr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FreeUniversal" panose="02000503000000000000" pitchFamily="2" charset="0"/>
              </a:rPr>
              <a:t>“AND THE GLORY”</a:t>
            </a:r>
          </a:p>
          <a:p>
            <a:pPr marL="0" indent="0" algn="ctr">
              <a:buNone/>
            </a:pPr>
            <a:r>
              <a:rPr lang="en-US" sz="4800" dirty="0"/>
              <a:t>A) HE ALONE DETERMINES</a:t>
            </a:r>
          </a:p>
          <a:p>
            <a:pPr marL="0" indent="0" algn="ctr">
              <a:buNone/>
            </a:pPr>
            <a:r>
              <a:rPr lang="en-US" sz="4800" dirty="0"/>
              <a:t>GLORY</a:t>
            </a:r>
            <a:endParaRPr lang="en-US" sz="4800" b="1" i="1" dirty="0">
              <a:solidFill>
                <a:schemeClr val="accent1">
                  <a:lumMod val="50000"/>
                </a:schemeClr>
              </a:solidFill>
              <a:latin typeface="FreeUniversal" panose="02000503000000000000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7DB793-4700-4C7A-6A99-3289270645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0095" y="1427983"/>
            <a:ext cx="6147690" cy="4687375"/>
          </a:xfrm>
        </p:spPr>
      </p:pic>
    </p:spTree>
    <p:extLst>
      <p:ext uri="{BB962C8B-B14F-4D97-AF65-F5344CB8AC3E}">
        <p14:creationId xmlns:p14="http://schemas.microsoft.com/office/powerpoint/2010/main" val="53866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71CA99-56B8-896F-7BFE-73B0281F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197" y="548640"/>
            <a:ext cx="10653578" cy="1132258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AMEN…”SO BE IT”</a:t>
            </a:r>
          </a:p>
        </p:txBody>
      </p:sp>
      <p:pic>
        <p:nvPicPr>
          <p:cNvPr id="7" name="Content Placeholder 6" descr="A close-up of hands praying over a bible&#10;&#10;AI-generated content may be incorrect.">
            <a:extLst>
              <a:ext uri="{FF2B5EF4-FFF2-40B4-BE49-F238E27FC236}">
                <a16:creationId xmlns:a16="http://schemas.microsoft.com/office/drawing/2014/main" id="{4C9BC898-5DF3-B94C-36DE-A248A847A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77" y="1680898"/>
            <a:ext cx="8991817" cy="4537987"/>
          </a:xfrm>
        </p:spPr>
      </p:pic>
    </p:spTree>
    <p:extLst>
      <p:ext uri="{BB962C8B-B14F-4D97-AF65-F5344CB8AC3E}">
        <p14:creationId xmlns:p14="http://schemas.microsoft.com/office/powerpoint/2010/main" val="3245014252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142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FreeUniversal</vt:lpstr>
      <vt:lpstr>Neue Haas Grotesk Text Pro</vt:lpstr>
      <vt:lpstr>VanillaVTI</vt:lpstr>
      <vt:lpstr>Prayer Series Part Four: Prayer is About Rejoicing</vt:lpstr>
      <vt:lpstr>I. WE CAN REJOICE IN HIS PREEMINENCE </vt:lpstr>
      <vt:lpstr>I. WE CAN REJOICE IN HIS PREEMINENCE </vt:lpstr>
      <vt:lpstr>II. WE CAN REJOICE IN HIS POWER </vt:lpstr>
      <vt:lpstr>II. WE CAN REJOICE IN HIS POWER </vt:lpstr>
      <vt:lpstr>III. WE CAN REJOICE IN HIS PERSONALITY </vt:lpstr>
      <vt:lpstr>III. WE CAN REJOICE IN HIS PERSONALITY </vt:lpstr>
      <vt:lpstr>AMEN…”SO BE IT”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Lalonde</dc:creator>
  <cp:lastModifiedBy>Victor Lalonde</cp:lastModifiedBy>
  <cp:revision>5</cp:revision>
  <dcterms:created xsi:type="dcterms:W3CDTF">2025-03-08T04:04:20Z</dcterms:created>
  <dcterms:modified xsi:type="dcterms:W3CDTF">2025-03-08T05:00:16Z</dcterms:modified>
</cp:coreProperties>
</file>