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9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7A30D-0E44-EADA-60DB-2BA94D1A42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C2A51A-BB2D-2763-9349-40A59FF1F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AD029-9B6F-5186-AAE3-4333C3096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49BC-7C26-4C7C-833B-58C2310879F2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4B052-8304-117B-A863-255F87087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E4A9B-152A-F121-1187-4DC62D9B4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7BCA-7A06-45DC-83F7-796E2FAD4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44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4714B-464D-41BC-BAF4-1896EE63D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8FBE39-A1B8-DDDF-23B1-4585D466F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AB174-09BB-E605-3B66-7F5208222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49BC-7C26-4C7C-833B-58C2310879F2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907FA-35ED-0A30-BBA4-B69172C4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F72F4-866D-9513-88FC-5B71A9FAC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7BCA-7A06-45DC-83F7-796E2FAD4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11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C17037-3C44-6A74-D27C-C93B19E164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B4C985-52B0-D5D9-ADBF-FE569CBC84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AAD9D-289D-4EA3-0ECA-3C7A61529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49BC-7C26-4C7C-833B-58C2310879F2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BADA1-3FBB-A6F3-5B54-C20CDF02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5D61E-CAA9-F092-FEA7-080AF6FE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7BCA-7A06-45DC-83F7-796E2FAD4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1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29BE7-FF03-64CA-7FDF-33CE84D9E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80ACE-9C9D-451D-C534-EFBD0B54C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FE870-B8EA-2EED-F09F-BB35BFD16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49BC-7C26-4C7C-833B-58C2310879F2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B9A13-2597-B558-32DA-AAF4B727F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B9169-1ED8-0CEE-3EE0-659918BE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7BCA-7A06-45DC-83F7-796E2FAD4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7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22DD-F96E-56ED-4971-D213A5E61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5D916-F6A6-B137-EB31-F912CD10B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42C2B-1C17-413B-A297-39FCAB97D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49BC-7C26-4C7C-833B-58C2310879F2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604CF-7EBC-F5CD-E9E9-3702068C0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C0BCB-E19E-C610-BD53-DF7CA611E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7BCA-7A06-45DC-83F7-796E2FAD4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39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AC8B8-27AE-CA4F-EFCD-4C528B455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237B2-7657-7F19-B2D1-493500BA89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ECADB4-A5F8-6518-11E9-18BAF72E1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F10A2-2223-D75B-4817-B8CCE939B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49BC-7C26-4C7C-833B-58C2310879F2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E6717-E104-FA7F-9CCB-67A0C47A5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B7EF3B-2C57-15AD-1F60-5CF425678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7BCA-7A06-45DC-83F7-796E2FAD4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7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09FB2-117E-8582-0C1D-1DC48E4E9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D493C-6297-78D7-6646-916C1195E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33B275-39A4-535D-7102-53E47DA1B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BDC31B-E0DD-0593-C2F1-350EAD300B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DD7575-CE70-E394-A454-74E38CCDCB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026C44-6120-8855-64A5-CBC62E1B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49BC-7C26-4C7C-833B-58C2310879F2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35B3EA-476E-5052-E559-2BD100633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7C37FA-AE5E-44A8-604B-EE29CA98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7BCA-7A06-45DC-83F7-796E2FAD4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21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983D6-6657-3DC2-5095-E9EC57BE6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329FED-4CB7-C381-6EC3-6B9DE84CB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49BC-7C26-4C7C-833B-58C2310879F2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D9836B-9159-3961-FEA6-97DABFA17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0FCC72-8C95-9B25-2F8F-FEE956B07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7BCA-7A06-45DC-83F7-796E2FAD4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77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2A544F-3AA5-10A4-0A2C-AF9AB5FF5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49BC-7C26-4C7C-833B-58C2310879F2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58F1E6-942A-B1CB-5D7B-9476F904E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6E4B6-B78C-23FD-40CF-61426399B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7BCA-7A06-45DC-83F7-796E2FAD4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34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BF674-205C-7361-83D9-1CEB6BE74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E1170-D331-D884-A3F4-28B78350D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01C24C-849F-F855-E864-7DAAB76F3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20FB31-147D-9312-FE91-DA7CBA14B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49BC-7C26-4C7C-833B-58C2310879F2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1ECA8E-E538-678C-A8B6-DC6D30039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E54750-37F4-7ABD-4EBC-50B2A5EF8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7BCA-7A06-45DC-83F7-796E2FAD4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39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4C008-35F3-FA1E-3AD4-A97260117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43BCF1-4D35-A30B-6663-FAC62DD8A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7C59C0-B3DE-F4B2-D19F-DD6E185A0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AF9B05-43B0-BFCC-704E-14C1FA2B8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49BC-7C26-4C7C-833B-58C2310879F2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912060-7269-B471-0C4F-E4597C6DE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87169-DBCD-E201-5068-0BC31877D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C7BCA-7A06-45DC-83F7-796E2FAD4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8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BF4FF4-63F0-FEA5-FAFF-7C0BC8558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878CF-94AD-4375-C73B-AC36F5080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3B400-A2E7-DA3C-6AC6-48F545BF60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C049BC-7C26-4C7C-833B-58C2310879F2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1A4E2-C697-1C38-D8A0-48F6B6A8D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4F58B-9C67-B87A-0A54-E2D34CE5B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DC7BCA-7A06-45DC-83F7-796E2FAD4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9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CC5389-CB4A-43B7-9A0E-5447CE0BC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017160F5-4BB5-41FB-B2D8-0AE0A6D76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AB10530-0B6F-40EF-9B05-F388D1BCB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Color">
            <a:extLst>
              <a:ext uri="{FF2B5EF4-FFF2-40B4-BE49-F238E27FC236}">
                <a16:creationId xmlns:a16="http://schemas.microsoft.com/office/drawing/2014/main" id="{145B2F28-3A18-4BC2-8E92-9AF66F147C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rgbClr val="FEF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ilhouette of a person kneeling down&#10;&#10;Description automatically generated">
            <a:extLst>
              <a:ext uri="{FF2B5EF4-FFF2-40B4-BE49-F238E27FC236}">
                <a16:creationId xmlns:a16="http://schemas.microsoft.com/office/drawing/2014/main" id="{A2273A96-4341-8645-9C86-F4BB63E36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7" r="-1" b="-1"/>
          <a:stretch/>
        </p:blipFill>
        <p:spPr>
          <a:xfrm>
            <a:off x="4772807" y="671883"/>
            <a:ext cx="6702822" cy="554000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A65A26F-1F64-451C-BFA2-F92410951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35C965A-C516-42B1-844F-9472408C9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4C44BFB-148D-4919-BEE5-0138A35BCC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D704AD9-4DAA-4F0F-8B02-8B765658A5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F9F0EF2-FB12-49A3-B73C-E38141A55F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9A9DBF1-1403-4BE8-B87E-0393E9CDE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979BDB7-FA20-4F60-97B1-CF3696395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B7D32B5-D9D6-467E-8349-4A1A840FA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7C4E06-31F1-4135-BA3F-0948535AA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2644" y="719268"/>
            <a:ext cx="3573794" cy="2905120"/>
          </a:xfrm>
        </p:spPr>
        <p:txBody>
          <a:bodyPr anchor="b">
            <a:normAutofit/>
          </a:bodyPr>
          <a:lstStyle/>
          <a:p>
            <a:r>
              <a:rPr lang="en-US" sz="4800" b="1" dirty="0">
                <a:solidFill>
                  <a:schemeClr val="tx2"/>
                </a:solidFill>
              </a:rPr>
              <a:t>Prayer Series: </a:t>
            </a:r>
            <a:br>
              <a:rPr lang="en-US" sz="4800" b="1" dirty="0">
                <a:solidFill>
                  <a:schemeClr val="tx2"/>
                </a:solidFill>
              </a:rPr>
            </a:br>
            <a:r>
              <a:rPr lang="en-US" sz="4800" b="1" dirty="0">
                <a:solidFill>
                  <a:schemeClr val="tx2"/>
                </a:solidFill>
              </a:rPr>
              <a:t>Part I</a:t>
            </a:r>
            <a:br>
              <a:rPr lang="en-US" sz="4800" b="1" dirty="0">
                <a:solidFill>
                  <a:schemeClr val="tx2"/>
                </a:solidFill>
              </a:rPr>
            </a:b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EBB2E1-4782-B98A-85E9-08E86905D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2643" y="3233613"/>
            <a:ext cx="3573793" cy="2905120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PRAYER IS ABOUT REQUESTING</a:t>
            </a:r>
          </a:p>
          <a:p>
            <a:r>
              <a:rPr lang="en-US" sz="4000" dirty="0">
                <a:solidFill>
                  <a:schemeClr val="tx2"/>
                </a:solidFill>
              </a:rPr>
              <a:t>MATTHEW 6:11</a:t>
            </a:r>
          </a:p>
        </p:txBody>
      </p:sp>
    </p:spTree>
    <p:extLst>
      <p:ext uri="{BB962C8B-B14F-4D97-AF65-F5344CB8AC3E}">
        <p14:creationId xmlns:p14="http://schemas.microsoft.com/office/powerpoint/2010/main" val="662495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38A9A6-2845-F4F4-AE8F-5B9DC39D7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FC9F9-FA01-7B26-BD47-1EFE9DD8B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8" y="1138035"/>
            <a:ext cx="4793226" cy="1531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 b="1" u="sng" dirty="0"/>
              <a:t>III. THE DEPTH OF THIS PRAYER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0D8C8F-8D7D-9F70-D206-D02FA6EA6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F0411-E620-53A8-9448-95C98AF56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723" y="2831686"/>
            <a:ext cx="4793227" cy="3591207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/>
            <a:endParaRPr lang="en-US" sz="3600" b="1" dirty="0">
              <a:latin typeface="Anita  Semi-square" panose="02000000000000080000" pitchFamily="2" charset="0"/>
            </a:endParaRPr>
          </a:p>
          <a:p>
            <a:pPr marL="0" indent="0" algn="ctr">
              <a:buNone/>
            </a:pPr>
            <a:r>
              <a:rPr lang="en-US" sz="3600" b="1" dirty="0">
                <a:latin typeface="Anita  Semi-square" panose="02000000000000080000" pitchFamily="2" charset="0"/>
              </a:rPr>
              <a:t>B) IT IS A COMPREHENSIVE PRAYER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65E187-AD57-753B-BD00-3CE55248EF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7" r="197" b="22842"/>
          <a:stretch/>
        </p:blipFill>
        <p:spPr>
          <a:xfrm>
            <a:off x="5471409" y="10"/>
            <a:ext cx="6720591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19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F95679-9997-19E7-5D83-B427C1C12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35EF8-B591-69F6-A6B9-D96828933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8" y="1138035"/>
            <a:ext cx="4793226" cy="1531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 b="1" u="sng" dirty="0"/>
              <a:t>III. THE DEPTH OF THIS PRAYER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D9AB0E-20A2-E4DC-51C9-155F1D822B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brown paper with black text&#10;&#10;Description automatically generated">
            <a:extLst>
              <a:ext uri="{FF2B5EF4-FFF2-40B4-BE49-F238E27FC236}">
                <a16:creationId xmlns:a16="http://schemas.microsoft.com/office/drawing/2014/main" id="{33E4DEB6-D353-D683-FAD3-631F75A2BF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6" y="2669454"/>
            <a:ext cx="4905168" cy="4092315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5C404F0-D02C-96A1-CACA-3F70DF8F6F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" r="1002"/>
          <a:stretch/>
        </p:blipFill>
        <p:spPr>
          <a:xfrm>
            <a:off x="5471409" y="11"/>
            <a:ext cx="6720591" cy="685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61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01C064A-E6E4-44D2-B345-2BB7514A7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8" name="Color">
              <a:extLst>
                <a:ext uri="{FF2B5EF4-FFF2-40B4-BE49-F238E27FC236}">
                  <a16:creationId xmlns:a16="http://schemas.microsoft.com/office/drawing/2014/main" id="{DB12EA1C-AD22-49E2-9660-D9CDC6B61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Color">
              <a:extLst>
                <a:ext uri="{FF2B5EF4-FFF2-40B4-BE49-F238E27FC236}">
                  <a16:creationId xmlns:a16="http://schemas.microsoft.com/office/drawing/2014/main" id="{67CE115B-4A96-4B14-8520-5C5FC624E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Color">
            <a:extLst>
              <a:ext uri="{FF2B5EF4-FFF2-40B4-BE49-F238E27FC236}">
                <a16:creationId xmlns:a16="http://schemas.microsoft.com/office/drawing/2014/main" id="{D1945E2A-ABF1-415C-B37A-BD0A5C199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rgbClr val="B67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7" descr="A group of people praying together&#10;&#10;Description automatically generated">
            <a:extLst>
              <a:ext uri="{FF2B5EF4-FFF2-40B4-BE49-F238E27FC236}">
                <a16:creationId xmlns:a16="http://schemas.microsoft.com/office/drawing/2014/main" id="{C9AA45B5-8AAA-3521-3A34-708707F9F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4" r="1807" b="2"/>
          <a:stretch/>
        </p:blipFill>
        <p:spPr>
          <a:xfrm>
            <a:off x="4747306" y="653615"/>
            <a:ext cx="6701945" cy="554000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CCEE623-F22A-4681-990C-036558C13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9928A56-DDFB-4B12-BB34-20833166BD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B3765F0-85F4-4EB3-93DA-59F421CD4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8E03A00-A562-4753-8BA0-93F8B05DE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5F5D032-1BA8-410D-B68E-0DD597582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BA3FCDE-79E0-49F5-A381-232AB935D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E27297F-31E8-46C6-8569-1FD12C653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374C063-2A46-4D9F-A085-0FB2F194C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CF7AA604-561E-0551-FEF6-9ED8438B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9"/>
            <a:ext cx="3761709" cy="4763138"/>
          </a:xfrm>
        </p:spPr>
        <p:txBody>
          <a:bodyPr anchor="b">
            <a:normAutofit/>
          </a:bodyPr>
          <a:lstStyle/>
          <a:p>
            <a:pPr algn="ctr"/>
            <a:r>
              <a:rPr lang="en-US" sz="6000" dirty="0">
                <a:solidFill>
                  <a:schemeClr val="tx2"/>
                </a:solidFill>
              </a:rPr>
              <a:t>WHAT DO YOU NEED TO PRAY FOR TODAY?</a:t>
            </a:r>
          </a:p>
        </p:txBody>
      </p:sp>
    </p:spTree>
    <p:extLst>
      <p:ext uri="{BB962C8B-B14F-4D97-AF65-F5344CB8AC3E}">
        <p14:creationId xmlns:p14="http://schemas.microsoft.com/office/powerpoint/2010/main" val="1404484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641EDD-2CD2-861B-095B-5C2D7F8FC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22" y="621792"/>
            <a:ext cx="5285241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I. THE DEVOTION OF THIS PRAYER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56C6D-1DCD-030A-AB9C-0B44734EA7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3955" y="2652350"/>
            <a:ext cx="4818888" cy="3547872"/>
          </a:xfr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 sz="44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buNone/>
            </a:pPr>
            <a:r>
              <a:rPr lang="en-US" sz="4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A) I BELIEVE IN GOD’S POWER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2EE7100-FAD0-41A1-040A-E608C42F4A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5063" y="321389"/>
            <a:ext cx="6547115" cy="591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17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E02216-396F-21D7-51B0-8EB567AEA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02D453-C9A3-460E-4D8A-EA5FDECBB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06D3C1-CA37-A434-C6E7-4E00B7823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22" y="621792"/>
            <a:ext cx="5285241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I. THE DEVOTION OF THIS PRAYER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AD252E53-92F5-EE2C-DE98-31B0C097E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20360-AABF-1402-1E43-6ACF23B004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3955" y="2652350"/>
            <a:ext cx="4818888" cy="3547872"/>
          </a:xfr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 sz="44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buNone/>
            </a:pPr>
            <a:r>
              <a:rPr lang="en-US" sz="4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B) I BELIEVE IN GOD’S PROMISES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4CAAF45-9FE9-E888-6CB5-27E10AB38C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5063" y="321389"/>
            <a:ext cx="6547115" cy="591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86B93D-AC80-7DD5-8432-60A3C0767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578120B-4CCF-2F49-5FE3-972980BD0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E9AA9-99E5-BC7A-15DB-BD38C005A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22" y="621792"/>
            <a:ext cx="5285241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I. THE DEVOTION OF THIS PRAYER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EF530C0-FD0C-9434-845D-47100886C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1481E-AF0E-9EA3-A167-EC28C8FBF2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3955" y="2652350"/>
            <a:ext cx="4818888" cy="3547872"/>
          </a:xfr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 sz="44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buNone/>
            </a:pPr>
            <a:r>
              <a:rPr lang="en-US" sz="4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C) I BELIEVE IN GOD’S PERSONALITY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51F0E4B-956F-145E-88C3-0DC501496E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5063" y="321389"/>
            <a:ext cx="6547115" cy="591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67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428281-8320-9F0E-55AA-B26DD1E09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01651"/>
            <a:ext cx="5596323" cy="17162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II. THE DEPENDENCE OF THIS PRAYER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erson holding a lamb&#10;&#10;Description automatically generated">
            <a:extLst>
              <a:ext uri="{FF2B5EF4-FFF2-40B4-BE49-F238E27FC236}">
                <a16:creationId xmlns:a16="http://schemas.microsoft.com/office/drawing/2014/main" id="{334E9319-332B-9C41-246C-A76D67F202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43" y="818188"/>
            <a:ext cx="5221625" cy="52216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ACA1B-CA5C-066A-1FE8-F88F2BD9D1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2477730"/>
            <a:ext cx="5211015" cy="3996812"/>
          </a:xfr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algn="ctr"/>
            <a:endParaRPr lang="en-US" sz="4000" b="1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 algn="ctr">
              <a:buNone/>
            </a:pPr>
            <a:endParaRPr lang="en-US" sz="4000" b="1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tx1">
                    <a:alpha val="80000"/>
                  </a:schemeClr>
                </a:solidFill>
              </a:rPr>
              <a:t>A) IT IS A PRAYER OF CONFESSION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092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0B2901-F50F-A950-A4E7-2589A0F53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8BA5F1D-199F-F7C4-A2DF-5AE7EFD29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526B29-D743-31FB-CC27-76C819CE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01651"/>
            <a:ext cx="5596323" cy="17162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II. THE DEPENDENCE OF THIS PRAYER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48FA1A-52A5-8ACE-AD7B-E90804A8D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DD1D2AF-CB81-7FD7-FAED-8DEFD57669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883" y="1064302"/>
            <a:ext cx="5416440" cy="473689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F42D5-3AC4-F37C-19C4-B9195D40D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2477730"/>
            <a:ext cx="5211015" cy="3996812"/>
          </a:xfr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algn="ctr"/>
            <a:endParaRPr lang="en-US" sz="4000" b="1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 algn="ctr">
              <a:buNone/>
            </a:pPr>
            <a:endParaRPr lang="en-US" sz="4000" b="1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tx1">
                    <a:alpha val="80000"/>
                  </a:schemeClr>
                </a:solidFill>
              </a:rPr>
              <a:t>B) IT IS A PRAYER OF CONFIDENCE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87AB800-D416-AA27-0551-9123889FE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337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EA799F-3E8D-C0ED-3546-91AACD2A0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1E680A5-4BBC-2384-50AA-044C0ADBE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128818-9002-DD31-E844-A82B553D7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01651"/>
            <a:ext cx="5596323" cy="17162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II. THE DEPENDENCE OF THIS PRAYER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AF8B9A-682D-F281-5135-511DFF61F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3A0977F-E576-02E6-2DBF-11FF138B42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735" y="134273"/>
            <a:ext cx="5416440" cy="34761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2DBA4-382C-BB37-B41F-7DB508750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2477730"/>
            <a:ext cx="5211015" cy="3996812"/>
          </a:xfr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algn="ctr"/>
            <a:endParaRPr lang="en-US" sz="4000" b="1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 algn="ctr">
              <a:buNone/>
            </a:pPr>
            <a:endParaRPr lang="en-US" sz="4000" b="1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tx1">
                    <a:alpha val="80000"/>
                  </a:schemeClr>
                </a:solidFill>
              </a:rPr>
              <a:t>C) IT IS A PRAYER OF CONTENTMENT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BF03657-F03E-2587-2C2B-6ABFF3E37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erson carrying a large bag of grass on his head&#10;&#10;Description automatically generated">
            <a:extLst>
              <a:ext uri="{FF2B5EF4-FFF2-40B4-BE49-F238E27FC236}">
                <a16:creationId xmlns:a16="http://schemas.microsoft.com/office/drawing/2014/main" id="{3782B1C4-F172-04B0-F2A3-908745F33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35" y="3771773"/>
            <a:ext cx="5416440" cy="283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6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3B3D11-E245-8C3D-223E-2F6928806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76BFAB9-6CC3-8A8B-D23F-85059853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CF4D83-67D0-80E4-991F-7A25DC0B1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01651"/>
            <a:ext cx="5596323" cy="17162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II. THE DEPENDENCE OF THIS PRAYER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B55181-9DFF-231A-0248-A2EDB6A22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529424C-84D0-0564-6083-09934F91A5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17" b="27535"/>
          <a:stretch/>
        </p:blipFill>
        <p:spPr>
          <a:xfrm>
            <a:off x="181735" y="252043"/>
            <a:ext cx="5416440" cy="28341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EDB98-EFDE-AB84-8579-26F382789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2477730"/>
            <a:ext cx="5211015" cy="3996812"/>
          </a:xfr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algn="ctr"/>
            <a:endParaRPr lang="en-US" sz="4000" b="1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 algn="ctr">
              <a:buNone/>
            </a:pPr>
            <a:endParaRPr lang="en-US" sz="4000" b="1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tx1">
                    <a:alpha val="80000"/>
                  </a:schemeClr>
                </a:solidFill>
              </a:rPr>
              <a:t>C) IT IS A PRAYER OF CONTENTMENT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FFA72DF-1112-54B5-135E-C341B69DA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F72BDEA-432D-0DE8-F795-0A72CCD71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734" y="3163010"/>
            <a:ext cx="5416440" cy="348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94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D0BAA-2ABD-EA88-329D-8D20405C6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8" y="1138035"/>
            <a:ext cx="4793226" cy="1531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 b="1" u="sng" dirty="0"/>
              <a:t>III. THE DEPTH OF THIS PRAYER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4C989-B573-4F75-74BB-7CDBAB21C0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698" y="2831686"/>
            <a:ext cx="4793226" cy="3591207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/>
            <a:endParaRPr lang="en-US" sz="4400" b="1" dirty="0">
              <a:latin typeface="Anita  Semi-square" panose="02000000000000080000" pitchFamily="2" charset="0"/>
            </a:endParaRPr>
          </a:p>
          <a:p>
            <a:pPr marL="0" indent="0" algn="ctr">
              <a:buNone/>
            </a:pPr>
            <a:r>
              <a:rPr lang="en-US" sz="4400" b="1" dirty="0">
                <a:latin typeface="Anita  Semi-square" panose="02000000000000080000" pitchFamily="2" charset="0"/>
              </a:rPr>
              <a:t>A) IT IS A COMMUNAL PRAYER</a:t>
            </a:r>
          </a:p>
        </p:txBody>
      </p:sp>
      <p:pic>
        <p:nvPicPr>
          <p:cNvPr id="6" name="Content Placeholder 5" descr="A close up of grass&#10;&#10;Description automatically generated">
            <a:extLst>
              <a:ext uri="{FF2B5EF4-FFF2-40B4-BE49-F238E27FC236}">
                <a16:creationId xmlns:a16="http://schemas.microsoft.com/office/drawing/2014/main" id="{58B1741A-44D5-26D2-F5E7-1712A912BB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" r="369"/>
          <a:stretch/>
        </p:blipFill>
        <p:spPr>
          <a:xfrm>
            <a:off x="5650992" y="10"/>
            <a:ext cx="654100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47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159</Words>
  <Application>Microsoft Office PowerPoint</Application>
  <PresentationFormat>Widescreen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ADLaM Display</vt:lpstr>
      <vt:lpstr>Anita  Semi-square</vt:lpstr>
      <vt:lpstr>Aptos</vt:lpstr>
      <vt:lpstr>Aptos Display</vt:lpstr>
      <vt:lpstr>Arial</vt:lpstr>
      <vt:lpstr>Office Theme</vt:lpstr>
      <vt:lpstr>Prayer Series:  Part I </vt:lpstr>
      <vt:lpstr>I. THE DEVOTION OF THIS PRAYER</vt:lpstr>
      <vt:lpstr>I. THE DEVOTION OF THIS PRAYER</vt:lpstr>
      <vt:lpstr>I. THE DEVOTION OF THIS PRAYER</vt:lpstr>
      <vt:lpstr>II. THE DEPENDENCE OF THIS PRAYER</vt:lpstr>
      <vt:lpstr>II. THE DEPENDENCE OF THIS PRAYER</vt:lpstr>
      <vt:lpstr>II. THE DEPENDENCE OF THIS PRAYER</vt:lpstr>
      <vt:lpstr>II. THE DEPENDENCE OF THIS PRAYER</vt:lpstr>
      <vt:lpstr>III. THE DEPTH OF THIS PRAYER</vt:lpstr>
      <vt:lpstr>III. THE DEPTH OF THIS PRAYER</vt:lpstr>
      <vt:lpstr>III. THE DEPTH OF THIS PRAYER</vt:lpstr>
      <vt:lpstr>WHAT DO YOU NEED TO PRAY FOR TODAY?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 Lalonde</dc:creator>
  <cp:lastModifiedBy>Fountaingate Christian</cp:lastModifiedBy>
  <cp:revision>6</cp:revision>
  <dcterms:created xsi:type="dcterms:W3CDTF">2025-01-01T18:37:30Z</dcterms:created>
  <dcterms:modified xsi:type="dcterms:W3CDTF">2025-01-04T00:51:00Z</dcterms:modified>
</cp:coreProperties>
</file>