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3BA0C-D4CF-7836-0F43-0154C14D0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26AC05-1077-58E3-5C25-D4CE6CFB9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FF0D1-440F-B0FE-0BC9-7F0276F95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F77D9-5240-8705-355F-8259A752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B7B3-014E-F424-A0E0-7081300F3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5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726F-9427-3C3A-6B78-41A84434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CB5DE-182E-593E-4B73-E9346982B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99912-6B03-9F2B-084C-A13619AC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FF685-D50C-7ABF-4DF7-29815A0E8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31A01-E537-F791-9A4A-48882BDBB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84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09DC1C-17DD-7E43-F27E-BC0A0F312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8D37A-72BE-AE68-1A36-67FA49EFB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A279D-54A1-357C-5B6D-79EF0CF5E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DC1EF-87A6-182E-CB91-7418B3E52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1E4CA-2107-9CC2-D81B-3972B62E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8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28E3C-AB2D-26AA-7949-7B3F8D2A4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A94D1-43C8-D279-CB10-67DD77EEC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6A5AE-4752-3713-11E5-5897C9AE4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FF654-5BB8-CB2A-07FE-0B4971B4C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D52EF-8E65-A74D-F4E9-18CF8B2D5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B9B2E-B0C5-2C07-F308-024E6826C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0A62D-8E08-24F7-1E6B-56850CBF6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19648-EAFF-CBF9-5DFB-3D6BDC6F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8EC-0FDA-8246-ABF2-01C13986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0CDD7B-807D-E65A-E097-CD69318A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4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46EEB-E3D9-4CB2-2F04-6FF032B38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42627-520F-AC51-22E2-B3B2A02A1F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FA409-E323-FB55-6277-B7C4A8D7F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92BC41-BCE0-2DB6-6B57-F509CD67A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1DAC9-5360-1602-43C6-AEAEBC9E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B18223-9FAD-3A56-3324-221F656B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9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511D0-23BD-CF88-235C-3D0EC4FD7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F0C712-241C-BD78-7E9B-1152EA09F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0F5-744B-5D11-ED23-D9E9D5E05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04D80F-C527-F6B9-0E52-DBFB1B3192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85F14B-0B93-9A04-423A-95580958A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286429-B8B4-09CC-E72B-CC162612C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EAEB-C823-16E2-922E-C7A7D1CD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C7B40-1581-AB0B-6986-29254D61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7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94F8F-3A3E-4F46-829A-F939256BF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9D80A-9642-4F9E-711A-BEB13D6A3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57A9C-4417-E3B3-E420-1D5B5893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F63FD2-5545-DC4E-B28B-C6FD0B915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1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ECAE07-85C4-6CBE-3A43-435600D04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7BBEF0-7C74-5BDC-94E2-155334625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0B6DE-572C-D51C-03AC-B19BE148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61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8FD79-C951-6478-6DC3-F0573BBA4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CF292-B115-14BB-1DDA-E6B91EC0E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32645-7DC3-1187-E5FD-BC137E37B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0B5E2-0DD5-F6FA-9264-5BC7FB6C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EF13D-8CB5-D6BD-DA9C-DC9081096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4E8AD9-66D9-A643-23B3-808407EAA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1D14C-D2AC-E72B-8066-24ABBD41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CC576A-1221-B35C-BD64-BFEE50C00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EA9F8-931B-E992-64E4-9379AB511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78EF5-6BCD-D4D8-6ADC-D814E63D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C9B8A-22EF-D1F8-67C0-16D1905CF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FC141-90A5-C233-7EDC-E0C8EBAC4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3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F3CC57-0665-54C0-5884-0EC59A22A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1B935-A395-DCDD-E092-767E02300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5D036-3A2C-B268-5002-0BDF440F7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FEBA0F-C084-45CB-A512-BB9AAD017741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B9EA5-4FF9-5E1F-AF07-F6EA085E1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9727C-F9BF-B9BC-C12A-217CB4B3F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530278-1EB4-4AA4-A63A-BED984A39A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7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F05ACD0-FF4A-4F8F-B5C5-6A4EBD0D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9AFA28-B5ED-4346-9AF7-68A157F16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58C4CE-8156-A828-43EC-2289C1152F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244" y="1049311"/>
            <a:ext cx="4879734" cy="3282846"/>
          </a:xfrm>
        </p:spPr>
        <p:txBody>
          <a:bodyPr anchor="b">
            <a:normAutofit/>
          </a:bodyPr>
          <a:lstStyle/>
          <a:p>
            <a:r>
              <a:rPr lang="en-US" sz="5400" b="1" dirty="0">
                <a:solidFill>
                  <a:srgbClr val="595959"/>
                </a:solidFill>
              </a:rPr>
              <a:t>Prayer Series</a:t>
            </a:r>
            <a:br>
              <a:rPr lang="en-US" sz="5400" b="1" dirty="0">
                <a:solidFill>
                  <a:srgbClr val="595959"/>
                </a:solidFill>
              </a:rPr>
            </a:br>
            <a:r>
              <a:rPr lang="en-US" sz="5400" b="1" dirty="0">
                <a:solidFill>
                  <a:srgbClr val="595959"/>
                </a:solidFill>
              </a:rPr>
              <a:t>Part Three:</a:t>
            </a:r>
            <a:br>
              <a:rPr lang="en-US" sz="5400" b="1" dirty="0">
                <a:solidFill>
                  <a:srgbClr val="595959"/>
                </a:solidFill>
              </a:rPr>
            </a:br>
            <a:r>
              <a:rPr lang="en-US" sz="5400" b="1" dirty="0">
                <a:solidFill>
                  <a:srgbClr val="595959"/>
                </a:solidFill>
              </a:rPr>
              <a:t>Prayer is About Relying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FDE9C7-AF66-7200-F74F-D3E49D981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2608" y="4613221"/>
            <a:ext cx="4561369" cy="864213"/>
          </a:xfrm>
        </p:spPr>
        <p:txBody>
          <a:bodyPr anchor="t">
            <a:normAutofit/>
          </a:bodyPr>
          <a:lstStyle/>
          <a:p>
            <a:r>
              <a:rPr lang="en-US" sz="4000" b="1" i="1" dirty="0">
                <a:solidFill>
                  <a:srgbClr val="595959"/>
                </a:solidFill>
              </a:rPr>
              <a:t>Matthew 6:1-11</a:t>
            </a:r>
          </a:p>
        </p:txBody>
      </p:sp>
      <p:pic>
        <p:nvPicPr>
          <p:cNvPr id="5" name="Picture 4" descr="A person's hands folded over a bible&#10;&#10;AI-generated content may be incorrect.">
            <a:extLst>
              <a:ext uri="{FF2B5EF4-FFF2-40B4-BE49-F238E27FC236}">
                <a16:creationId xmlns:a16="http://schemas.microsoft.com/office/drawing/2014/main" id="{4AA1B7CA-4556-6105-A8B8-98CA65A3C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935" y="1910407"/>
            <a:ext cx="4018430" cy="303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698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C4879EFC-8E62-4E00-973C-C45EE9EC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8DBEA1-79E9-AEFA-E1C8-7431BC918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b="1" u="sng"/>
              <a:t>I. THE PROBLEM OF TEMPTATION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and white sign with orange text&#10;&#10;AI-generated content may be incorrect.">
            <a:extLst>
              <a:ext uri="{FF2B5EF4-FFF2-40B4-BE49-F238E27FC236}">
                <a16:creationId xmlns:a16="http://schemas.microsoft.com/office/drawing/2014/main" id="{DD51A316-70A1-51E2-402E-D39E5BE0D1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2301302"/>
            <a:ext cx="5614416" cy="3964586"/>
          </a:xfrm>
          <a:prstGeom prst="rect">
            <a:avLst/>
          </a:prstGeom>
        </p:spPr>
      </p:pic>
      <p:pic>
        <p:nvPicPr>
          <p:cNvPr id="8" name="Content Placeholder 7" descr="A person standing in a desert&#10;&#10;AI-generated content may be incorrect.">
            <a:extLst>
              <a:ext uri="{FF2B5EF4-FFF2-40B4-BE49-F238E27FC236}">
                <a16:creationId xmlns:a16="http://schemas.microsoft.com/office/drawing/2014/main" id="{E9581D64-FB34-641C-2324-4761AEF75E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57"/>
          <a:stretch/>
        </p:blipFill>
        <p:spPr>
          <a:xfrm>
            <a:off x="6254496" y="2283013"/>
            <a:ext cx="5614416" cy="398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8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001790-D7CE-4698-6D5B-ACC8974C8F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1A9A02F-BA26-8182-F50E-A4EEA0B1BA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455839-64A5-F02A-5E6F-8E622E879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7200"/>
            <a:ext cx="10909640" cy="136861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b="1" u="sng"/>
              <a:t>I. THE PROBLEM OF TEMPTATION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90C0D6B8-40FE-A2DB-6800-BF4129946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1850683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16A5E31-A926-F24F-B7A0-2C031F320B6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0040" y="2301302"/>
            <a:ext cx="5614416" cy="3964586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3B534CA-229F-F1DE-9756-E1721C43AE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30" b="14530"/>
          <a:stretch/>
        </p:blipFill>
        <p:spPr>
          <a:xfrm>
            <a:off x="6254496" y="2283013"/>
            <a:ext cx="5614416" cy="398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58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F5535-83E4-4DF0-AA58-F8A61DF04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420" y="179361"/>
            <a:ext cx="11397160" cy="1321797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u="sng" dirty="0"/>
              <a:t>II. THE POWER OF TEMPTATION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47F90-2E06-DB65-5EF8-623BC9591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31110" y="1501160"/>
            <a:ext cx="3660843" cy="5177478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 algn="ctr">
              <a:buNone/>
            </a:pPr>
            <a:endParaRPr lang="en-US" sz="5400" b="1" dirty="0">
              <a:ln/>
              <a:solidFill>
                <a:schemeClr val="accent4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ln/>
                <a:solidFill>
                  <a:schemeClr val="accent4"/>
                </a:solidFill>
              </a:rPr>
              <a:t>“ENTICE” </a:t>
            </a:r>
          </a:p>
          <a:p>
            <a:pPr marL="0" indent="0" algn="ctr">
              <a:buNone/>
            </a:pPr>
            <a:endParaRPr lang="en-US" sz="5400" b="1" dirty="0">
              <a:ln/>
              <a:solidFill>
                <a:schemeClr val="accent4"/>
              </a:solidFill>
            </a:endParaRPr>
          </a:p>
          <a:p>
            <a:pPr marL="0" indent="0" algn="ctr">
              <a:buNone/>
            </a:pPr>
            <a:r>
              <a:rPr lang="en-US" sz="5400" b="1" dirty="0">
                <a:ln/>
                <a:solidFill>
                  <a:schemeClr val="accent4"/>
                </a:solidFill>
              </a:rPr>
              <a:t>“TO BAIT”</a:t>
            </a:r>
          </a:p>
        </p:txBody>
      </p:sp>
      <p:pic>
        <p:nvPicPr>
          <p:cNvPr id="6" name="Content Placeholder 5" descr="A person and person holding a cake&#10;&#10;AI-generated content may be incorrect.">
            <a:extLst>
              <a:ext uri="{FF2B5EF4-FFF2-40B4-BE49-F238E27FC236}">
                <a16:creationId xmlns:a16="http://schemas.microsoft.com/office/drawing/2014/main" id="{8FF5AD60-D003-2A2E-E949-6F3A3B3BD6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954" y="1501160"/>
            <a:ext cx="3802626" cy="2862981"/>
          </a:xfrm>
        </p:spPr>
      </p:pic>
      <p:pic>
        <p:nvPicPr>
          <p:cNvPr id="8" name="Picture 7" descr="A person looking at a plate of donuts&#10;&#10;AI-generated content may be incorrect.">
            <a:extLst>
              <a:ext uri="{FF2B5EF4-FFF2-40B4-BE49-F238E27FC236}">
                <a16:creationId xmlns:a16="http://schemas.microsoft.com/office/drawing/2014/main" id="{1C7A5F94-7006-C856-B370-4835EF0FBF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59"/>
          <a:stretch/>
        </p:blipFill>
        <p:spPr>
          <a:xfrm>
            <a:off x="397420" y="4068743"/>
            <a:ext cx="3933691" cy="26098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23180BF-66B6-8B44-5158-39D475112E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954" y="4364141"/>
            <a:ext cx="3802626" cy="23144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D914B9-6CAD-7EB5-1224-C6643321AF4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7420" y="1501159"/>
            <a:ext cx="3929062" cy="256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876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60AA2-C36E-4B81-CF16-A1B49827E5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718E-DBF4-34B5-AB5D-14698D7A4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420" y="179361"/>
            <a:ext cx="11397160" cy="1818148"/>
          </a:xfrm>
          <a:solidFill>
            <a:schemeClr val="tx2">
              <a:lumMod val="25000"/>
              <a:lumOff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u="sng" dirty="0"/>
              <a:t>II. THE POWER OF TEMPTATION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6D73DF8-ADEF-F0E5-CEFC-F8ED736DA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420" y="1997509"/>
            <a:ext cx="5181600" cy="4681130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i="1" dirty="0"/>
              <a:t>“WHEN YOU PASS THROUGH THE WATERS, I WILL BE WITH YOU;</a:t>
            </a:r>
          </a:p>
          <a:p>
            <a:pPr marL="0" indent="0" algn="ctr">
              <a:buNone/>
            </a:pPr>
            <a:r>
              <a:rPr lang="en-US" b="1" i="1" dirty="0"/>
              <a:t>AND WHEN YOU PASS THROUGH THE RIVERS, THEY WILL NOT SWEEP OVER YOU.</a:t>
            </a:r>
          </a:p>
          <a:p>
            <a:pPr marL="0" indent="0" algn="ctr">
              <a:buNone/>
            </a:pPr>
            <a:r>
              <a:rPr lang="en-US" b="1" i="1" dirty="0"/>
              <a:t>WHEN YOU WALK THROUGH THE FIRE, YOU WILL NOT BE BURNED;</a:t>
            </a:r>
          </a:p>
          <a:p>
            <a:pPr marL="0" indent="0" algn="ctr">
              <a:buNone/>
            </a:pPr>
            <a:r>
              <a:rPr lang="en-US" b="1" i="1" dirty="0"/>
              <a:t>THE FLAMES WILL NOT SET YOU ABLAZE.”</a:t>
            </a:r>
          </a:p>
          <a:p>
            <a:pPr marL="0" indent="0" algn="ctr">
              <a:buNone/>
            </a:pPr>
            <a:r>
              <a:rPr lang="en-US" b="1" i="1" dirty="0"/>
              <a:t>ISAIAH 43:2</a:t>
            </a:r>
          </a:p>
        </p:txBody>
      </p:sp>
      <p:pic>
        <p:nvPicPr>
          <p:cNvPr id="13" name="Picture 12" descr="A silhouette of a person walking in front of a fire&#10;&#10;AI-generated content may be incorrect.">
            <a:extLst>
              <a:ext uri="{FF2B5EF4-FFF2-40B4-BE49-F238E27FC236}">
                <a16:creationId xmlns:a16="http://schemas.microsoft.com/office/drawing/2014/main" id="{59424049-6943-6807-D870-ED9270CF7C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9020" y="2006189"/>
            <a:ext cx="6215560" cy="467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41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E3BF711F-F9A0-4EA4-B156-A79E9F362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83D307E-DF68-43F8-97CE-0AAE950A71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271255" y="-1"/>
            <a:ext cx="7649490" cy="5728133"/>
            <a:chOff x="329184" y="1"/>
            <a:chExt cx="524256" cy="5728133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546E3D2-37BF-4528-9851-2B2F628234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28134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52A0C69-DC4E-4FC0-843C-BAA27B3A5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1"/>
              <a:ext cx="524256" cy="553211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8ED94938-268E-4C0A-A08A-B3980C78B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318045"/>
            <a:ext cx="10999072" cy="532513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019088-CC5F-DE86-943C-8910E72EA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232" y="3801738"/>
            <a:ext cx="10071536" cy="92975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b="1" u="sng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III. THE PLEA IN TEMPTATION</a:t>
            </a:r>
          </a:p>
        </p:txBody>
      </p:sp>
      <p:pic>
        <p:nvPicPr>
          <p:cNvPr id="8" name="Content Placeholder 7" descr="A person holding a shield in the rain&#10;&#10;AI-generated content may be incorrect.">
            <a:extLst>
              <a:ext uri="{FF2B5EF4-FFF2-40B4-BE49-F238E27FC236}">
                <a16:creationId xmlns:a16="http://schemas.microsoft.com/office/drawing/2014/main" id="{B32C95D3-372E-68F0-7B19-C3B5F60B2D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77" r="7083"/>
          <a:stretch/>
        </p:blipFill>
        <p:spPr>
          <a:xfrm>
            <a:off x="904492" y="772621"/>
            <a:ext cx="3292790" cy="2663137"/>
          </a:xfrm>
          <a:prstGeom prst="rect">
            <a:avLst/>
          </a:prstGeom>
        </p:spPr>
      </p:pic>
      <p:pic>
        <p:nvPicPr>
          <p:cNvPr id="10" name="Picture 9" descr="Two hands touching each other with flames&#10;&#10;AI-generated content may be incorrect.">
            <a:extLst>
              <a:ext uri="{FF2B5EF4-FFF2-40B4-BE49-F238E27FC236}">
                <a16:creationId xmlns:a16="http://schemas.microsoft.com/office/drawing/2014/main" id="{A9083C8C-2F60-E9B4-E7B8-6D7571801A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15" r="13479" b="-1"/>
          <a:stretch/>
        </p:blipFill>
        <p:spPr>
          <a:xfrm>
            <a:off x="7858326" y="792316"/>
            <a:ext cx="3292790" cy="2663137"/>
          </a:xfrm>
          <a:prstGeom prst="rect">
            <a:avLst/>
          </a:prstGeom>
        </p:spPr>
      </p:pic>
      <p:pic>
        <p:nvPicPr>
          <p:cNvPr id="6" name="Content Placeholder 5" descr="A landscape with mountains and text&#10;&#10;AI-generated content may be incorrect.">
            <a:extLst>
              <a:ext uri="{FF2B5EF4-FFF2-40B4-BE49-F238E27FC236}">
                <a16:creationId xmlns:a16="http://schemas.microsoft.com/office/drawing/2014/main" id="{5BB26AB0-623E-0A4F-A8D9-80E44413D5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5" r="3" b="2997"/>
          <a:stretch/>
        </p:blipFill>
        <p:spPr>
          <a:xfrm>
            <a:off x="4381409" y="779257"/>
            <a:ext cx="3292790" cy="266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68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176DC-EA41-6A0C-8F5B-B5FE89C5F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Alfphabet" panose="020B0707010101030C03" pitchFamily="34" charset="0"/>
              </a:rPr>
              <a:t>VICTORY IS OURS!!!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E3286F-F188-CAAC-F503-51BF99984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357" y="2042898"/>
            <a:ext cx="10515600" cy="3702800"/>
          </a:xfrm>
        </p:spPr>
      </p:pic>
    </p:spTree>
    <p:extLst>
      <p:ext uri="{BB962C8B-B14F-4D97-AF65-F5344CB8AC3E}">
        <p14:creationId xmlns:p14="http://schemas.microsoft.com/office/powerpoint/2010/main" val="308888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7095</TotalTime>
  <Words>106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Alfphabet</vt:lpstr>
      <vt:lpstr>Aptos</vt:lpstr>
      <vt:lpstr>Aptos Display</vt:lpstr>
      <vt:lpstr>Arial</vt:lpstr>
      <vt:lpstr>Office Theme</vt:lpstr>
      <vt:lpstr>Prayer Series Part Three: Prayer is About Relying</vt:lpstr>
      <vt:lpstr>I. THE PROBLEM OF TEMPTATION</vt:lpstr>
      <vt:lpstr>I. THE PROBLEM OF TEMPTATION</vt:lpstr>
      <vt:lpstr>II. THE POWER OF TEMPTATION</vt:lpstr>
      <vt:lpstr>II. THE POWER OF TEMPTATION</vt:lpstr>
      <vt:lpstr>III. THE PLEA IN TEMPTATION</vt:lpstr>
      <vt:lpstr>VICTORY IS OURS!!!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Victor Lalonde</dc:creator>
  <cp:lastModifiedBy>Victor Lalonde</cp:lastModifiedBy>
  <cp:revision>3</cp:revision>
  <dcterms:created xsi:type="dcterms:W3CDTF">2025-01-25T04:34:11Z</dcterms:created>
  <dcterms:modified xsi:type="dcterms:W3CDTF">2025-01-30T02:49:42Z</dcterms:modified>
</cp:coreProperties>
</file>