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FFA7-A3A8-5A1E-9032-2A29B8F2C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6696B-4F89-F1C0-B020-372DF30BD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65D48-4D1A-ACDB-2D0D-074663E36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D470B-FA11-4037-8463-7B6F2A8E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5EB24-ABA0-A48F-F64C-28F72B73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20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DA7-3AA7-F4E2-01BB-801279D2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4CCE6-246C-F93C-1D6E-AFBA644BC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8C2F-95F4-45DE-44B7-C3B0478F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7C1DE-FE52-4E34-ED22-FA0613AC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961B-91EA-CC60-F63A-67828708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56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AC7EE-E07E-7F3E-6740-67C6E44F7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E4049-0A5F-52B7-AB25-2F221D3DB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ED2E7-E8F7-CBA1-907C-213E48AC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65CE3-B412-6B7E-5A26-410FD761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81B1F-B36A-3901-F6DF-2311C9AD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16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450B-6996-9FD5-71AA-3E52989FB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B1486-EC74-2FF5-DDAB-78E62E0DA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2EAD1-D3CA-7483-1D2A-FF2A9231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6DA2F-57DD-6545-5851-7285FC49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27A32-0720-EA68-3A1F-88B73860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61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4E45-3264-3D68-A762-A0BD7538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4C7CF-E96A-DBD3-7A05-A6164F70C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36DE4-3377-7862-4866-9F6F642E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3587-F40E-8FDE-2169-414335AC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D8840-9F87-1609-533F-40E76A9A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9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B390-841B-468B-6DE8-C54805691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71E43-1C71-232F-63B7-F3E6022D8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D73EB-4F6E-8B35-85AC-BFE11E9FE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FC702-B2DA-A287-4C87-1841B3D0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7E3CE-8E12-FCA2-35D6-99413DCE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25F48-2CBE-22F9-9A29-7390FCBA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73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F4D94-118B-4810-A9D0-7875B249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6740E-6A52-2A1C-E911-2B965A3D7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363AF-6187-A9BA-52FE-EF728448F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0C22C-BAA3-49A1-4DC1-CA0824A87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5E03E-8351-78BE-CE4C-65BBB046A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88A3A-76C2-57D8-BC20-61AA560B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F0BF2C-8809-38CD-1749-9F0655DA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25751-3CA4-DAAB-72FA-7786284EF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06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B54F-EC4F-E430-DD84-5A77E7ED7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5B5FD-CE20-C5CB-56ED-5E91780D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C34B6-4777-CCBE-1414-90BC466E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CDCB5-B7B0-BAC0-1BE1-A7B564A6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84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5AC85-2D07-3E8C-EA40-9E2D388B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9C746-2B8F-A5CB-C854-905575B9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57962-08F9-851E-09FA-A3096717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38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D5C4-02D1-EA0D-994E-59032B8B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DB04-B62D-6A28-FCFF-6A2B09E30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41225-4C98-49D1-9E98-2330C60C0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7828C-0416-CD37-DBF6-5A6E89EF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BF77C-A0C2-170B-579F-63EB0852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31B2A-1106-2AD6-97A4-7F52D68D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50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99B2-E4A2-2983-BA3D-49BE0681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9E72E-89F4-AE10-F946-228CEE49D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82725-316A-5A1D-7497-1067E2DA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036E7-B2AF-595D-183E-180B6447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ECAD7-F8C9-9A34-797E-EDF95887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8524B-2CAA-743D-886F-908EBED6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40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86702-4A5A-A08A-FD96-78DFF3143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B4D72-54DD-A90D-2CF5-BEE07E1E4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C0C0-CBF3-2F38-0FF4-916BB1DDD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AA1-EE71-4566-8512-333E4CACF475}" type="datetimeFigureOut">
              <a:rPr lang="en-CA" smtClean="0"/>
              <a:t>2022-09-03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681D4-4149-403C-3003-414C1F06B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8400F-EC1B-79E0-BCCE-D4C6E074E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4C58-1211-4706-8A58-728C83A8E5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30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63F4-6E14-2D05-2921-8FAF379A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509127"/>
            <a:ext cx="5319433" cy="2076333"/>
          </a:xfrm>
        </p:spPr>
        <p:txBody>
          <a:bodyPr anchor="t">
            <a:normAutofit/>
          </a:bodyPr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the Wedding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1827" y="3105319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en-CA" sz="4000" dirty="0"/>
              <a:t>Text: Revelation 19:7-9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ride and groom in a room&#10;&#10;Description automatically generated with low confidence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" b="1"/>
          <a:stretch/>
        </p:blipFill>
        <p:spPr>
          <a:xfrm>
            <a:off x="20" y="10"/>
            <a:ext cx="5234499" cy="621061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4427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56" y="4785208"/>
            <a:ext cx="5639284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endParaRPr lang="en-CA" sz="3200" i="1" dirty="0">
              <a:solidFill>
                <a:srgbClr val="FFFFFF"/>
              </a:solidFill>
            </a:endParaRP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"In the same way after supper He took the cup, saying, "This cup is the new covenant [blood letting] in my blood; do this, whenever you drink it, in remembrance of me."</a:t>
            </a: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		     I Corinthians 11:25</a:t>
            </a:r>
            <a:endParaRPr lang="en-US" sz="30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9" r="19029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2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towel on a door&#10;&#10;Description automatically generated with low confidence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5" t="9091" r="18334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7848600" y="1122363"/>
            <a:ext cx="4023360" cy="3424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latin typeface="+mj-lt"/>
                <a:ea typeface="+mj-ea"/>
                <a:cs typeface="+mj-cs"/>
              </a:rPr>
              <a:t> </a:t>
            </a:r>
            <a:r>
              <a:rPr lang="en-C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Church of Christ needs to enter the Bridal chamber.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367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2D41F7-97F8-4F6E-86E3-3F180B32F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DFD90-7DB4-4F04-BAF9-B7975896F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537" y="303356"/>
            <a:ext cx="5471160" cy="5486401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"The Lord God said, 'It is not good for man to be alone. I will make a helper suitable for him."</a:t>
            </a:r>
          </a:p>
          <a:p>
            <a:pPr algn="l"/>
            <a:r>
              <a:rPr lang="en-CA" sz="3600" i="1" dirty="0"/>
              <a:t>			Genesis 2:18</a:t>
            </a:r>
          </a:p>
          <a:p>
            <a:pPr algn="l"/>
            <a:r>
              <a:rPr lang="en-CA" sz="3600" i="1" dirty="0"/>
              <a:t>“So the Lord God caused man to fall into a deep sleep; and while he was sleeping, he took one of the man's ribs and closed up the place with flesh."</a:t>
            </a:r>
          </a:p>
          <a:p>
            <a:pPr algn="l"/>
            <a:r>
              <a:rPr lang="en-CA" sz="3600" i="1" dirty="0"/>
              <a:t>			Genesis 2:21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3A688B-8821-47C3-9E76-D6ADDEF67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bride and groom in a room&#10;&#10;Description automatically generated with low confidence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224"/>
          <a:stretch/>
        </p:blipFill>
        <p:spPr>
          <a:xfrm>
            <a:off x="8391525" y="2454659"/>
            <a:ext cx="3593716" cy="3593716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6E28FA02-41B9-466D-B728-320B55FB0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FB77265-5DCE-40F2-A13C-ECEE9B8CE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288B3E-DD18-FAFA-DE8C-C892F1F63EDA}"/>
              </a:ext>
            </a:extLst>
          </p:cNvPr>
          <p:cNvSpPr txBox="1"/>
          <p:nvPr/>
        </p:nvSpPr>
        <p:spPr>
          <a:xfrm>
            <a:off x="7542550" y="388210"/>
            <a:ext cx="44426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I. SIGNIFICANCE IN THE BEGINNING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51394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2D41F7-97F8-4F6E-86E3-3F180B32F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DFD90-7DB4-4F04-BAF9-B7975896F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537" y="331065"/>
            <a:ext cx="5471160" cy="5486401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"Then the Lord God made a woman from the rib he had taken out of man (broke off man ), and he brought her to the man.”</a:t>
            </a:r>
          </a:p>
          <a:p>
            <a:pPr algn="l"/>
            <a:r>
              <a:rPr lang="en-CA" sz="3600" i="1" dirty="0"/>
              <a:t>		        Genesis 2:22</a:t>
            </a:r>
          </a:p>
          <a:p>
            <a:pPr algn="l"/>
            <a:r>
              <a:rPr lang="en-CA" sz="3600" i="1" dirty="0"/>
              <a:t>“This is now bone of my bones and flesh of my flesh; she shall be called woman, (</a:t>
            </a:r>
            <a:r>
              <a:rPr lang="en-CA" sz="3600" i="1" dirty="0" err="1"/>
              <a:t>Isha</a:t>
            </a:r>
            <a:r>
              <a:rPr lang="en-CA" sz="3600" i="1" dirty="0"/>
              <a:t>) for she was taken out of man (broken off).”</a:t>
            </a:r>
          </a:p>
          <a:p>
            <a:pPr algn="l"/>
            <a:r>
              <a:rPr lang="en-CA" sz="3600" i="1" dirty="0"/>
              <a:t>			Genesis 2:23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3A688B-8821-47C3-9E76-D6ADDEF67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bride and groom in a room&#10;&#10;Description automatically generated with low confidence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224"/>
          <a:stretch/>
        </p:blipFill>
        <p:spPr>
          <a:xfrm>
            <a:off x="8391525" y="2454659"/>
            <a:ext cx="3593716" cy="3593716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6E28FA02-41B9-466D-B728-320B55FB0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FB77265-5DCE-40F2-A13C-ECEE9B8CE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A35C46-60A2-FF7D-5D6D-87380B1BB861}"/>
              </a:ext>
            </a:extLst>
          </p:cNvPr>
          <p:cNvSpPr txBox="1"/>
          <p:nvPr/>
        </p:nvSpPr>
        <p:spPr>
          <a:xfrm>
            <a:off x="7542550" y="388210"/>
            <a:ext cx="44426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I. SIGNIFICANCE IN THE BEGINNING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25128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2D41F7-97F8-4F6E-86E3-3F180B32F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DFD90-7DB4-4F04-BAF9-B7975896F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3537" y="1508316"/>
            <a:ext cx="5471160" cy="5486401"/>
          </a:xfrm>
        </p:spPr>
        <p:txBody>
          <a:bodyPr>
            <a:noAutofit/>
          </a:bodyPr>
          <a:lstStyle/>
          <a:p>
            <a:pPr algn="l"/>
            <a:r>
              <a:rPr lang="en-CA" sz="3600" i="1" dirty="0"/>
              <a:t>"For this reason will a man leave his father and mother and be united to his wife, and they will become one flesh."</a:t>
            </a:r>
          </a:p>
          <a:p>
            <a:pPr algn="l"/>
            <a:r>
              <a:rPr lang="en-CA" sz="3600" i="1" dirty="0"/>
              <a:t>			Genesis 2:24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3A688B-8821-47C3-9E76-D6ADDEF67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820B6604-1FF9-43F5-AC47-3D41CB2F5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bride and groom in a room&#10;&#10;Description automatically generated with low confidence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224"/>
          <a:stretch/>
        </p:blipFill>
        <p:spPr>
          <a:xfrm>
            <a:off x="8391525" y="2454659"/>
            <a:ext cx="3593716" cy="3593716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2CF7CF5F-D747-47B3-80B1-839275044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CE1108CD-786E-4304-9504-9C5AD6482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2929DB54-1BF0-4191-88B1-ADEBA6E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6E28FA02-41B9-466D-B728-320B55FB0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80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FB77265-5DCE-40F2-A13C-ECEE9B8CE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7542550" y="388210"/>
            <a:ext cx="444269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/>
              <a:t>I. SIGNIFICANCE IN THE BEGINNING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2911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364" y="5099244"/>
            <a:ext cx="5283798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CA" sz="3200" i="1" dirty="0">
                <a:solidFill>
                  <a:srgbClr val="FFFFFF"/>
                </a:solidFill>
              </a:rPr>
              <a:t>“The Lord Jesus, on the night He was betrayed, took bread,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24. And when He had given thanks He broke it and said, "This is by body, which is [broken] for you; do this in remembrance of me."</a:t>
            </a:r>
          </a:p>
          <a:p>
            <a:pPr algn="r"/>
            <a:r>
              <a:rPr lang="en-CA" sz="3200" i="1" dirty="0">
                <a:solidFill>
                  <a:srgbClr val="FFFFFF"/>
                </a:solidFill>
              </a:rPr>
              <a:t>	I Corinthians 11:23,24</a:t>
            </a:r>
            <a:endParaRPr lang="en-US" sz="32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8" r="17308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27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234" y="5099244"/>
            <a:ext cx="5639284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CA" sz="3200" i="1" dirty="0">
                <a:solidFill>
                  <a:srgbClr val="FFFFFF"/>
                </a:solidFill>
              </a:rPr>
              <a:t>"In my Father's house are many rooms; if it were not so, I would have told you. I am going to prepare a place for you.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3. And if I go to prepare a place for you, I will come back and take you to be with me that you also may be where I am."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			     John 14:2,3</a:t>
            </a:r>
            <a:endParaRPr lang="en-US" sz="32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8" r="17308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951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234" y="5099244"/>
            <a:ext cx="5639284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CA" sz="3200" i="1">
                <a:solidFill>
                  <a:srgbClr val="FFFFFF"/>
                </a:solidFill>
              </a:rPr>
              <a:t>"I am jealous for you with a Godly jealousy.  I promised you to one husband, to Christ, so</a:t>
            </a:r>
          </a:p>
          <a:p>
            <a:pPr algn="l"/>
            <a:r>
              <a:rPr lang="en-CA" sz="3200" i="1">
                <a:solidFill>
                  <a:srgbClr val="FFFFFF"/>
                </a:solidFill>
              </a:rPr>
              <a:t>that I might present you as a pure virgin to Him."</a:t>
            </a:r>
          </a:p>
          <a:p>
            <a:pPr algn="l"/>
            <a:r>
              <a:rPr lang="en-CA" sz="3200" i="1">
                <a:solidFill>
                  <a:srgbClr val="FFFFFF"/>
                </a:solidFill>
              </a:rPr>
              <a:t>		II Corinthians 11:2</a:t>
            </a:r>
          </a:p>
          <a:p>
            <a:pPr algn="l"/>
            <a:endParaRPr lang="en-CA" sz="32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r="17293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32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478" y="4221790"/>
            <a:ext cx="5639284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endParaRPr lang="en-CA" sz="3200" i="1" dirty="0">
              <a:solidFill>
                <a:srgbClr val="FFFFFF"/>
              </a:solidFill>
            </a:endParaRP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"This is what the Lord Almighty says: I am very jealous for Zion; 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I am burning with jealousy for her."</a:t>
            </a:r>
          </a:p>
          <a:p>
            <a:pPr algn="l"/>
            <a:r>
              <a:rPr lang="en-CA" sz="3200" i="1" dirty="0">
                <a:solidFill>
                  <a:srgbClr val="FFFFFF"/>
                </a:solidFill>
              </a:rPr>
              <a:t>			Zechariah 8:2</a:t>
            </a:r>
            <a:endParaRPr lang="en-US" sz="32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r="17293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40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8A30B-7FF4-DDD0-E221-0764D1C0376C}"/>
              </a:ext>
            </a:extLst>
          </p:cNvPr>
          <p:cNvSpPr txBox="1"/>
          <p:nvPr/>
        </p:nvSpPr>
        <p:spPr>
          <a:xfrm>
            <a:off x="36648" y="140114"/>
            <a:ext cx="5697669" cy="1427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CA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SIGNIFICANCE OF THE NEW COVENANT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5A7E-5802-CF35-4C71-6FF9D98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234" y="5681135"/>
            <a:ext cx="5639284" cy="111220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endParaRPr lang="en-CA" sz="3200" i="1" dirty="0">
              <a:solidFill>
                <a:srgbClr val="FFFFFF"/>
              </a:solidFill>
            </a:endParaRP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"Do you not know that your bodies are members of Christ Himself? Shall I then take the members of Christ and unite with a prostitute?  Never!</a:t>
            </a: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16. Do you not know that He who unites himself with a prostitute is one with her in body?  For it is said, 'The two will become one flesh.'</a:t>
            </a: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17.  but whoever is united with the Lord is one with Him in spirit."</a:t>
            </a:r>
          </a:p>
          <a:p>
            <a:pPr algn="l"/>
            <a:r>
              <a:rPr lang="en-CA" sz="3000" i="1" dirty="0">
                <a:solidFill>
                  <a:srgbClr val="FFFFFF"/>
                </a:solidFill>
              </a:rPr>
              <a:t>		I Corinthians 6:15-17</a:t>
            </a:r>
            <a:endParaRPr lang="en-US" sz="3000" i="1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7C3EA-56F2-5331-0EFA-C368F9B3F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r="17293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14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579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 Medium</vt:lpstr>
      <vt:lpstr>Office Theme</vt:lpstr>
      <vt:lpstr>Preparing for the Wedding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Wedding</dc:title>
  <dc:creator>Fountaingate Christian</dc:creator>
  <cp:lastModifiedBy>Fountaingate Christian</cp:lastModifiedBy>
  <cp:revision>7</cp:revision>
  <dcterms:created xsi:type="dcterms:W3CDTF">2022-09-03T18:56:00Z</dcterms:created>
  <dcterms:modified xsi:type="dcterms:W3CDTF">2022-09-03T20:25:57Z</dcterms:modified>
</cp:coreProperties>
</file>