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A6E9-85CA-4782-8CC1-0E003BF0C342}" type="datetimeFigureOut">
              <a:rPr lang="en-CA" smtClean="0"/>
              <a:t>4/15/16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47A-7495-4471-BADF-F414A52F0EB5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A6E9-85CA-4782-8CC1-0E003BF0C342}" type="datetimeFigureOut">
              <a:rPr lang="en-CA" smtClean="0"/>
              <a:t>4/15/16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47A-7495-4471-BADF-F414A52F0E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A6E9-85CA-4782-8CC1-0E003BF0C342}" type="datetimeFigureOut">
              <a:rPr lang="en-CA" smtClean="0"/>
              <a:t>4/15/16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47A-7495-4471-BADF-F414A52F0E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A6E9-85CA-4782-8CC1-0E003BF0C342}" type="datetimeFigureOut">
              <a:rPr lang="en-CA" smtClean="0"/>
              <a:t>4/15/16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47A-7495-4471-BADF-F414A52F0E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A6E9-85CA-4782-8CC1-0E003BF0C342}" type="datetimeFigureOut">
              <a:rPr lang="en-CA" smtClean="0"/>
              <a:t>4/15/16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47A-7495-4471-BADF-F414A52F0E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A6E9-85CA-4782-8CC1-0E003BF0C342}" type="datetimeFigureOut">
              <a:rPr lang="en-CA" smtClean="0"/>
              <a:t>4/15/16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47A-7495-4471-BADF-F414A52F0E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A6E9-85CA-4782-8CC1-0E003BF0C342}" type="datetimeFigureOut">
              <a:rPr lang="en-CA" smtClean="0"/>
              <a:t>4/15/16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47A-7495-4471-BADF-F414A52F0E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A6E9-85CA-4782-8CC1-0E003BF0C342}" type="datetimeFigureOut">
              <a:rPr lang="en-CA" smtClean="0"/>
              <a:t>4/15/16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47A-7495-4471-BADF-F414A52F0E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A6E9-85CA-4782-8CC1-0E003BF0C342}" type="datetimeFigureOut">
              <a:rPr lang="en-CA" smtClean="0"/>
              <a:t>4/15/16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47A-7495-4471-BADF-F414A52F0E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A6E9-85CA-4782-8CC1-0E003BF0C342}" type="datetimeFigureOut">
              <a:rPr lang="en-CA" smtClean="0"/>
              <a:t>4/15/16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47A-7495-4471-BADF-F414A52F0E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A6E9-85CA-4782-8CC1-0E003BF0C342}" type="datetimeFigureOut">
              <a:rPr lang="en-CA" smtClean="0"/>
              <a:t>4/15/16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D47A-7495-4471-BADF-F414A52F0E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6A6E9-85CA-4782-8CC1-0E003BF0C342}" type="datetimeFigureOut">
              <a:rPr lang="en-CA" smtClean="0"/>
              <a:t>4/15/16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3D47A-7495-4471-BADF-F414A52F0EB5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4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A CALL TO DISCIPLESHIP</a:t>
            </a:r>
            <a:br>
              <a:rPr lang="en-CA" b="1" dirty="0" smtClean="0">
                <a:solidFill>
                  <a:schemeClr val="bg1"/>
                </a:solidFill>
              </a:rPr>
            </a:br>
            <a:r>
              <a:rPr lang="en-CA" b="1" dirty="0" smtClean="0">
                <a:solidFill>
                  <a:schemeClr val="bg1"/>
                </a:solidFill>
              </a:rPr>
              <a:t>PSALMS OF ASCENT </a:t>
            </a:r>
            <a:br>
              <a:rPr lang="en-CA" b="1" dirty="0" smtClean="0">
                <a:solidFill>
                  <a:schemeClr val="bg1"/>
                </a:solidFill>
              </a:rPr>
            </a:br>
            <a:r>
              <a:rPr lang="en-CA" b="1" dirty="0" smtClean="0">
                <a:solidFill>
                  <a:schemeClr val="bg1"/>
                </a:solidFill>
              </a:rPr>
              <a:t>TRAVEL ADVISORY - PROVIDENCE</a:t>
            </a:r>
            <a:r>
              <a:rPr lang="en-CA" b="1" dirty="0" smtClean="0"/>
              <a:t/>
            </a:r>
            <a:br>
              <a:rPr lang="en-CA" b="1" dirty="0" smtClean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913656"/>
          </a:xfrm>
        </p:spPr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Text: Psalm 121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Psalm 121 is our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b="1" dirty="0" smtClean="0"/>
              <a:t>TRAVEL </a:t>
            </a:r>
            <a:r>
              <a:rPr lang="en-CA" b="1" dirty="0" smtClean="0"/>
              <a:t>ADVISORY.  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There </a:t>
            </a:r>
            <a:r>
              <a:rPr lang="en-CA" b="1" dirty="0" smtClean="0"/>
              <a:t>Are at Least Three Things That Every Pilgrim must Overcome in Order to </a:t>
            </a:r>
            <a:r>
              <a:rPr lang="en-CA" b="1" dirty="0" smtClean="0"/>
              <a:t>Reach</a:t>
            </a:r>
            <a:br>
              <a:rPr lang="en-CA" b="1" dirty="0" smtClean="0"/>
            </a:br>
            <a:r>
              <a:rPr lang="en-CA" b="1" dirty="0" smtClean="0"/>
              <a:t>Their </a:t>
            </a:r>
            <a:r>
              <a:rPr lang="en-CA" b="1" dirty="0" smtClean="0"/>
              <a:t>Destination.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I. THE STONES ALONG THE WAY (Psalm 121:1-3)</a:t>
            </a:r>
            <a:br>
              <a:rPr lang="en-CA" b="1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pPr>
              <a:buNone/>
            </a:pPr>
            <a:r>
              <a:rPr lang="en-CA" i="1" dirty="0" smtClean="0"/>
              <a:t>	"</a:t>
            </a:r>
            <a:r>
              <a:rPr lang="en-CA" i="1" dirty="0" smtClean="0"/>
              <a:t>I lift up my eyes to the hills </a:t>
            </a:r>
            <a:r>
              <a:rPr lang="en-CA" i="1" u="sng" dirty="0" smtClean="0"/>
              <a:t>where does my help come from?</a:t>
            </a:r>
            <a:r>
              <a:rPr lang="en-CA" i="1" dirty="0" smtClean="0"/>
              <a:t>"</a:t>
            </a:r>
          </a:p>
          <a:p>
            <a:pPr>
              <a:buNone/>
            </a:pPr>
            <a:r>
              <a:rPr lang="en-CA" i="1" dirty="0" smtClean="0"/>
              <a:t>							Psalm </a:t>
            </a:r>
            <a:r>
              <a:rPr lang="en-CA" i="1" dirty="0" smtClean="0"/>
              <a:t>121:1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I. THE STONES ALONG THE WAY (Psalm 121:1-3)</a:t>
            </a:r>
            <a:br>
              <a:rPr lang="en-CA" b="1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i="1" dirty="0" smtClean="0"/>
              <a:t>Jeremiah </a:t>
            </a:r>
            <a:r>
              <a:rPr lang="en-CA" i="1" dirty="0" smtClean="0"/>
              <a:t>3:23;</a:t>
            </a:r>
          </a:p>
          <a:p>
            <a:r>
              <a:rPr lang="en-CA" i="1" dirty="0" smtClean="0"/>
              <a:t>Psalm 121:2;</a:t>
            </a:r>
          </a:p>
          <a:p>
            <a:r>
              <a:rPr lang="en-CA" i="1" dirty="0" smtClean="0"/>
              <a:t>Psalm 121:3;</a:t>
            </a:r>
          </a:p>
          <a:p>
            <a:r>
              <a:rPr lang="en-CA" i="1" dirty="0" smtClean="0"/>
              <a:t>Matthew 6:13;</a:t>
            </a:r>
          </a:p>
          <a:p>
            <a:r>
              <a:rPr lang="en-CA" i="1" dirty="0" smtClean="0"/>
              <a:t>I </a:t>
            </a:r>
            <a:r>
              <a:rPr lang="en-CA" i="1" dirty="0" smtClean="0"/>
              <a:t>Corinthians 10:13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II. THE SUN IN THE </a:t>
            </a:r>
            <a:r>
              <a:rPr lang="en-CA" b="1" dirty="0" smtClean="0"/>
              <a:t>SKY</a:t>
            </a:r>
            <a:br>
              <a:rPr lang="en-CA" b="1" dirty="0" smtClean="0"/>
            </a:br>
            <a:r>
              <a:rPr lang="en-CA" b="1" dirty="0" smtClean="0"/>
              <a:t>(Psalm </a:t>
            </a:r>
            <a:r>
              <a:rPr lang="en-CA" b="1" dirty="0" smtClean="0"/>
              <a:t>121:6)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i="1" dirty="0" smtClean="0"/>
          </a:p>
          <a:p>
            <a:pPr>
              <a:buNone/>
            </a:pPr>
            <a:r>
              <a:rPr lang="en-CA" i="1" dirty="0" smtClean="0"/>
              <a:t>	"</a:t>
            </a:r>
            <a:r>
              <a:rPr lang="en-CA" i="1" dirty="0" smtClean="0"/>
              <a:t>The sun will not harm you by day"</a:t>
            </a:r>
          </a:p>
          <a:p>
            <a:pPr>
              <a:buNone/>
            </a:pPr>
            <a:r>
              <a:rPr lang="en-CA" i="1" dirty="0" smtClean="0"/>
              <a:t>							Psalm </a:t>
            </a:r>
            <a:r>
              <a:rPr lang="en-CA" i="1" dirty="0" smtClean="0"/>
              <a:t>121:6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III. THE SLUMBER OF OUR SOUL (Psalm 121:4,7,8,6)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CA" i="1" dirty="0" smtClean="0"/>
              <a:t>	"</a:t>
            </a:r>
            <a:r>
              <a:rPr lang="en-CA" i="1" dirty="0" smtClean="0"/>
              <a:t>he who watches over Israel will neither slumber or sleep."</a:t>
            </a:r>
          </a:p>
          <a:p>
            <a:pPr>
              <a:buNone/>
            </a:pPr>
            <a:r>
              <a:rPr lang="en-CA" i="1" dirty="0" smtClean="0"/>
              <a:t>							Psalm </a:t>
            </a:r>
            <a:r>
              <a:rPr lang="en-CA" i="1" dirty="0" smtClean="0"/>
              <a:t>121:4</a:t>
            </a:r>
          </a:p>
          <a:p>
            <a:endParaRPr lang="en-CA" dirty="0" smtClean="0"/>
          </a:p>
          <a:p>
            <a:pPr>
              <a:buNone/>
            </a:pPr>
            <a:r>
              <a:rPr lang="en-CA" i="1" dirty="0" smtClean="0"/>
              <a:t>	"</a:t>
            </a:r>
            <a:r>
              <a:rPr lang="en-CA" i="1" dirty="0" smtClean="0"/>
              <a:t>The LORD will keep you from all  harm he will watch over your life;</a:t>
            </a:r>
          </a:p>
          <a:p>
            <a:pPr>
              <a:buNone/>
            </a:pPr>
            <a:r>
              <a:rPr lang="en-CA" i="1" dirty="0" smtClean="0"/>
              <a:t>	8</a:t>
            </a:r>
            <a:r>
              <a:rPr lang="en-CA" i="1" dirty="0" smtClean="0"/>
              <a:t>. the LORD will watch over your coming and going both now and  forevermore."</a:t>
            </a:r>
          </a:p>
          <a:p>
            <a:pPr>
              <a:buNone/>
            </a:pPr>
            <a:r>
              <a:rPr lang="en-CA" i="1" dirty="0" smtClean="0"/>
              <a:t>							Psalm </a:t>
            </a:r>
            <a:r>
              <a:rPr lang="en-CA" i="1" dirty="0" smtClean="0"/>
              <a:t>121:7,8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III. THE SLUMBER OF OUR SOUL (Psalm 121:4,7,8,6)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i="1" dirty="0" smtClean="0"/>
              <a:t>	“For </a:t>
            </a:r>
            <a:r>
              <a:rPr lang="en-CA" i="1" dirty="0" smtClean="0"/>
              <a:t>the LORD watches over the way of the righteous, but the way of the wicked will perish."</a:t>
            </a:r>
          </a:p>
          <a:p>
            <a:pPr>
              <a:buNone/>
            </a:pPr>
            <a:r>
              <a:rPr lang="en-CA" i="1" dirty="0" smtClean="0"/>
              <a:t>							Psalm </a:t>
            </a:r>
            <a:r>
              <a:rPr lang="en-CA" i="1" dirty="0" smtClean="0"/>
              <a:t>1:6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mpressionist style image of Mount Rainier, WA for multi-use presenta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Impressionist style image of Mount Rainier, WA for multi-use presentations</Template>
  <TotalTime>12</TotalTime>
  <Words>78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Impressionist style image of Mount Rainier, WA for multi-use presentations</vt:lpstr>
      <vt:lpstr>A CALL TO DISCIPLESHIP PSALMS OF ASCENT  TRAVEL ADVISORY - PROVIDENCE </vt:lpstr>
      <vt:lpstr>Psalm 121 is our  TRAVEL ADVISORY.    There Are at Least Three Things That Every Pilgrim must Overcome in Order to Reach Their Destination. </vt:lpstr>
      <vt:lpstr>I. THE STONES ALONG THE WAY (Psalm 121:1-3) </vt:lpstr>
      <vt:lpstr>I. THE STONES ALONG THE WAY (Psalm 121:1-3) </vt:lpstr>
      <vt:lpstr>II. THE SUN IN THE SKY (Psalm 121:6)</vt:lpstr>
      <vt:lpstr>III. THE SLUMBER OF OUR SOUL (Psalm 121:4,7,8,6)</vt:lpstr>
      <vt:lpstr>III. THE SLUMBER OF OUR SOUL (Psalm 121:4,7,8,6)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CALL TO DISCIPLESHIP PSALMS OF ASCENT  TRAVEL ADVISORY - PROVIDENCE</dc:title>
  <dc:creator>user</dc:creator>
  <cp:lastModifiedBy>user</cp:lastModifiedBy>
  <cp:revision>2</cp:revision>
  <dcterms:created xsi:type="dcterms:W3CDTF">2016-04-15T21:11:06Z</dcterms:created>
  <dcterms:modified xsi:type="dcterms:W3CDTF">2016-04-15T21:23:34Z</dcterms:modified>
</cp:coreProperties>
</file>