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3"/>
  </p:notesMasterIdLst>
  <p:handoutMasterIdLst>
    <p:handoutMasterId r:id="rId14"/>
  </p:handoutMasterIdLst>
  <p:sldIdLst>
    <p:sldId id="265" r:id="rId3"/>
    <p:sldId id="310" r:id="rId4"/>
    <p:sldId id="318" r:id="rId5"/>
    <p:sldId id="320" r:id="rId6"/>
    <p:sldId id="314" r:id="rId7"/>
    <p:sldId id="321" r:id="rId8"/>
    <p:sldId id="322" r:id="rId9"/>
    <p:sldId id="323" r:id="rId10"/>
    <p:sldId id="324" r:id="rId11"/>
    <p:sldId id="325" r:id="rId12"/>
  </p:sldIdLst>
  <p:sldSz cx="12188825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29" autoAdjust="0"/>
  </p:normalViewPr>
  <p:slideViewPr>
    <p:cSldViewPr showGuides="1">
      <p:cViewPr varScale="1">
        <p:scale>
          <a:sx n="72" d="100"/>
          <a:sy n="72" d="100"/>
        </p:scale>
        <p:origin x="660" y="72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7/7/2016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7/7/2016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7/7/2016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7/7/2016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7/7/2016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7/7/2016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7/7/2016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7/7/2016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7/7/2016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7/7/2016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7/7/2016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7/7/2016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/>
              <a:pPr/>
              <a:t>7/7/2016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10429798" cy="2895600"/>
          </a:xfrm>
        </p:spPr>
        <p:txBody>
          <a:bodyPr>
            <a:normAutofit fontScale="90000"/>
          </a:bodyPr>
          <a:lstStyle/>
          <a:p>
            <a:pPr algn="ctr"/>
            <a:r>
              <a:rPr lang="en-CA" b="1" dirty="0"/>
              <a:t>A CALL TO DISCIPLESHIP</a:t>
            </a:r>
            <a:br>
              <a:rPr lang="en-CA" b="1" dirty="0"/>
            </a:br>
            <a:r>
              <a:rPr lang="en-CA" b="1" dirty="0"/>
              <a:t>SONGS OF ASCENT </a:t>
            </a:r>
            <a:br>
              <a:rPr lang="en-CA" b="1" dirty="0"/>
            </a:br>
            <a:r>
              <a:rPr lang="en-CA" b="1" dirty="0"/>
              <a:t>FOR THE LORD HAS CHOSEN</a:t>
            </a:r>
            <a:br>
              <a:rPr lang="en-CA" b="1" dirty="0"/>
            </a:br>
            <a:br>
              <a:rPr lang="en-CA" b="1" dirty="0"/>
            </a:br>
            <a:r>
              <a:rPr lang="en-CA" b="1" dirty="0"/>
              <a:t>TRUST</a:t>
            </a:r>
            <a:br>
              <a:rPr lang="en-CA" b="1" dirty="0"/>
            </a:b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065212" y="4800600"/>
            <a:ext cx="10213775" cy="1219200"/>
          </a:xfrm>
        </p:spPr>
        <p:txBody>
          <a:bodyPr>
            <a:normAutofit/>
          </a:bodyPr>
          <a:lstStyle/>
          <a:p>
            <a:pPr algn="ctr"/>
            <a:r>
              <a:rPr lang="en-CA" sz="4400" b="1" dirty="0">
                <a:solidFill>
                  <a:schemeClr val="tx1"/>
                </a:solidFill>
              </a:rPr>
              <a:t>Text: Psalm 132</a:t>
            </a:r>
            <a:endParaRPr lang="it-IT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1764" y="1905000"/>
            <a:ext cx="4390447" cy="2667000"/>
          </a:xfrm>
        </p:spPr>
        <p:txBody>
          <a:bodyPr/>
          <a:lstStyle/>
          <a:p>
            <a:pPr algn="ctr"/>
            <a:r>
              <a:rPr lang="en-CA" sz="4400" b="1" dirty="0"/>
              <a:t>III. AN ANXIOUS SHARE (Psalm 132:11-18)</a:t>
            </a:r>
            <a:endParaRPr lang="en-CA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51414" y="685800"/>
            <a:ext cx="6903638" cy="58395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4400" i="1" dirty="0"/>
              <a:t>"Here I will make a horn grow for David and set a lamp for my anointed one."</a:t>
            </a:r>
          </a:p>
          <a:p>
            <a:pPr marL="0" indent="0">
              <a:buNone/>
            </a:pPr>
            <a:r>
              <a:rPr lang="en-CA" sz="4400" i="1" dirty="0"/>
              <a:t>				Psalm 132:17</a:t>
            </a:r>
          </a:p>
        </p:txBody>
      </p:sp>
    </p:spTree>
    <p:extLst>
      <p:ext uri="{BB962C8B-B14F-4D97-AF65-F5344CB8AC3E}">
        <p14:creationId xmlns:p14="http://schemas.microsoft.com/office/powerpoint/2010/main" val="3398361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701924" y="1340768"/>
            <a:ext cx="9144001" cy="1371600"/>
          </a:xfrm>
        </p:spPr>
        <p:txBody>
          <a:bodyPr>
            <a:noAutofit/>
          </a:bodyPr>
          <a:lstStyle/>
          <a:p>
            <a:pPr algn="ctr"/>
            <a:r>
              <a:rPr lang="en-CA" sz="4400" b="1" dirty="0"/>
              <a:t>This Psalm Unfolds Three Aspects of David's Life as He Desired to Gain a Deeper Trust of God.</a:t>
            </a:r>
            <a:endParaRPr lang="en-CA" sz="4400" dirty="0"/>
          </a:p>
        </p:txBody>
      </p:sp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772" y="1268760"/>
            <a:ext cx="4281435" cy="2667000"/>
          </a:xfrm>
        </p:spPr>
        <p:txBody>
          <a:bodyPr/>
          <a:lstStyle/>
          <a:p>
            <a:pPr algn="ctr"/>
            <a:r>
              <a:rPr lang="en-CA" sz="4400" b="1" dirty="0"/>
              <a:t>I. AN ANXIOUS CARE</a:t>
            </a:r>
            <a:br>
              <a:rPr lang="en-CA" sz="4400" b="1" dirty="0"/>
            </a:br>
            <a:r>
              <a:rPr lang="en-CA" sz="4400" b="1" dirty="0"/>
              <a:t>(Psalm 132:1-7)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6955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sz="3600" i="1" dirty="0"/>
              <a:t>"O LORD, remember David and all the hardships he endured."</a:t>
            </a:r>
          </a:p>
          <a:p>
            <a:pPr marL="0" indent="0">
              <a:buNone/>
            </a:pPr>
            <a:r>
              <a:rPr lang="en-CA" sz="3600" i="1" dirty="0"/>
              <a:t>				Psalm 132:1</a:t>
            </a:r>
          </a:p>
          <a:p>
            <a:pPr marL="0" indent="0">
              <a:buNone/>
            </a:pPr>
            <a:endParaRPr lang="en-CA" sz="3600" i="1" dirty="0"/>
          </a:p>
          <a:p>
            <a:pPr marL="0" indent="0">
              <a:buNone/>
            </a:pPr>
            <a:r>
              <a:rPr lang="en-CA" sz="3600" i="1" dirty="0"/>
              <a:t>"God is not unjust; he will not forget your work and the love you have shown him as you have helped his people and continue to help them."</a:t>
            </a:r>
          </a:p>
          <a:p>
            <a:pPr marL="0" indent="0">
              <a:buNone/>
            </a:pPr>
            <a:r>
              <a:rPr lang="en-CA" sz="3600" i="1" dirty="0"/>
              <a:t>				Hebrews 10:6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65137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772" y="1268760"/>
            <a:ext cx="4281435" cy="2667000"/>
          </a:xfrm>
        </p:spPr>
        <p:txBody>
          <a:bodyPr/>
          <a:lstStyle/>
          <a:p>
            <a:pPr algn="ctr"/>
            <a:r>
              <a:rPr lang="en-CA" sz="4400" b="1" dirty="0"/>
              <a:t>I. AN ANXIOUS CARE</a:t>
            </a:r>
            <a:br>
              <a:rPr lang="en-CA" sz="4400" b="1" dirty="0"/>
            </a:br>
            <a:r>
              <a:rPr lang="en-CA" sz="4400" b="1" dirty="0"/>
              <a:t>(Psalm 132:1-7)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CA" sz="3600" i="1" dirty="0"/>
              <a:t>"He swore an oath to the LORD and made a vow to the Mighty One of Jacob:"</a:t>
            </a:r>
          </a:p>
          <a:p>
            <a:pPr marL="0" indent="0">
              <a:buNone/>
            </a:pPr>
            <a:r>
              <a:rPr lang="en-CA" sz="3600" i="1" dirty="0"/>
              <a:t>				Psalm 132:2</a:t>
            </a:r>
          </a:p>
          <a:p>
            <a:pPr marL="0" indent="0">
              <a:buNone/>
            </a:pPr>
            <a:r>
              <a:rPr lang="en-CA" sz="3600" i="1" dirty="0"/>
              <a:t>"When you make a vow to the God, do not delay in fulfilling it. He has no pleasure in fools;</a:t>
            </a:r>
            <a:r>
              <a:rPr lang="en-CA" sz="3600" i="1" u="sng" dirty="0"/>
              <a:t> fulfill your vow</a:t>
            </a:r>
            <a:r>
              <a:rPr lang="en-CA" sz="3600" i="1" dirty="0"/>
              <a:t>.5. It is better not vow than to make a vow and not fulfill it."</a:t>
            </a:r>
          </a:p>
          <a:p>
            <a:pPr marL="0" indent="0">
              <a:buNone/>
            </a:pPr>
            <a:r>
              <a:rPr lang="en-CA" sz="3600" i="1" dirty="0"/>
              <a:t>			Ecclesiastes 5:4,5</a:t>
            </a:r>
            <a:r>
              <a:rPr lang="en-CA" sz="3600" dirty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5454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1764" y="1905000"/>
            <a:ext cx="4390447" cy="2667000"/>
          </a:xfrm>
        </p:spPr>
        <p:txBody>
          <a:bodyPr/>
          <a:lstStyle/>
          <a:p>
            <a:pPr algn="ctr"/>
            <a:r>
              <a:rPr lang="en-CA" sz="4400" b="1" dirty="0"/>
              <a:t>II. AN ANXIOUS PRAYER</a:t>
            </a:r>
            <a:br>
              <a:rPr lang="en-CA" sz="4400" b="1" dirty="0"/>
            </a:br>
            <a:r>
              <a:rPr lang="en-CA" sz="4400" b="1" dirty="0"/>
              <a:t>(Psalm 132:8-10)</a:t>
            </a:r>
            <a:endParaRPr lang="en-CA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8395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sz="4400" i="1" dirty="0"/>
              <a:t>"Whenever the ark set out, Moses said, 'Rise up, O LORD! May your enemies be scattered; may your foes flee before you.‘ 36. Whenever it came to rest, he said, 'Return, O LORD, to the countless thousands of Israel.'"</a:t>
            </a:r>
          </a:p>
          <a:p>
            <a:pPr marL="0" indent="0">
              <a:buNone/>
            </a:pPr>
            <a:r>
              <a:rPr lang="en-CA" sz="4400" i="1" dirty="0"/>
              <a:t>		Numbers 10:35,36</a:t>
            </a:r>
            <a:endParaRPr lang="en-CA" sz="44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78160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1764" y="1905000"/>
            <a:ext cx="4390447" cy="2667000"/>
          </a:xfrm>
        </p:spPr>
        <p:txBody>
          <a:bodyPr/>
          <a:lstStyle/>
          <a:p>
            <a:pPr algn="ctr"/>
            <a:r>
              <a:rPr lang="en-CA" sz="4400" b="1" dirty="0"/>
              <a:t>II. AN ANXIOUS PRAYER</a:t>
            </a:r>
            <a:br>
              <a:rPr lang="en-CA" sz="4400" b="1" dirty="0"/>
            </a:br>
            <a:r>
              <a:rPr lang="en-CA" sz="4400" b="1" dirty="0"/>
              <a:t>(Psalm 132:8-10)</a:t>
            </a:r>
            <a:endParaRPr lang="en-CA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8395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sz="4400" i="1" dirty="0"/>
              <a:t>"arise, O LORD, and come to your resting place, you and the ark of your might."</a:t>
            </a:r>
          </a:p>
          <a:p>
            <a:pPr marL="0" indent="0">
              <a:buNone/>
            </a:pPr>
            <a:r>
              <a:rPr lang="en-CA" sz="4400" i="1" dirty="0"/>
              <a:t>			Psalm 132:8</a:t>
            </a:r>
          </a:p>
          <a:p>
            <a:pPr marL="0" indent="0">
              <a:buNone/>
            </a:pPr>
            <a:r>
              <a:rPr lang="en-CA" sz="4400" i="1" dirty="0"/>
              <a:t>"May your priests be clothed with righteousness; may your saints sing for joy."</a:t>
            </a:r>
          </a:p>
          <a:p>
            <a:pPr marL="0" indent="0">
              <a:buNone/>
            </a:pPr>
            <a:r>
              <a:rPr lang="en-CA" sz="4400" i="1" dirty="0"/>
              <a:t>			Psalm 132:9</a:t>
            </a:r>
            <a:endParaRPr lang="en-CA" sz="4400" dirty="0"/>
          </a:p>
        </p:txBody>
      </p:sp>
    </p:spTree>
    <p:extLst>
      <p:ext uri="{BB962C8B-B14F-4D97-AF65-F5344CB8AC3E}">
        <p14:creationId xmlns:p14="http://schemas.microsoft.com/office/powerpoint/2010/main" val="3290686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1764" y="1905000"/>
            <a:ext cx="4390447" cy="2667000"/>
          </a:xfrm>
        </p:spPr>
        <p:txBody>
          <a:bodyPr/>
          <a:lstStyle/>
          <a:p>
            <a:pPr algn="ctr"/>
            <a:r>
              <a:rPr lang="en-CA" sz="4400" b="1" dirty="0"/>
              <a:t>III. AN ANXIOUS SHARE (Psalm 132:11-18)</a:t>
            </a:r>
            <a:endParaRPr lang="en-CA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8395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4400" i="1" dirty="0"/>
              <a:t>“One of your own descendants I will place on your throne."</a:t>
            </a:r>
          </a:p>
          <a:p>
            <a:pPr marL="0" indent="0">
              <a:buNone/>
            </a:pPr>
            <a:r>
              <a:rPr lang="en-CA" sz="4400" i="1" dirty="0"/>
              <a:t>			Psalm 132:11</a:t>
            </a:r>
          </a:p>
          <a:p>
            <a:pPr marL="0" indent="0">
              <a:buNone/>
            </a:pPr>
            <a:r>
              <a:rPr lang="en-CA" sz="4400" i="1" dirty="0"/>
              <a:t>“For the LORD has chosen Zion, he has desired it for his dwelling."</a:t>
            </a:r>
          </a:p>
          <a:p>
            <a:pPr marL="0" indent="0">
              <a:buNone/>
            </a:pPr>
            <a:r>
              <a:rPr lang="en-CA" sz="4400" i="1" dirty="0"/>
              <a:t>			Psalm 132:13</a:t>
            </a:r>
            <a:endParaRPr lang="en-CA" sz="4400" dirty="0"/>
          </a:p>
        </p:txBody>
      </p:sp>
    </p:spTree>
    <p:extLst>
      <p:ext uri="{BB962C8B-B14F-4D97-AF65-F5344CB8AC3E}">
        <p14:creationId xmlns:p14="http://schemas.microsoft.com/office/powerpoint/2010/main" val="3456284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1764" y="1905000"/>
            <a:ext cx="4390447" cy="2667000"/>
          </a:xfrm>
        </p:spPr>
        <p:txBody>
          <a:bodyPr/>
          <a:lstStyle/>
          <a:p>
            <a:pPr algn="ctr"/>
            <a:r>
              <a:rPr lang="en-CA" sz="4400" b="1" dirty="0"/>
              <a:t>III. AN ANXIOUS SHARE (Psalm 132:11-18)</a:t>
            </a:r>
            <a:endParaRPr lang="en-CA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8395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4400" i="1" dirty="0"/>
              <a:t>"I will bless her with abundant provisions; her poor will I satisfy with food." </a:t>
            </a:r>
          </a:p>
          <a:p>
            <a:pPr marL="0" indent="0">
              <a:buNone/>
            </a:pPr>
            <a:r>
              <a:rPr lang="en-CA" sz="4400" i="1" dirty="0"/>
              <a:t>			Psalm 132:15</a:t>
            </a:r>
          </a:p>
        </p:txBody>
      </p:sp>
    </p:spTree>
    <p:extLst>
      <p:ext uri="{BB962C8B-B14F-4D97-AF65-F5344CB8AC3E}">
        <p14:creationId xmlns:p14="http://schemas.microsoft.com/office/powerpoint/2010/main" val="31864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1764" y="1905000"/>
            <a:ext cx="4390447" cy="2667000"/>
          </a:xfrm>
        </p:spPr>
        <p:txBody>
          <a:bodyPr/>
          <a:lstStyle/>
          <a:p>
            <a:pPr algn="ctr"/>
            <a:r>
              <a:rPr lang="en-CA" sz="4400" b="1" dirty="0"/>
              <a:t>III. AN ANXIOUS SHARE (Psalm 132:11-18)</a:t>
            </a:r>
            <a:endParaRPr lang="en-CA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51414" y="685800"/>
            <a:ext cx="6903638" cy="58395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4400" i="1" dirty="0"/>
              <a:t>"May your priests be </a:t>
            </a:r>
            <a:r>
              <a:rPr lang="en-CA" sz="4400" i="1" u="sng" dirty="0"/>
              <a:t>clothed with righteousness.</a:t>
            </a:r>
            <a:r>
              <a:rPr lang="en-CA" sz="4400" i="1" dirty="0"/>
              <a:t>”</a:t>
            </a:r>
          </a:p>
          <a:p>
            <a:pPr marL="0" indent="0">
              <a:buNone/>
            </a:pPr>
            <a:r>
              <a:rPr lang="en-CA" sz="4400" i="1" dirty="0"/>
              <a:t>			Psalm 132: 9</a:t>
            </a:r>
          </a:p>
          <a:p>
            <a:pPr marL="0" indent="0">
              <a:buNone/>
            </a:pPr>
            <a:r>
              <a:rPr lang="en-CA" sz="4400" b="1" dirty="0">
                <a:solidFill>
                  <a:srgbClr val="00B0F0"/>
                </a:solidFill>
              </a:rPr>
              <a:t>Compare with</a:t>
            </a:r>
            <a:r>
              <a:rPr lang="en-CA" sz="4400" dirty="0">
                <a:solidFill>
                  <a:srgbClr val="00B0F0"/>
                </a:solidFill>
              </a:rPr>
              <a:t>...</a:t>
            </a:r>
            <a:r>
              <a:rPr lang="en-CA" sz="4400" dirty="0"/>
              <a:t>		</a:t>
            </a:r>
          </a:p>
          <a:p>
            <a:pPr marL="0" indent="0">
              <a:buNone/>
            </a:pPr>
            <a:r>
              <a:rPr lang="en-CA" sz="4400" i="1" dirty="0"/>
              <a:t>"</a:t>
            </a:r>
            <a:r>
              <a:rPr lang="en-CA" sz="4400" i="1" u="sng" dirty="0"/>
              <a:t>I will clothe her priests with salvation</a:t>
            </a:r>
            <a:r>
              <a:rPr lang="en-CA" sz="4400" i="1" dirty="0"/>
              <a:t> and her saints will ever sing for joy."</a:t>
            </a:r>
          </a:p>
          <a:p>
            <a:pPr marL="0" indent="0">
              <a:buNone/>
            </a:pPr>
            <a:r>
              <a:rPr lang="en-CA" sz="4400" i="1" dirty="0"/>
              <a:t>				Psalm 132:16</a:t>
            </a:r>
          </a:p>
        </p:txBody>
      </p:sp>
    </p:spTree>
    <p:extLst>
      <p:ext uri="{BB962C8B-B14F-4D97-AF65-F5344CB8AC3E}">
        <p14:creationId xmlns:p14="http://schemas.microsoft.com/office/powerpoint/2010/main" val="3808342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digital blue tunnel presentation (widescreen)</Template>
  <TotalTime>0</TotalTime>
  <Words>246</Words>
  <Application>Microsoft Office PowerPoint</Application>
  <PresentationFormat>Custom</PresentationFormat>
  <Paragraphs>39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Corbel</vt:lpstr>
      <vt:lpstr>Digital Blue Tunnel 16x9</vt:lpstr>
      <vt:lpstr>A CALL TO DISCIPLESHIP SONGS OF ASCENT  FOR THE LORD HAS CHOSEN  TRUST </vt:lpstr>
      <vt:lpstr>This Psalm Unfolds Three Aspects of David's Life as He Desired to Gain a Deeper Trust of God.</vt:lpstr>
      <vt:lpstr>I. AN ANXIOUS CARE (Psalm 132:1-7)</vt:lpstr>
      <vt:lpstr>I. AN ANXIOUS CARE (Psalm 132:1-7)</vt:lpstr>
      <vt:lpstr>II. AN ANXIOUS PRAYER (Psalm 132:8-10)</vt:lpstr>
      <vt:lpstr>II. AN ANXIOUS PRAYER (Psalm 132:8-10)</vt:lpstr>
      <vt:lpstr>III. AN ANXIOUS SHARE (Psalm 132:11-18)</vt:lpstr>
      <vt:lpstr>III. AN ANXIOUS SHARE (Psalm 132:11-18)</vt:lpstr>
      <vt:lpstr>III. AN ANXIOUS SHARE (Psalm 132:11-18)</vt:lpstr>
      <vt:lpstr>III. AN ANXIOUS SHARE (Psalm 132:11-18)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2016-07-08T00:03:07Z</dcterms:created>
  <dcterms:modified xsi:type="dcterms:W3CDTF">2016-07-08T00:39:32Z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TC028952619991</vt:lpwstr>
  </property>
</Properties>
</file>