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3"/>
  </p:notesMasterIdLst>
  <p:handoutMasterIdLst>
    <p:handoutMasterId r:id="rId14"/>
  </p:handoutMasterIdLst>
  <p:sldIdLst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1F82-58EF-4D22-852D-D3E7AD93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" y="0"/>
            <a:ext cx="12188952" cy="6858000"/>
            <a:chOff x="-1" y="0"/>
            <a:chExt cx="12188952" cy="6858000"/>
          </a:xfrm>
        </p:grpSpPr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88952" cy="685800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0"/>
              <a:ext cx="4457701" cy="6858000"/>
              <a:chOff x="0" y="0"/>
              <a:chExt cx="4457701" cy="68580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100667" cy="6858000"/>
              </a:xfrm>
              <a:prstGeom prst="rect">
                <a:avLst/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1" y="3543300"/>
                <a:ext cx="4457700" cy="122238"/>
              </a:xfrm>
              <a:prstGeom prst="rect">
                <a:avLst/>
              </a:prstGeom>
              <a:solidFill>
                <a:schemeClr val="accent3">
                  <a:alpha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862125-6A3A-48C8-AEA3-69526B7594CE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5234"/>
            <a:ext cx="9144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85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4866-7915-4EE0-9927-C6A2A1D33B19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6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ECB-85FE-46BC-BD56-FFA3D3AB591F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00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7F8-118F-4AE6-987E-ECD54D88E0DE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819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8AB-EE52-4520-A2F7-FA7F3EA0900B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216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24F-E122-4E82-934B-11114A2DA84A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437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97F-8DCA-4E05-9F1F-138675464B8A}" type="datetime1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6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38C-F098-4988-84F4-CBDAF2961A28}" type="datetime1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D108-99FC-4A8E-BC83-D17B6F94D5BF}" type="datetime1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D7D2-C0EC-4927-A811-76260AAFF2A5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E88-73E7-4830-B088-E57CE7942F46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77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D96CFE0-3C77-45FF-BB90-C6EE256FAB8B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Text: Psalm 133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A CALL TO DISCIPLESHIP</a:t>
            </a:r>
            <a:br>
              <a:rPr lang="en-CA" b="1" dirty="0"/>
            </a:br>
            <a:r>
              <a:rPr lang="en-CA" b="1" dirty="0"/>
              <a:t>SONGS OF ASCENT </a:t>
            </a:r>
            <a:br>
              <a:rPr lang="en-CA" b="1" dirty="0"/>
            </a:br>
            <a:r>
              <a:rPr lang="en-CA" b="1" dirty="0"/>
              <a:t>A DIVINE 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3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1. We are created in the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of God </a:t>
            </a:r>
            <a:r>
              <a:rPr lang="en-CA" dirty="0">
                <a:solidFill>
                  <a:schemeClr val="bg1"/>
                </a:solidFill>
              </a:rPr>
              <a:t>(Genesis 1:27)</a:t>
            </a:r>
          </a:p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2. Take off the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man</a:t>
            </a: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>
                <a:solidFill>
                  <a:schemeClr val="bg1"/>
                </a:solidFill>
              </a:rPr>
              <a:t>and put on the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man</a:t>
            </a: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>
                <a:solidFill>
                  <a:schemeClr val="bg1"/>
                </a:solidFill>
              </a:rPr>
              <a:t>(Ephesians 4:22-24)</a:t>
            </a:r>
          </a:p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3. God is the vine and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the branches </a:t>
            </a:r>
            <a:r>
              <a:rPr lang="en-CA" dirty="0">
                <a:solidFill>
                  <a:schemeClr val="bg1"/>
                </a:solidFill>
              </a:rPr>
              <a:t>(John 15:5)</a:t>
            </a:r>
          </a:p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4. We are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salt of the earth </a:t>
            </a:r>
            <a:r>
              <a:rPr lang="en-CA" dirty="0">
                <a:solidFill>
                  <a:schemeClr val="bg1"/>
                </a:solidFill>
              </a:rPr>
              <a:t>(Matthew 5:13)</a:t>
            </a:r>
          </a:p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5. </a:t>
            </a:r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the bride </a:t>
            </a:r>
            <a:r>
              <a:rPr lang="en-CA" dirty="0">
                <a:solidFill>
                  <a:schemeClr val="bg1"/>
                </a:solidFill>
              </a:rPr>
              <a:t>that has been made ready (Revelation 19:7)</a:t>
            </a:r>
            <a:endParaRPr lang="en-CA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III. DIVINE UNITY IS PLENTIFUL (Psalm 133:2-3)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1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4704" y="2193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i="1" dirty="0">
                <a:solidFill>
                  <a:schemeClr val="bg1"/>
                </a:solidFill>
              </a:rPr>
              <a:t>“Make every effort to </a:t>
            </a:r>
            <a:r>
              <a:rPr lang="en-CA" i="1" u="sng" dirty="0">
                <a:solidFill>
                  <a:schemeClr val="bg1"/>
                </a:solidFill>
              </a:rPr>
              <a:t>keep the unity of the Spirit </a:t>
            </a:r>
            <a:r>
              <a:rPr lang="en-CA" i="1" dirty="0">
                <a:solidFill>
                  <a:schemeClr val="bg1"/>
                </a:solidFill>
              </a:rPr>
              <a:t>through the bond of peace.”</a:t>
            </a:r>
            <a:br>
              <a:rPr lang="en-CA" i="1" dirty="0">
                <a:solidFill>
                  <a:schemeClr val="bg1"/>
                </a:solidFill>
              </a:rPr>
            </a:br>
            <a:r>
              <a:rPr lang="en-CA" i="1" dirty="0">
                <a:solidFill>
                  <a:schemeClr val="bg1"/>
                </a:solidFill>
              </a:rPr>
              <a:t>								Ephesians 4:3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704" y="1889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What Are the Distinguishing Differences</a:t>
            </a:r>
            <a:br>
              <a:rPr lang="en-CA" b="1" dirty="0">
                <a:solidFill>
                  <a:schemeClr val="bg1"/>
                </a:solidFill>
              </a:rPr>
            </a:br>
            <a:r>
              <a:rPr lang="en-CA" b="1" dirty="0">
                <a:solidFill>
                  <a:schemeClr val="bg1"/>
                </a:solidFill>
              </a:rPr>
              <a:t>When it Comes to Divine Unity?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No tears, no death, no mourning nor crying and no more pain, no suffering							Revelation 21:4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“Behold, the tabernacle is with men,</a:t>
            </a:r>
            <a:r>
              <a:rPr lang="en-CA" i="1" u="sng" dirty="0">
                <a:solidFill>
                  <a:schemeClr val="bg1"/>
                </a:solidFill>
              </a:rPr>
              <a:t> and he shall dwell with them</a:t>
            </a:r>
            <a:r>
              <a:rPr lang="en-CA" i="1" dirty="0">
                <a:solidFill>
                  <a:schemeClr val="bg1"/>
                </a:solidFill>
              </a:rPr>
              <a:t>.”                                       				Revelation 21:3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I. DIVINE UNITY IS PLEASANT (Psalm 133:1)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>
                <a:solidFill>
                  <a:schemeClr val="bg1"/>
                </a:solidFill>
              </a:rPr>
              <a:t>“Every good and </a:t>
            </a:r>
            <a:r>
              <a:rPr lang="en-CA" b="1" i="1" u="sng" dirty="0">
                <a:solidFill>
                  <a:schemeClr val="bg1"/>
                </a:solidFill>
              </a:rPr>
              <a:t>perfect</a:t>
            </a:r>
            <a:r>
              <a:rPr lang="en-CA" b="1" i="1" dirty="0">
                <a:solidFill>
                  <a:schemeClr val="bg1"/>
                </a:solidFill>
              </a:rPr>
              <a:t> gift is from above</a:t>
            </a:r>
            <a:r>
              <a:rPr lang="en-CA" i="1" dirty="0">
                <a:solidFill>
                  <a:schemeClr val="bg1"/>
                </a:solidFill>
              </a:rPr>
              <a:t>, coming down from the Father of the heavenly lights, who does not change like shifting shadows.”                   					James 1:17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3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“It is like </a:t>
            </a:r>
            <a:r>
              <a:rPr lang="en-CA" b="1" i="1" dirty="0">
                <a:solidFill>
                  <a:schemeClr val="bg1"/>
                </a:solidFill>
              </a:rPr>
              <a:t>precious</a:t>
            </a:r>
            <a:r>
              <a:rPr lang="en-CA" i="1" dirty="0">
                <a:solidFill>
                  <a:schemeClr val="bg1"/>
                </a:solidFill>
              </a:rPr>
              <a:t> oil poured on the head, running down on the beard, running down on Aaron’s beard,</a:t>
            </a:r>
            <a:br>
              <a:rPr lang="en-CA" i="1" dirty="0">
                <a:solidFill>
                  <a:schemeClr val="bg1"/>
                </a:solidFill>
              </a:rPr>
            </a:br>
            <a:r>
              <a:rPr lang="en-CA" i="1" dirty="0">
                <a:solidFill>
                  <a:schemeClr val="bg1"/>
                </a:solidFill>
              </a:rPr>
              <a:t>down on the collar of his robe.”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Psalm 133:2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II. DIVINE UNITY IS PRECIOUS (Psalm 133:2)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“The Spirit of the Lord is upon Me, because </a:t>
            </a:r>
            <a:r>
              <a:rPr lang="en-CA" b="1" i="1" dirty="0">
                <a:solidFill>
                  <a:schemeClr val="bg1"/>
                </a:solidFill>
              </a:rPr>
              <a:t>He has anointed Me</a:t>
            </a:r>
            <a:r>
              <a:rPr lang="en-CA" i="1" dirty="0">
                <a:solidFill>
                  <a:schemeClr val="bg1"/>
                </a:solidFill>
              </a:rPr>
              <a:t> to preach the gospel to the poor. He has sent Me to heal the </a:t>
            </a:r>
            <a:r>
              <a:rPr lang="en-CA" i="1" dirty="0" err="1">
                <a:solidFill>
                  <a:schemeClr val="bg1"/>
                </a:solidFill>
              </a:rPr>
              <a:t>brokenhearted</a:t>
            </a:r>
            <a:r>
              <a:rPr lang="en-CA" i="1" dirty="0">
                <a:solidFill>
                  <a:schemeClr val="bg1"/>
                </a:solidFill>
              </a:rPr>
              <a:t>, to preach deliverance to the captives and recovery of sight to the blind, to set at liberty those who are oppressed.”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     Luke 4:18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4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“Behold, I lay in Sion a chief corner stone, elect, </a:t>
            </a:r>
            <a:r>
              <a:rPr lang="en-CA" b="1" i="1" dirty="0">
                <a:solidFill>
                  <a:schemeClr val="bg1"/>
                </a:solidFill>
              </a:rPr>
              <a:t>precious:</a:t>
            </a:r>
            <a:r>
              <a:rPr lang="en-CA" i="1" dirty="0">
                <a:solidFill>
                  <a:schemeClr val="bg1"/>
                </a:solidFill>
              </a:rPr>
              <a:t> and he that believeth on him shall not be confounded. Unto you therefore which believe he is </a:t>
            </a:r>
            <a:r>
              <a:rPr lang="en-CA" b="1" i="1" dirty="0">
                <a:solidFill>
                  <a:schemeClr val="bg1"/>
                </a:solidFill>
              </a:rPr>
              <a:t>precious:</a:t>
            </a:r>
            <a:r>
              <a:rPr lang="en-CA" i="1" dirty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I Peter 2:6 </a:t>
            </a:r>
            <a:r>
              <a:rPr lang="en-CA" i="1" dirty="0" err="1">
                <a:solidFill>
                  <a:schemeClr val="bg1"/>
                </a:solidFill>
              </a:rPr>
              <a:t>KJV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II. DIVINE UNITY IS PRECIOUS (Psalm 133:2)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>
                <a:solidFill>
                  <a:schemeClr val="bg1"/>
                </a:solidFill>
              </a:rPr>
              <a:t>“That the trial of your faith</a:t>
            </a:r>
            <a:r>
              <a:rPr lang="en-CA" i="1" dirty="0">
                <a:solidFill>
                  <a:schemeClr val="bg1"/>
                </a:solidFill>
              </a:rPr>
              <a:t>, being much more </a:t>
            </a:r>
            <a:r>
              <a:rPr lang="en-CA" b="1" i="1" dirty="0">
                <a:solidFill>
                  <a:schemeClr val="bg1"/>
                </a:solidFill>
              </a:rPr>
              <a:t>precious</a:t>
            </a:r>
            <a:r>
              <a:rPr lang="en-CA" i="1" dirty="0">
                <a:solidFill>
                  <a:schemeClr val="bg1"/>
                </a:solidFill>
              </a:rPr>
              <a:t> than of gold that </a:t>
            </a:r>
            <a:r>
              <a:rPr lang="en-CA" i="1" dirty="0" err="1">
                <a:solidFill>
                  <a:schemeClr val="bg1"/>
                </a:solidFill>
              </a:rPr>
              <a:t>perisheth</a:t>
            </a:r>
            <a:r>
              <a:rPr lang="en-CA" i="1" dirty="0">
                <a:solidFill>
                  <a:schemeClr val="bg1"/>
                </a:solidFill>
              </a:rPr>
              <a:t>, though it be tried with fire, might be found unto praise and honour and glory at the appearing of Jesus Christ.”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I Peter 1:7 </a:t>
            </a:r>
            <a:r>
              <a:rPr lang="en-CA" i="1" dirty="0" err="1">
                <a:solidFill>
                  <a:schemeClr val="bg1"/>
                </a:solidFill>
              </a:rPr>
              <a:t>KJV</a:t>
            </a:r>
            <a:endParaRPr lang="en-CA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7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“Whereby are given unto us exceeding great and precious promises.”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II Peter 1:4 </a:t>
            </a:r>
            <a:r>
              <a:rPr lang="en-CA" i="1" dirty="0" err="1">
                <a:solidFill>
                  <a:schemeClr val="bg1"/>
                </a:solidFill>
              </a:rPr>
              <a:t>KJV</a:t>
            </a:r>
            <a:endParaRPr lang="en-CA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II. DIVINE UNITY IS PRECIOUS (Psalm 133:2)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“This shall be a holy anointing oil to me throughout your generations.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32. It shall not be poured on man’s flesh</a:t>
            </a:r>
            <a:r>
              <a:rPr lang="en-CA" i="1" u="sng" dirty="0">
                <a:solidFill>
                  <a:schemeClr val="bg1"/>
                </a:solidFill>
              </a:rPr>
              <a:t>; nor shall you make any other like it, according to its composition</a:t>
            </a:r>
            <a:r>
              <a:rPr lang="en-CA" i="1" dirty="0">
                <a:solidFill>
                  <a:schemeClr val="bg1"/>
                </a:solidFill>
              </a:rPr>
              <a:t>. It is holy, and it shall be holy to you.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33. Whoever compounds any like it, or whoever puts any of it on an outsider, shall be cut off from his people.”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Exodus 30:31-33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4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“May the Lord bless his land with the</a:t>
            </a:r>
            <a:r>
              <a:rPr lang="en-CA" b="1" i="1" dirty="0">
                <a:solidFill>
                  <a:schemeClr val="bg1"/>
                </a:solidFill>
              </a:rPr>
              <a:t> precious dew from heaven above </a:t>
            </a:r>
            <a:r>
              <a:rPr lang="en-CA" i="1" dirty="0">
                <a:solidFill>
                  <a:schemeClr val="bg1"/>
                </a:solidFill>
              </a:rPr>
              <a:t>and with the deep waters that lie below;”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					Deuteronomy 33:13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II. DIVINE UNITY IS PRECIOUS (Psalm 133:2)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“It is as if the dew of Hermon were falling on Mount Zion. For there the Lord bestows his blessing, even life forevermore.”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			    						Psalm 133:3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III. DIVINE UNITY IS PLENTIFUL (Psalm 133:2-3)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5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0480BBF-5CF3-42A1-972C-384415DA73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514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Whirlpool design template</vt:lpstr>
      <vt:lpstr>A CALL TO DISCIPLESHIP SONGS OF ASCENT  A DIVINE UNITY</vt:lpstr>
      <vt:lpstr>“Make every effort to keep the unity of the Spirit through the bond of peace.”         Ephesians 4:3</vt:lpstr>
      <vt:lpstr>What Are the Distinguishing Differences When it Comes to Divine Unity?</vt:lpstr>
      <vt:lpstr>I. DIVINE UNITY IS PLEASANT (Psalm 133:1)</vt:lpstr>
      <vt:lpstr>II. DIVINE UNITY IS PRECIOUS (Psalm 133:2)</vt:lpstr>
      <vt:lpstr>II. DIVINE UNITY IS PRECIOUS (Psalm 133:2)</vt:lpstr>
      <vt:lpstr>II. DIVINE UNITY IS PRECIOUS (Psalm 133:2)</vt:lpstr>
      <vt:lpstr>II. DIVINE UNITY IS PRECIOUS (Psalm 133:2)</vt:lpstr>
      <vt:lpstr>III. DIVINE UNITY IS PLENTIFUL (Psalm 133:2-3)</vt:lpstr>
      <vt:lpstr>III. DIVINE UNITY IS PLENTIFUL (Psalm 133:2-3)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2016-07-14T18:29:19Z</dcterms:created>
  <dcterms:modified xsi:type="dcterms:W3CDTF">2016-07-14T19:07:19Z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</Properties>
</file>