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6" d="100"/>
          <a:sy n="66" d="100"/>
        </p:scale>
        <p:origin x="67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12/29/2018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bible.knowing-jesus.com/Hebrews/6/18" TargetMode="External"/><Relationship Id="rId2" Type="http://schemas.openxmlformats.org/officeDocument/2006/relationships/hyperlink" Target="https://dailyverses.net/2-corinthians/3/18"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5952BE2-F3EF-4B0A-86F5-986FE49BA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ign&#10;&#10;Description automatically generated">
            <a:extLst>
              <a:ext uri="{FF2B5EF4-FFF2-40B4-BE49-F238E27FC236}">
                <a16:creationId xmlns:a16="http://schemas.microsoft.com/office/drawing/2014/main" id="{77A92B8B-998F-47C4-98C6-FF481A469E13}"/>
              </a:ext>
            </a:extLst>
          </p:cNvPr>
          <p:cNvPicPr>
            <a:picLocks noChangeAspect="1"/>
          </p:cNvPicPr>
          <p:nvPr/>
        </p:nvPicPr>
        <p:blipFill>
          <a:blip r:embed="rId2"/>
          <a:stretch>
            <a:fillRect/>
          </a:stretch>
        </p:blipFill>
        <p:spPr>
          <a:xfrm>
            <a:off x="3156290" y="250306"/>
            <a:ext cx="5879419" cy="380963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9" name="Picture 18">
            <a:extLst>
              <a:ext uri="{FF2B5EF4-FFF2-40B4-BE49-F238E27FC236}">
                <a16:creationId xmlns:a16="http://schemas.microsoft.com/office/drawing/2014/main" id="{A5912450-3395-4ED9-B7EE-F6BD262C40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5717BCC-1ACD-4C8B-95BB-E72133D7403F}"/>
              </a:ext>
            </a:extLst>
          </p:cNvPr>
          <p:cNvSpPr>
            <a:spLocks noGrp="1"/>
          </p:cNvSpPr>
          <p:nvPr>
            <p:ph type="ctrTitle"/>
          </p:nvPr>
        </p:nvSpPr>
        <p:spPr>
          <a:xfrm>
            <a:off x="1751635" y="4103457"/>
            <a:ext cx="8689353" cy="977829"/>
          </a:xfrm>
        </p:spPr>
        <p:txBody>
          <a:bodyPr>
            <a:normAutofit/>
          </a:bodyPr>
          <a:lstStyle/>
          <a:p>
            <a:r>
              <a:rPr lang="en-US" dirty="0"/>
              <a:t>PURSUIT</a:t>
            </a:r>
          </a:p>
        </p:txBody>
      </p:sp>
      <p:sp>
        <p:nvSpPr>
          <p:cNvPr id="3" name="Subtitle 2">
            <a:extLst>
              <a:ext uri="{FF2B5EF4-FFF2-40B4-BE49-F238E27FC236}">
                <a16:creationId xmlns:a16="http://schemas.microsoft.com/office/drawing/2014/main" id="{AB38CB07-262E-4C89-B12A-DCA9378C0CC5}"/>
              </a:ext>
            </a:extLst>
          </p:cNvPr>
          <p:cNvSpPr>
            <a:spLocks noGrp="1"/>
          </p:cNvSpPr>
          <p:nvPr>
            <p:ph type="subTitle" idx="1"/>
          </p:nvPr>
        </p:nvSpPr>
        <p:spPr>
          <a:xfrm>
            <a:off x="1751012" y="5237163"/>
            <a:ext cx="8689976" cy="744537"/>
          </a:xfrm>
        </p:spPr>
        <p:txBody>
          <a:bodyPr>
            <a:normAutofit/>
          </a:bodyPr>
          <a:lstStyle/>
          <a:p>
            <a:r>
              <a:rPr lang="en-US" sz="3200" b="1" dirty="0">
                <a:solidFill>
                  <a:schemeClr val="tx1">
                    <a:lumMod val="95000"/>
                    <a:lumOff val="5000"/>
                  </a:schemeClr>
                </a:solidFill>
              </a:rPr>
              <a:t>JOHN 4:20-24</a:t>
            </a:r>
          </a:p>
        </p:txBody>
      </p:sp>
    </p:spTree>
    <p:extLst>
      <p:ext uri="{BB962C8B-B14F-4D97-AF65-F5344CB8AC3E}">
        <p14:creationId xmlns:p14="http://schemas.microsoft.com/office/powerpoint/2010/main" val="2231256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erson&#10;&#10;Description automatically generated">
            <a:extLst>
              <a:ext uri="{FF2B5EF4-FFF2-40B4-BE49-F238E27FC236}">
                <a16:creationId xmlns:a16="http://schemas.microsoft.com/office/drawing/2014/main" id="{CFE80DB0-B3AF-4B9C-9F6D-5DDDB2EE2208}"/>
              </a:ext>
            </a:extLst>
          </p:cNvPr>
          <p:cNvPicPr>
            <a:picLocks noChangeAspect="1"/>
          </p:cNvPicPr>
          <p:nvPr/>
        </p:nvPicPr>
        <p:blipFill>
          <a:blip r:embed="rId2"/>
          <a:stretch>
            <a:fillRect/>
          </a:stretch>
        </p:blipFill>
        <p:spPr>
          <a:xfrm>
            <a:off x="2759826" y="299259"/>
            <a:ext cx="8412479" cy="5436524"/>
          </a:xfrm>
          <a:prstGeom prst="rect">
            <a:avLst/>
          </a:prstGeom>
        </p:spPr>
      </p:pic>
    </p:spTree>
    <p:extLst>
      <p:ext uri="{BB962C8B-B14F-4D97-AF65-F5344CB8AC3E}">
        <p14:creationId xmlns:p14="http://schemas.microsoft.com/office/powerpoint/2010/main" val="3128748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person, outdoor, tree, sky&#10;&#10;Description automatically generated">
            <a:extLst>
              <a:ext uri="{FF2B5EF4-FFF2-40B4-BE49-F238E27FC236}">
                <a16:creationId xmlns:a16="http://schemas.microsoft.com/office/drawing/2014/main" id="{BBABF502-7181-4A38-BF93-E3A5E8158F1B}"/>
              </a:ext>
            </a:extLst>
          </p:cNvPr>
          <p:cNvPicPr>
            <a:picLocks noChangeAspect="1"/>
          </p:cNvPicPr>
          <p:nvPr/>
        </p:nvPicPr>
        <p:blipFill>
          <a:blip r:embed="rId2"/>
          <a:stretch>
            <a:fillRect/>
          </a:stretch>
        </p:blipFill>
        <p:spPr>
          <a:xfrm>
            <a:off x="1469984" y="526648"/>
            <a:ext cx="8981955" cy="5920451"/>
          </a:xfrm>
          <a:prstGeom prst="rect">
            <a:avLst/>
          </a:prstGeom>
        </p:spPr>
      </p:pic>
    </p:spTree>
    <p:extLst>
      <p:ext uri="{BB962C8B-B14F-4D97-AF65-F5344CB8AC3E}">
        <p14:creationId xmlns:p14="http://schemas.microsoft.com/office/powerpoint/2010/main" val="299802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9B409-477B-4BD5-87E2-5E8AD08CA9E5}"/>
              </a:ext>
            </a:extLst>
          </p:cNvPr>
          <p:cNvSpPr>
            <a:spLocks noGrp="1"/>
          </p:cNvSpPr>
          <p:nvPr>
            <p:ph type="title"/>
          </p:nvPr>
        </p:nvSpPr>
        <p:spPr/>
        <p:txBody>
          <a:bodyPr/>
          <a:lstStyle/>
          <a:p>
            <a:r>
              <a:rPr lang="en-US" dirty="0"/>
              <a:t>Spirit and truth</a:t>
            </a:r>
          </a:p>
        </p:txBody>
      </p:sp>
      <p:sp>
        <p:nvSpPr>
          <p:cNvPr id="3" name="Content Placeholder 2">
            <a:extLst>
              <a:ext uri="{FF2B5EF4-FFF2-40B4-BE49-F238E27FC236}">
                <a16:creationId xmlns:a16="http://schemas.microsoft.com/office/drawing/2014/main" id="{28DA2485-EE34-4DC0-8F30-DCABF4E1CA39}"/>
              </a:ext>
            </a:extLst>
          </p:cNvPr>
          <p:cNvSpPr>
            <a:spLocks noGrp="1"/>
          </p:cNvSpPr>
          <p:nvPr>
            <p:ph sz="quarter" idx="13"/>
          </p:nvPr>
        </p:nvSpPr>
        <p:spPr/>
        <p:txBody>
          <a:bodyPr/>
          <a:lstStyle/>
          <a:p>
            <a:r>
              <a:rPr lang="en-US" dirty="0"/>
              <a:t>And we all, who with unveiled faces contemplate the Lord’s glory, are being transformed into his image with ever-increasing glory, which comes from the Lord, who is the Spirit. </a:t>
            </a:r>
            <a:r>
              <a:rPr lang="en-US" dirty="0">
                <a:hlinkClick r:id="rId2"/>
              </a:rPr>
              <a:t>2 Corinthians 3:18</a:t>
            </a:r>
            <a:r>
              <a:rPr lang="en-US" dirty="0"/>
              <a:t> </a:t>
            </a:r>
          </a:p>
          <a:p>
            <a:endParaRPr lang="en-US" dirty="0"/>
          </a:p>
        </p:txBody>
      </p:sp>
      <p:sp>
        <p:nvSpPr>
          <p:cNvPr id="4" name="Content Placeholder 3">
            <a:extLst>
              <a:ext uri="{FF2B5EF4-FFF2-40B4-BE49-F238E27FC236}">
                <a16:creationId xmlns:a16="http://schemas.microsoft.com/office/drawing/2014/main" id="{0B5C7550-8FED-4F0C-A22D-EA1FA2355A6E}"/>
              </a:ext>
            </a:extLst>
          </p:cNvPr>
          <p:cNvSpPr>
            <a:spLocks noGrp="1"/>
          </p:cNvSpPr>
          <p:nvPr>
            <p:ph sz="quarter" idx="14"/>
          </p:nvPr>
        </p:nvSpPr>
        <p:spPr/>
        <p:txBody>
          <a:bodyPr>
            <a:normAutofit/>
          </a:bodyPr>
          <a:lstStyle/>
          <a:p>
            <a:r>
              <a:rPr lang="en-US" dirty="0">
                <a:hlinkClick r:id="rId3"/>
              </a:rPr>
              <a:t>Hebrews 6:18</a:t>
            </a:r>
            <a:r>
              <a:rPr lang="en-US" dirty="0"/>
              <a:t> </a:t>
            </a:r>
          </a:p>
          <a:p>
            <a:r>
              <a:rPr lang="en-US" dirty="0"/>
              <a:t>so that by two unchangeable things in which it is impossible for God to lie, we who have taken refuge would have strong encouragement to take hold of the hope set before us</a:t>
            </a:r>
          </a:p>
          <a:p>
            <a:endParaRPr lang="en-US" dirty="0"/>
          </a:p>
        </p:txBody>
      </p:sp>
    </p:spTree>
    <p:extLst>
      <p:ext uri="{BB962C8B-B14F-4D97-AF65-F5344CB8AC3E}">
        <p14:creationId xmlns:p14="http://schemas.microsoft.com/office/powerpoint/2010/main" val="64404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765E2D7E-B7BD-404F-9F71-D6620D37B9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5" name="Rectangle 14">
            <a:extLst>
              <a:ext uri="{FF2B5EF4-FFF2-40B4-BE49-F238E27FC236}">
                <a16:creationId xmlns:a16="http://schemas.microsoft.com/office/drawing/2014/main" id="{10D21FCB-56CB-4EFA-A79A-A9A8EC0F72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B1027BD9-272C-4CC4-9396-1708F8B1F4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Content Placeholder 5" descr="A picture containing text&#10;&#10;Description automatically generated">
            <a:extLst>
              <a:ext uri="{FF2B5EF4-FFF2-40B4-BE49-F238E27FC236}">
                <a16:creationId xmlns:a16="http://schemas.microsoft.com/office/drawing/2014/main" id="{3B893018-3C72-4CA5-9E4B-DD2926BABA5C}"/>
              </a:ext>
            </a:extLst>
          </p:cNvPr>
          <p:cNvPicPr>
            <a:picLocks noGrp="1" noChangeAspect="1"/>
          </p:cNvPicPr>
          <p:nvPr>
            <p:ph sz="quarter" idx="13"/>
          </p:nvPr>
        </p:nvPicPr>
        <p:blipFill>
          <a:blip r:embed="rId4"/>
          <a:stretch>
            <a:fillRect/>
          </a:stretch>
        </p:blipFill>
        <p:spPr>
          <a:xfrm>
            <a:off x="5315712" y="609600"/>
            <a:ext cx="6059424" cy="5181599"/>
          </a:xfrm>
          <a:prstGeom prst="roundRect">
            <a:avLst>
              <a:gd name="adj" fmla="val 2392"/>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Title 1">
            <a:extLst>
              <a:ext uri="{FF2B5EF4-FFF2-40B4-BE49-F238E27FC236}">
                <a16:creationId xmlns:a16="http://schemas.microsoft.com/office/drawing/2014/main" id="{2DD76A71-A54A-4743-9C19-1E23E8F0E5E0}"/>
              </a:ext>
            </a:extLst>
          </p:cNvPr>
          <p:cNvSpPr>
            <a:spLocks noGrp="1"/>
          </p:cNvSpPr>
          <p:nvPr>
            <p:ph type="title"/>
          </p:nvPr>
        </p:nvSpPr>
        <p:spPr>
          <a:xfrm>
            <a:off x="913776" y="618517"/>
            <a:ext cx="3893976" cy="1596177"/>
          </a:xfrm>
        </p:spPr>
        <p:txBody>
          <a:bodyPr vert="horz" lIns="91440" tIns="45720" rIns="91440" bIns="45720" rtlCol="0" anchor="b">
            <a:normAutofit/>
          </a:bodyPr>
          <a:lstStyle/>
          <a:p>
            <a:pPr algn="l"/>
            <a:r>
              <a:rPr lang="en-US" dirty="0"/>
              <a:t>What worship is not </a:t>
            </a:r>
            <a:endParaRPr lang="en-US"/>
          </a:p>
        </p:txBody>
      </p:sp>
      <p:sp>
        <p:nvSpPr>
          <p:cNvPr id="4" name="Text Placeholder 3">
            <a:extLst>
              <a:ext uri="{FF2B5EF4-FFF2-40B4-BE49-F238E27FC236}">
                <a16:creationId xmlns:a16="http://schemas.microsoft.com/office/drawing/2014/main" id="{F80CDFCC-8C3A-49D3-A9D4-15F4FDC9038D}"/>
              </a:ext>
            </a:extLst>
          </p:cNvPr>
          <p:cNvSpPr>
            <a:spLocks noGrp="1"/>
          </p:cNvSpPr>
          <p:nvPr>
            <p:ph type="body" sz="half" idx="2"/>
          </p:nvPr>
        </p:nvSpPr>
        <p:spPr>
          <a:xfrm>
            <a:off x="913774" y="2367092"/>
            <a:ext cx="3893978" cy="3424107"/>
          </a:xfrm>
        </p:spPr>
        <p:txBody>
          <a:bodyPr vert="horz" lIns="91440" tIns="45720" rIns="91440" bIns="45720" rtlCol="0">
            <a:normAutofit/>
          </a:bodyPr>
          <a:lstStyle/>
          <a:p>
            <a:pPr marL="285750" indent="-228600" algn="l">
              <a:buFont typeface="Arial" panose="020B0604020202020204" pitchFamily="34" charset="0"/>
              <a:buChar char="•"/>
            </a:pPr>
            <a:r>
              <a:rPr lang="en-US" dirty="0"/>
              <a:t>Worship is not just a feeling that comes over you</a:t>
            </a:r>
          </a:p>
          <a:p>
            <a:pPr marL="285750" indent="-228600" algn="l">
              <a:buFont typeface="Arial" panose="020B0604020202020204" pitchFamily="34" charset="0"/>
              <a:buChar char="•"/>
            </a:pPr>
            <a:r>
              <a:rPr lang="en-US" dirty="0"/>
              <a:t>Worship is not just a musical experience</a:t>
            </a:r>
          </a:p>
          <a:p>
            <a:pPr marL="285750" indent="-228600" algn="l">
              <a:buFont typeface="Arial" panose="020B0604020202020204" pitchFamily="34" charset="0"/>
              <a:buChar char="•"/>
            </a:pPr>
            <a:r>
              <a:rPr lang="en-US" dirty="0"/>
              <a:t>Worship is not just a corporate activity</a:t>
            </a:r>
          </a:p>
        </p:txBody>
      </p:sp>
    </p:spTree>
    <p:extLst>
      <p:ext uri="{BB962C8B-B14F-4D97-AF65-F5344CB8AC3E}">
        <p14:creationId xmlns:p14="http://schemas.microsoft.com/office/powerpoint/2010/main" val="92070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765E2D7E-B7BD-404F-9F71-D6620D37B9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5" name="Rectangle 14">
            <a:extLst>
              <a:ext uri="{FF2B5EF4-FFF2-40B4-BE49-F238E27FC236}">
                <a16:creationId xmlns:a16="http://schemas.microsoft.com/office/drawing/2014/main" id="{10D21FCB-56CB-4EFA-A79A-A9A8EC0F72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B1027BD9-272C-4CC4-9396-1708F8B1F4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Content Placeholder 5" descr="A close up of a mans face&#10;&#10;Description automatically generated">
            <a:extLst>
              <a:ext uri="{FF2B5EF4-FFF2-40B4-BE49-F238E27FC236}">
                <a16:creationId xmlns:a16="http://schemas.microsoft.com/office/drawing/2014/main" id="{27BA7956-D5B0-4E96-8EA7-C0E6B4130A06}"/>
              </a:ext>
            </a:extLst>
          </p:cNvPr>
          <p:cNvPicPr>
            <a:picLocks noGrp="1" noChangeAspect="1"/>
          </p:cNvPicPr>
          <p:nvPr>
            <p:ph sz="quarter" idx="13"/>
          </p:nvPr>
        </p:nvPicPr>
        <p:blipFill>
          <a:blip r:embed="rId4"/>
          <a:stretch>
            <a:fillRect/>
          </a:stretch>
        </p:blipFill>
        <p:spPr>
          <a:xfrm>
            <a:off x="5230368" y="400482"/>
            <a:ext cx="6369589" cy="5788527"/>
          </a:xfrm>
          <a:prstGeom prst="roundRect">
            <a:avLst>
              <a:gd name="adj" fmla="val 2392"/>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Title 1">
            <a:extLst>
              <a:ext uri="{FF2B5EF4-FFF2-40B4-BE49-F238E27FC236}">
                <a16:creationId xmlns:a16="http://schemas.microsoft.com/office/drawing/2014/main" id="{111C2CAD-A738-45C5-893C-63AC72346828}"/>
              </a:ext>
            </a:extLst>
          </p:cNvPr>
          <p:cNvSpPr>
            <a:spLocks noGrp="1"/>
          </p:cNvSpPr>
          <p:nvPr>
            <p:ph type="title"/>
          </p:nvPr>
        </p:nvSpPr>
        <p:spPr>
          <a:xfrm>
            <a:off x="913776" y="618517"/>
            <a:ext cx="3893976" cy="1596177"/>
          </a:xfrm>
        </p:spPr>
        <p:txBody>
          <a:bodyPr vert="horz" lIns="91440" tIns="45720" rIns="91440" bIns="45720" rtlCol="0" anchor="b">
            <a:normAutofit/>
          </a:bodyPr>
          <a:lstStyle/>
          <a:p>
            <a:pPr algn="l"/>
            <a:r>
              <a:rPr lang="en-US" dirty="0"/>
              <a:t>What worship is </a:t>
            </a:r>
            <a:endParaRPr lang="en-US"/>
          </a:p>
        </p:txBody>
      </p:sp>
      <p:sp>
        <p:nvSpPr>
          <p:cNvPr id="4" name="Text Placeholder 3">
            <a:extLst>
              <a:ext uri="{FF2B5EF4-FFF2-40B4-BE49-F238E27FC236}">
                <a16:creationId xmlns:a16="http://schemas.microsoft.com/office/drawing/2014/main" id="{B4A612B9-C0C0-48D3-8464-D44F0DC3DF8A}"/>
              </a:ext>
            </a:extLst>
          </p:cNvPr>
          <p:cNvSpPr>
            <a:spLocks noGrp="1"/>
          </p:cNvSpPr>
          <p:nvPr>
            <p:ph type="body" sz="half" idx="2"/>
          </p:nvPr>
        </p:nvSpPr>
        <p:spPr>
          <a:xfrm>
            <a:off x="913774" y="2367092"/>
            <a:ext cx="3893978" cy="3559146"/>
          </a:xfrm>
        </p:spPr>
        <p:txBody>
          <a:bodyPr vert="horz" lIns="91440" tIns="45720" rIns="91440" bIns="45720" rtlCol="0">
            <a:normAutofit/>
          </a:bodyPr>
          <a:lstStyle/>
          <a:p>
            <a:pPr marL="285750" indent="-228600" algn="l">
              <a:lnSpc>
                <a:spcPct val="110000"/>
              </a:lnSpc>
              <a:buFont typeface="Arial" panose="020B0604020202020204" pitchFamily="34" charset="0"/>
              <a:buChar char="•"/>
            </a:pPr>
            <a:r>
              <a:rPr lang="en-US" dirty="0"/>
              <a:t>Worship is love responding to love  romans 5:8</a:t>
            </a:r>
          </a:p>
          <a:p>
            <a:pPr marL="285750" indent="-228600" algn="l">
              <a:lnSpc>
                <a:spcPct val="110000"/>
              </a:lnSpc>
              <a:buFont typeface="Arial" panose="020B0604020202020204" pitchFamily="34" charset="0"/>
              <a:buChar char="•"/>
            </a:pPr>
            <a:r>
              <a:rPr lang="en-US" dirty="0"/>
              <a:t>But God demonstrates his own love for us in this: while we were still sinners Christ died for us </a:t>
            </a:r>
          </a:p>
          <a:p>
            <a:pPr marL="285750" indent="-228600" algn="l">
              <a:lnSpc>
                <a:spcPct val="110000"/>
              </a:lnSpc>
              <a:buFont typeface="Arial" panose="020B0604020202020204" pitchFamily="34" charset="0"/>
              <a:buChar char="•"/>
            </a:pPr>
            <a:r>
              <a:rPr lang="en-US" dirty="0"/>
              <a:t>Worship is giving back to the one who gave  Psalms 116:12-19</a:t>
            </a:r>
          </a:p>
          <a:p>
            <a:pPr marL="285750" indent="-228600" algn="l">
              <a:lnSpc>
                <a:spcPct val="110000"/>
              </a:lnSpc>
              <a:buFont typeface="Arial" panose="020B0604020202020204" pitchFamily="34" charset="0"/>
              <a:buChar char="•"/>
            </a:pPr>
            <a:r>
              <a:rPr lang="en-US" dirty="0"/>
              <a:t>Worship is a lifestyle </a:t>
            </a:r>
          </a:p>
          <a:p>
            <a:pPr marL="57150" algn="l">
              <a:lnSpc>
                <a:spcPct val="110000"/>
              </a:lnSpc>
            </a:pPr>
            <a:r>
              <a:rPr lang="en-US" dirty="0"/>
              <a:t>     Romans 12:1-2</a:t>
            </a:r>
          </a:p>
          <a:p>
            <a:pPr indent="-228600" algn="l">
              <a:lnSpc>
                <a:spcPct val="110000"/>
              </a:lnSpc>
              <a:buFont typeface="Arial" panose="020B0604020202020204" pitchFamily="34" charset="0"/>
              <a:buChar char="•"/>
            </a:pPr>
            <a:r>
              <a:rPr lang="en-US" dirty="0"/>
              <a:t>See the divine in the daily</a:t>
            </a:r>
          </a:p>
        </p:txBody>
      </p:sp>
    </p:spTree>
    <p:extLst>
      <p:ext uri="{BB962C8B-B14F-4D97-AF65-F5344CB8AC3E}">
        <p14:creationId xmlns:p14="http://schemas.microsoft.com/office/powerpoint/2010/main" val="102195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2790EC5-ACA7-4536-8066-B60199F3C6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5F86BEAF-FD24-4827-AD37-6785EBC9C2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5" name="Rectangle 14">
            <a:extLst>
              <a:ext uri="{FF2B5EF4-FFF2-40B4-BE49-F238E27FC236}">
                <a16:creationId xmlns:a16="http://schemas.microsoft.com/office/drawing/2014/main" id="{6D58954F-C5AC-4BE0-811D-8DFE18E35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a:extLst>
              <a:ext uri="{FF2B5EF4-FFF2-40B4-BE49-F238E27FC236}">
                <a16:creationId xmlns:a16="http://schemas.microsoft.com/office/drawing/2014/main" id="{6CA28956-C56F-4FF3-B5FA-94AFABD3F3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C359E835-CE77-4DCC-8EC3-1924094D3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6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B03B59B5-123A-4DC5-87BD-6D3E22FA65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Placeholder 5" descr="A group of people around each other&#10;&#10;Description automatically generated">
            <a:extLst>
              <a:ext uri="{FF2B5EF4-FFF2-40B4-BE49-F238E27FC236}">
                <a16:creationId xmlns:a16="http://schemas.microsoft.com/office/drawing/2014/main" id="{181B7983-4CF3-404E-89A5-419895D375E3}"/>
              </a:ext>
            </a:extLst>
          </p:cNvPr>
          <p:cNvPicPr>
            <a:picLocks noGrp="1" noChangeAspect="1"/>
          </p:cNvPicPr>
          <p:nvPr>
            <p:ph type="pic" idx="1"/>
          </p:nvPr>
        </p:nvPicPr>
        <p:blipFill rotWithShape="1">
          <a:blip r:embed="rId4"/>
          <a:srcRect l="13397" r="16006"/>
          <a:stretch/>
        </p:blipFill>
        <p:spPr>
          <a:xfrm>
            <a:off x="7586661" y="10"/>
            <a:ext cx="4605339" cy="6857990"/>
          </a:xfrm>
          <a:prstGeom prst="rect">
            <a:avLst/>
          </a:prstGeom>
        </p:spPr>
      </p:pic>
      <p:sp>
        <p:nvSpPr>
          <p:cNvPr id="2" name="Title 1">
            <a:extLst>
              <a:ext uri="{FF2B5EF4-FFF2-40B4-BE49-F238E27FC236}">
                <a16:creationId xmlns:a16="http://schemas.microsoft.com/office/drawing/2014/main" id="{B20F50C9-0025-4434-8A95-E6EEA521BF6F}"/>
              </a:ext>
            </a:extLst>
          </p:cNvPr>
          <p:cNvSpPr>
            <a:spLocks noGrp="1"/>
          </p:cNvSpPr>
          <p:nvPr>
            <p:ph type="title"/>
          </p:nvPr>
        </p:nvSpPr>
        <p:spPr>
          <a:xfrm>
            <a:off x="913776" y="618517"/>
            <a:ext cx="6672886" cy="1596177"/>
          </a:xfrm>
        </p:spPr>
        <p:txBody>
          <a:bodyPr vert="horz" lIns="91440" tIns="45720" rIns="91440" bIns="45720" rtlCol="0" anchor="ctr">
            <a:normAutofit/>
          </a:bodyPr>
          <a:lstStyle/>
          <a:p>
            <a:r>
              <a:rPr lang="en-US" sz="3600"/>
              <a:t>Paul and Silas </a:t>
            </a:r>
          </a:p>
        </p:txBody>
      </p:sp>
      <p:sp>
        <p:nvSpPr>
          <p:cNvPr id="4" name="Text Placeholder 3">
            <a:extLst>
              <a:ext uri="{FF2B5EF4-FFF2-40B4-BE49-F238E27FC236}">
                <a16:creationId xmlns:a16="http://schemas.microsoft.com/office/drawing/2014/main" id="{D7880FFE-EB21-4BFD-AFF2-3C1714FEF726}"/>
              </a:ext>
            </a:extLst>
          </p:cNvPr>
          <p:cNvSpPr>
            <a:spLocks noGrp="1"/>
          </p:cNvSpPr>
          <p:nvPr>
            <p:ph type="body" sz="half" idx="2"/>
          </p:nvPr>
        </p:nvSpPr>
        <p:spPr>
          <a:xfrm>
            <a:off x="913774" y="2367092"/>
            <a:ext cx="6672887" cy="3424107"/>
          </a:xfrm>
        </p:spPr>
        <p:txBody>
          <a:bodyPr vert="horz" lIns="91440" tIns="45720" rIns="91440" bIns="45720" rtlCol="0">
            <a:normAutofit/>
          </a:bodyPr>
          <a:lstStyle/>
          <a:p>
            <a:pPr indent="-228600" algn="l">
              <a:buFont typeface="Arial" panose="020B0604020202020204" pitchFamily="34" charset="0"/>
              <a:buChar char="•"/>
            </a:pPr>
            <a:r>
              <a:rPr lang="en-US"/>
              <a:t>24 </a:t>
            </a:r>
            <a:r>
              <a:rPr lang="en-US" dirty="0"/>
              <a:t>Having received such a charge, he put them into the inner prison and fastened their feet in the stocks.</a:t>
            </a:r>
            <a:endParaRPr lang="en-US"/>
          </a:p>
          <a:p>
            <a:pPr indent="-228600" algn="l">
              <a:buFont typeface="Arial" panose="020B0604020202020204" pitchFamily="34" charset="0"/>
              <a:buChar char="•"/>
            </a:pPr>
            <a:r>
              <a:rPr lang="en-US" b="1" dirty="0"/>
              <a:t>The Philippian Jailer Saved</a:t>
            </a:r>
            <a:endParaRPr lang="en-US" b="1"/>
          </a:p>
          <a:p>
            <a:pPr indent="-228600" algn="l">
              <a:buFont typeface="Arial" panose="020B0604020202020204" pitchFamily="34" charset="0"/>
              <a:buChar char="•"/>
            </a:pPr>
            <a:r>
              <a:rPr lang="en-US"/>
              <a:t>25 </a:t>
            </a:r>
            <a:r>
              <a:rPr lang="en-US" dirty="0"/>
              <a:t>But at midnight Paul and Silas were praying and singing hymns to God, and the prisoners were listening to them. </a:t>
            </a:r>
            <a:r>
              <a:rPr lang="en-US"/>
              <a:t>26 </a:t>
            </a:r>
            <a:r>
              <a:rPr lang="en-US" dirty="0"/>
              <a:t>Suddenly there was a great earthquake, so that the foundations of the prison were shaken; and immediately all the doors were opened and everyone’s chains were loosed</a:t>
            </a:r>
            <a:endParaRPr lang="en-US"/>
          </a:p>
          <a:p>
            <a:pPr indent="-228600" algn="l">
              <a:buFont typeface="Arial" panose="020B0604020202020204" pitchFamily="34" charset="0"/>
              <a:buChar char="•"/>
            </a:pPr>
            <a:r>
              <a:rPr lang="en-US" dirty="0"/>
              <a:t>Acts 16:24-26</a:t>
            </a:r>
            <a:endParaRPr lang="en-US"/>
          </a:p>
        </p:txBody>
      </p:sp>
    </p:spTree>
    <p:extLst>
      <p:ext uri="{BB962C8B-B14F-4D97-AF65-F5344CB8AC3E}">
        <p14:creationId xmlns:p14="http://schemas.microsoft.com/office/powerpoint/2010/main" val="357743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58E-C0C0-42BA-B91F-A0175F60D831}"/>
              </a:ext>
            </a:extLst>
          </p:cNvPr>
          <p:cNvSpPr>
            <a:spLocks noGrp="1"/>
          </p:cNvSpPr>
          <p:nvPr>
            <p:ph type="title"/>
          </p:nvPr>
        </p:nvSpPr>
        <p:spPr/>
        <p:txBody>
          <a:bodyPr/>
          <a:lstStyle/>
          <a:p>
            <a:r>
              <a:rPr lang="en-US" dirty="0"/>
              <a:t>Abraham’s willing </a:t>
            </a:r>
          </a:p>
        </p:txBody>
      </p:sp>
      <p:sp>
        <p:nvSpPr>
          <p:cNvPr id="3" name="Content Placeholder 2">
            <a:extLst>
              <a:ext uri="{FF2B5EF4-FFF2-40B4-BE49-F238E27FC236}">
                <a16:creationId xmlns:a16="http://schemas.microsoft.com/office/drawing/2014/main" id="{2986CFB6-A931-4C36-93A0-791797F649E3}"/>
              </a:ext>
            </a:extLst>
          </p:cNvPr>
          <p:cNvSpPr>
            <a:spLocks noGrp="1"/>
          </p:cNvSpPr>
          <p:nvPr>
            <p:ph sz="quarter" idx="13"/>
          </p:nvPr>
        </p:nvSpPr>
        <p:spPr>
          <a:xfrm>
            <a:off x="5078062" y="370390"/>
            <a:ext cx="6200163" cy="6111433"/>
          </a:xfrm>
        </p:spPr>
        <p:txBody>
          <a:bodyPr>
            <a:normAutofit/>
          </a:bodyPr>
          <a:lstStyle/>
          <a:p>
            <a:pPr marL="0" indent="0" fontAlgn="base">
              <a:buNone/>
            </a:pPr>
            <a:r>
              <a:rPr lang="en-US" dirty="0"/>
              <a:t>  </a:t>
            </a:r>
          </a:p>
        </p:txBody>
      </p:sp>
      <p:sp>
        <p:nvSpPr>
          <p:cNvPr id="4" name="Text Placeholder 3">
            <a:extLst>
              <a:ext uri="{FF2B5EF4-FFF2-40B4-BE49-F238E27FC236}">
                <a16:creationId xmlns:a16="http://schemas.microsoft.com/office/drawing/2014/main" id="{D65B96C6-780D-44C6-AD28-7CF54C7E1F2D}"/>
              </a:ext>
            </a:extLst>
          </p:cNvPr>
          <p:cNvSpPr>
            <a:spLocks noGrp="1"/>
          </p:cNvSpPr>
          <p:nvPr>
            <p:ph type="body" sz="half" idx="2"/>
          </p:nvPr>
        </p:nvSpPr>
        <p:spPr>
          <a:xfrm>
            <a:off x="913774" y="2632852"/>
            <a:ext cx="3935689" cy="3490156"/>
          </a:xfrm>
        </p:spPr>
        <p:txBody>
          <a:bodyPr>
            <a:normAutofit fontScale="92500" lnSpcReduction="20000"/>
          </a:bodyPr>
          <a:lstStyle/>
          <a:p>
            <a:pPr fontAlgn="base"/>
            <a:r>
              <a:rPr lang="en-US" sz="2600" baseline="30000" dirty="0"/>
              <a:t>Genesis  22:12 -14</a:t>
            </a:r>
            <a:r>
              <a:rPr lang="en-US" sz="2600" dirty="0"/>
              <a:t>  </a:t>
            </a:r>
            <a:endParaRPr lang="en-US" dirty="0"/>
          </a:p>
          <a:p>
            <a:r>
              <a:rPr lang="en-US" dirty="0"/>
              <a:t>But the Angel of the </a:t>
            </a:r>
            <a:r>
              <a:rPr lang="en-US" cap="small" dirty="0"/>
              <a:t>Lord</a:t>
            </a:r>
            <a:r>
              <a:rPr lang="en-US" dirty="0"/>
              <a:t> called to him from heaven and said, “Abraham, Abraham!”</a:t>
            </a:r>
          </a:p>
          <a:p>
            <a:r>
              <a:rPr lang="en-US" dirty="0"/>
              <a:t>So he said, “Here I am.”</a:t>
            </a:r>
          </a:p>
          <a:p>
            <a:r>
              <a:rPr lang="en-US" dirty="0"/>
              <a:t>And He said, “Do not lay your hand on the lad, or do anything to him; for now I know that you fear God, since you have not withheld your son, your only </a:t>
            </a:r>
            <a:r>
              <a:rPr lang="en-US" i="1" dirty="0"/>
              <a:t>son,</a:t>
            </a:r>
            <a:r>
              <a:rPr lang="en-US" dirty="0"/>
              <a:t> from Me.”</a:t>
            </a:r>
          </a:p>
          <a:p>
            <a:r>
              <a:rPr lang="en-US" dirty="0"/>
              <a:t> </a:t>
            </a:r>
          </a:p>
          <a:p>
            <a:endParaRPr lang="en-US" dirty="0"/>
          </a:p>
        </p:txBody>
      </p:sp>
      <p:pic>
        <p:nvPicPr>
          <p:cNvPr id="6" name="Picture 5" descr="A picture containing person&#10;&#10;Description automatically generated">
            <a:extLst>
              <a:ext uri="{FF2B5EF4-FFF2-40B4-BE49-F238E27FC236}">
                <a16:creationId xmlns:a16="http://schemas.microsoft.com/office/drawing/2014/main" id="{19578E62-4A45-4BD8-BD13-EBB38DF9DE60}"/>
              </a:ext>
            </a:extLst>
          </p:cNvPr>
          <p:cNvPicPr>
            <a:picLocks noChangeAspect="1"/>
          </p:cNvPicPr>
          <p:nvPr/>
        </p:nvPicPr>
        <p:blipFill>
          <a:blip r:embed="rId2"/>
          <a:stretch>
            <a:fillRect/>
          </a:stretch>
        </p:blipFill>
        <p:spPr>
          <a:xfrm flipH="1">
            <a:off x="5245146" y="609600"/>
            <a:ext cx="6261675" cy="5756476"/>
          </a:xfrm>
          <a:prstGeom prst="rect">
            <a:avLst/>
          </a:prstGeom>
        </p:spPr>
      </p:pic>
    </p:spTree>
    <p:extLst>
      <p:ext uri="{BB962C8B-B14F-4D97-AF65-F5344CB8AC3E}">
        <p14:creationId xmlns:p14="http://schemas.microsoft.com/office/powerpoint/2010/main" val="3879985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2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2">
            <a:extLst>
              <a:ext uri="{FF2B5EF4-FFF2-40B4-BE49-F238E27FC236}">
                <a16:creationId xmlns:a16="http://schemas.microsoft.com/office/drawing/2014/main" id="{765E2D7E-B7BD-404F-9F71-D6620D37B9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25" name="Rectangle 14">
            <a:extLst>
              <a:ext uri="{FF2B5EF4-FFF2-40B4-BE49-F238E27FC236}">
                <a16:creationId xmlns:a16="http://schemas.microsoft.com/office/drawing/2014/main" id="{6E3254AE-C4CD-426D-A6E8-7FA13B0F8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6">
            <a:extLst>
              <a:ext uri="{FF2B5EF4-FFF2-40B4-BE49-F238E27FC236}">
                <a16:creationId xmlns:a16="http://schemas.microsoft.com/office/drawing/2014/main" id="{F5C53434-A0C7-4A81-8EB0-D460DAD9B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Content Placeholder 5" descr="A picture containing nature&#10;&#10;Description automatically generated">
            <a:extLst>
              <a:ext uri="{FF2B5EF4-FFF2-40B4-BE49-F238E27FC236}">
                <a16:creationId xmlns:a16="http://schemas.microsoft.com/office/drawing/2014/main" id="{82FE6F75-9C9E-47F7-8349-AA554DBE42AC}"/>
              </a:ext>
            </a:extLst>
          </p:cNvPr>
          <p:cNvPicPr>
            <a:picLocks noGrp="1" noChangeAspect="1"/>
          </p:cNvPicPr>
          <p:nvPr>
            <p:ph sz="quarter" idx="13"/>
          </p:nvPr>
        </p:nvPicPr>
        <p:blipFill>
          <a:blip r:embed="rId4"/>
          <a:stretch>
            <a:fillRect/>
          </a:stretch>
        </p:blipFill>
        <p:spPr>
          <a:xfrm>
            <a:off x="6096000" y="1762298"/>
            <a:ext cx="5182225" cy="4339243"/>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Title 1">
            <a:extLst>
              <a:ext uri="{FF2B5EF4-FFF2-40B4-BE49-F238E27FC236}">
                <a16:creationId xmlns:a16="http://schemas.microsoft.com/office/drawing/2014/main" id="{074C9AF1-76EE-4F60-9448-F12794DC643F}"/>
              </a:ext>
            </a:extLst>
          </p:cNvPr>
          <p:cNvSpPr>
            <a:spLocks noGrp="1"/>
          </p:cNvSpPr>
          <p:nvPr>
            <p:ph type="title"/>
          </p:nvPr>
        </p:nvSpPr>
        <p:spPr>
          <a:xfrm>
            <a:off x="913775" y="199505"/>
            <a:ext cx="10364451" cy="1330037"/>
          </a:xfrm>
        </p:spPr>
        <p:txBody>
          <a:bodyPr vert="horz" lIns="91440" tIns="45720" rIns="91440" bIns="45720" rtlCol="0" anchor="ctr">
            <a:normAutofit/>
          </a:bodyPr>
          <a:lstStyle/>
          <a:p>
            <a:r>
              <a:rPr lang="en-US" sz="3600" dirty="0"/>
              <a:t>Jesus surrenders</a:t>
            </a:r>
          </a:p>
        </p:txBody>
      </p:sp>
      <p:sp>
        <p:nvSpPr>
          <p:cNvPr id="4" name="Text Placeholder 3">
            <a:extLst>
              <a:ext uri="{FF2B5EF4-FFF2-40B4-BE49-F238E27FC236}">
                <a16:creationId xmlns:a16="http://schemas.microsoft.com/office/drawing/2014/main" id="{16419DCC-6ABB-44AF-A577-955D0F731972}"/>
              </a:ext>
            </a:extLst>
          </p:cNvPr>
          <p:cNvSpPr>
            <a:spLocks noGrp="1"/>
          </p:cNvSpPr>
          <p:nvPr>
            <p:ph type="body" sz="half" idx="2"/>
          </p:nvPr>
        </p:nvSpPr>
        <p:spPr>
          <a:xfrm>
            <a:off x="913774" y="2367092"/>
            <a:ext cx="4860493" cy="3424107"/>
          </a:xfrm>
        </p:spPr>
        <p:txBody>
          <a:bodyPr vert="horz" lIns="91440" tIns="45720" rIns="91440" bIns="45720" rtlCol="0">
            <a:normAutofit/>
          </a:bodyPr>
          <a:lstStyle/>
          <a:p>
            <a:pPr indent="-228600" algn="l">
              <a:buFont typeface="Arial" panose="020B0604020202020204" pitchFamily="34" charset="0"/>
              <a:buChar char="•"/>
            </a:pPr>
            <a:r>
              <a:rPr lang="en-US" dirty="0"/>
              <a:t>Luke 22:41-43 And he was withdrawn from them about a stone's cast, and kneeled down, and prayed,</a:t>
            </a:r>
          </a:p>
          <a:p>
            <a:pPr indent="-228600" algn="l">
              <a:buFont typeface="Arial" panose="020B0604020202020204" pitchFamily="34" charset="0"/>
              <a:buChar char="•"/>
            </a:pPr>
            <a:r>
              <a:rPr lang="en-US" dirty="0"/>
              <a:t>42 Saying, Father, if thou be willing, remove this cup from me: nevertheless not my will, but thine, be done.</a:t>
            </a:r>
          </a:p>
          <a:p>
            <a:pPr indent="-228600" algn="l">
              <a:buFont typeface="Arial" panose="020B0604020202020204" pitchFamily="34" charset="0"/>
              <a:buChar char="•"/>
            </a:pPr>
            <a:r>
              <a:rPr lang="en-US" dirty="0"/>
              <a:t>43 And there appeared an angel unto him from heaven, strengthening him.</a:t>
            </a:r>
          </a:p>
          <a:p>
            <a:pPr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342976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8" name="Picture 2">
            <a:extLst>
              <a:ext uri="{FF2B5EF4-FFF2-40B4-BE49-F238E27FC236}">
                <a16:creationId xmlns:a16="http://schemas.microsoft.com/office/drawing/2014/main" id="{22790EC5-ACA7-4536-8066-B60199F3C6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5F86BEAF-FD24-4827-AD37-6785EBC9C2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CE91E19-2BCD-4D52-BC7E-1CA7A7DB871B}"/>
              </a:ext>
            </a:extLst>
          </p:cNvPr>
          <p:cNvSpPr>
            <a:spLocks noGrp="1"/>
          </p:cNvSpPr>
          <p:nvPr>
            <p:ph type="title"/>
          </p:nvPr>
        </p:nvSpPr>
        <p:spPr>
          <a:xfrm>
            <a:off x="913775" y="618517"/>
            <a:ext cx="10364451" cy="1596177"/>
          </a:xfrm>
        </p:spPr>
        <p:txBody>
          <a:bodyPr vert="horz" lIns="91440" tIns="45720" rIns="91440" bIns="45720" rtlCol="0" anchor="ctr">
            <a:normAutofit/>
          </a:bodyPr>
          <a:lstStyle/>
          <a:p>
            <a:r>
              <a:rPr lang="en-US" sz="3600"/>
              <a:t>Are you ready to pursue God ?</a:t>
            </a:r>
          </a:p>
        </p:txBody>
      </p:sp>
      <p:pic>
        <p:nvPicPr>
          <p:cNvPr id="6" name="Picture Placeholder 5">
            <a:extLst>
              <a:ext uri="{FF2B5EF4-FFF2-40B4-BE49-F238E27FC236}">
                <a16:creationId xmlns:a16="http://schemas.microsoft.com/office/drawing/2014/main" id="{6431CD2E-F723-4F2A-B324-CA11260E6A6F}"/>
              </a:ext>
            </a:extLst>
          </p:cNvPr>
          <p:cNvPicPr>
            <a:picLocks noGrp="1" noChangeAspect="1"/>
          </p:cNvPicPr>
          <p:nvPr>
            <p:ph type="pic" idx="1"/>
          </p:nvPr>
        </p:nvPicPr>
        <p:blipFill rotWithShape="1">
          <a:blip r:embed="rId4"/>
          <a:srcRect l="10366" r="-3" b="-3"/>
          <a:stretch/>
        </p:blipFill>
        <p:spPr>
          <a:xfrm>
            <a:off x="315884" y="1762299"/>
            <a:ext cx="5054138" cy="4477184"/>
          </a:xfrm>
          <a:prstGeom prst="roundRect">
            <a:avLst>
              <a:gd name="adj" fmla="val 50000"/>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4" name="Text Placeholder 3">
            <a:extLst>
              <a:ext uri="{FF2B5EF4-FFF2-40B4-BE49-F238E27FC236}">
                <a16:creationId xmlns:a16="http://schemas.microsoft.com/office/drawing/2014/main" id="{3074520C-2BC1-4EAC-AA31-3A37B3B607D0}"/>
              </a:ext>
            </a:extLst>
          </p:cNvPr>
          <p:cNvSpPr>
            <a:spLocks noGrp="1"/>
          </p:cNvSpPr>
          <p:nvPr>
            <p:ph type="body" sz="half" idx="2"/>
          </p:nvPr>
        </p:nvSpPr>
        <p:spPr>
          <a:xfrm>
            <a:off x="5685906" y="2214694"/>
            <a:ext cx="5591694" cy="3903473"/>
          </a:xfrm>
        </p:spPr>
        <p:txBody>
          <a:bodyPr vert="horz" lIns="91440" tIns="45720" rIns="91440" bIns="45720" rtlCol="0">
            <a:normAutofit/>
          </a:bodyPr>
          <a:lstStyle/>
          <a:p>
            <a:pPr indent="-228600" algn="l">
              <a:buFont typeface="Arial" panose="020B0604020202020204" pitchFamily="34" charset="0"/>
              <a:buChar char="•"/>
            </a:pPr>
            <a:r>
              <a:rPr lang="en-US" dirty="0"/>
              <a:t>Lets us worship him in spirit and truth </a:t>
            </a:r>
          </a:p>
          <a:p>
            <a:pPr indent="-228600" algn="l">
              <a:buFont typeface="Arial" panose="020B0604020202020204" pitchFamily="34" charset="0"/>
              <a:buChar char="•"/>
            </a:pPr>
            <a:r>
              <a:rPr lang="en-US" dirty="0"/>
              <a:t>Do you believe what God can do ?</a:t>
            </a:r>
          </a:p>
          <a:p>
            <a:pPr indent="-228600" algn="l">
              <a:buFont typeface="Arial" panose="020B0604020202020204" pitchFamily="34" charset="0"/>
              <a:buChar char="•"/>
            </a:pPr>
            <a:r>
              <a:rPr lang="en-US" dirty="0"/>
              <a:t>Come all the broken and be restored </a:t>
            </a:r>
          </a:p>
        </p:txBody>
      </p:sp>
    </p:spTree>
    <p:extLst>
      <p:ext uri="{BB962C8B-B14F-4D97-AF65-F5344CB8AC3E}">
        <p14:creationId xmlns:p14="http://schemas.microsoft.com/office/powerpoint/2010/main" val="19812999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4490</TotalTime>
  <Words>228</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PURSUIT</vt:lpstr>
      <vt:lpstr>PowerPoint Presentation</vt:lpstr>
      <vt:lpstr>Spirit and truth</vt:lpstr>
      <vt:lpstr>What worship is not </vt:lpstr>
      <vt:lpstr>What worship is </vt:lpstr>
      <vt:lpstr>Paul and Silas </vt:lpstr>
      <vt:lpstr>Abraham’s willing </vt:lpstr>
      <vt:lpstr>Jesus surrenders</vt:lpstr>
      <vt:lpstr>Are you ready to pursue God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PURSUIT</dc:title>
  <dc:creator>ME</dc:creator>
  <cp:lastModifiedBy>ME</cp:lastModifiedBy>
  <cp:revision>7</cp:revision>
  <dcterms:created xsi:type="dcterms:W3CDTF">2018-12-20T21:10:51Z</dcterms:created>
  <dcterms:modified xsi:type="dcterms:W3CDTF">2018-12-29T22:35:46Z</dcterms:modified>
</cp:coreProperties>
</file>