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478E-056F-A089-44EB-D1D338F105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03C2E3E-0F54-A996-E9F5-5C5027067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88423FD-1ACD-CF4C-333E-8F185ED24320}"/>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5" name="Footer Placeholder 4">
            <a:extLst>
              <a:ext uri="{FF2B5EF4-FFF2-40B4-BE49-F238E27FC236}">
                <a16:creationId xmlns:a16="http://schemas.microsoft.com/office/drawing/2014/main" id="{CBC562F5-A86F-157F-54F5-CF239BE8ED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827324-B4DD-48E1-78B4-2B341CCCDC50}"/>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1955522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CBE2-287E-F25A-C351-4B211544C93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EE3BEE-3AEE-2C67-A49F-D288C84B9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EFF7B2-5B64-EFE8-C065-EF5BBED6FEFB}"/>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5" name="Footer Placeholder 4">
            <a:extLst>
              <a:ext uri="{FF2B5EF4-FFF2-40B4-BE49-F238E27FC236}">
                <a16:creationId xmlns:a16="http://schemas.microsoft.com/office/drawing/2014/main" id="{29CF2BF7-82AD-6B77-36A3-9574919B29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E47CC1-B8EB-9489-5F84-57D8628EFBAD}"/>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2819687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85900-42F6-A9D3-AFCB-CD8996D5D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7302576-24F4-3823-3857-F0BE3AE36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56D32A-4EB8-22B2-3A1A-4EB769FA6C2F}"/>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5" name="Footer Placeholder 4">
            <a:extLst>
              <a:ext uri="{FF2B5EF4-FFF2-40B4-BE49-F238E27FC236}">
                <a16:creationId xmlns:a16="http://schemas.microsoft.com/office/drawing/2014/main" id="{3C60EED4-3E4E-6830-DCBE-7656B2B444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2906C5B-FCF9-9212-65A1-1C520041550B}"/>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323675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5642-5D7B-6575-EF15-5B74A409A9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7176A6-7FA2-2060-E120-B212122A5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9FE05-ED08-10A4-E609-FB6F05DE31EA}"/>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5" name="Footer Placeholder 4">
            <a:extLst>
              <a:ext uri="{FF2B5EF4-FFF2-40B4-BE49-F238E27FC236}">
                <a16:creationId xmlns:a16="http://schemas.microsoft.com/office/drawing/2014/main" id="{7C9FD247-A07A-1CF5-64E1-46A9BEF839F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962166-0C43-52DB-4C75-8459CE987E58}"/>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416396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DDEE-C241-48AC-9D5D-50E42C82F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1B96829-67B9-451D-E7E5-73260799A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2B87B-8C45-EAD1-7D7B-2E7FE1224C52}"/>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5" name="Footer Placeholder 4">
            <a:extLst>
              <a:ext uri="{FF2B5EF4-FFF2-40B4-BE49-F238E27FC236}">
                <a16:creationId xmlns:a16="http://schemas.microsoft.com/office/drawing/2014/main" id="{73F49CFA-02D0-8112-EAED-8BA9272FD95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04EFC-2A95-35E5-4085-033452C311CC}"/>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362224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FEA-E00E-6D1E-57CB-7FD64EE019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9D4C323-363B-2533-CA8D-F4D472969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2DA5F1-445E-E78A-DD00-DA105910D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474987C-4FB3-634D-0A45-F0495138A384}"/>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6" name="Footer Placeholder 5">
            <a:extLst>
              <a:ext uri="{FF2B5EF4-FFF2-40B4-BE49-F238E27FC236}">
                <a16:creationId xmlns:a16="http://schemas.microsoft.com/office/drawing/2014/main" id="{A55D3D86-DB84-2CF6-9327-27C5E89B404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7B1B6E2-5E04-4E83-729E-B0D50BE29931}"/>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1762670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1DA1-8004-8E24-4C68-13D9E09ED97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472AA2-AD39-D98C-FDE7-976098D56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CCB37B-13C8-EA04-56C1-52BCF17F7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BD31D-EA29-B600-1264-C5CE051F8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59A45-C1EB-43BC-930F-3313192AE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DD312BB-E9E9-A727-A655-FADC45944593}"/>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8" name="Footer Placeholder 7">
            <a:extLst>
              <a:ext uri="{FF2B5EF4-FFF2-40B4-BE49-F238E27FC236}">
                <a16:creationId xmlns:a16="http://schemas.microsoft.com/office/drawing/2014/main" id="{42AACBB0-A192-6E6F-1397-3E3683EB506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2F4A57E-789E-5CAF-6126-70341970AFE7}"/>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603076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DC80-6CAA-C649-FE35-1050D6B779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4AE7540-9281-9E39-FD1E-756C4ADE7FC4}"/>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4" name="Footer Placeholder 3">
            <a:extLst>
              <a:ext uri="{FF2B5EF4-FFF2-40B4-BE49-F238E27FC236}">
                <a16:creationId xmlns:a16="http://schemas.microsoft.com/office/drawing/2014/main" id="{85C73911-DE63-4111-4196-AE0651B36F5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537E131-3813-37C3-CE10-3633B8176FFE}"/>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3931170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FA9A2-D384-8C66-DFE4-F98C7558A96E}"/>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3" name="Footer Placeholder 2">
            <a:extLst>
              <a:ext uri="{FF2B5EF4-FFF2-40B4-BE49-F238E27FC236}">
                <a16:creationId xmlns:a16="http://schemas.microsoft.com/office/drawing/2014/main" id="{2F8AFB8C-5953-1CB9-5BED-2DFE3134DC6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1C38343-D00F-4BC0-3E86-5910ACE3A245}"/>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233672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7C17-8A86-4BBA-3C53-A99DB71D4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4EE289A-9460-6DDD-CAA1-2ADEE2E28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4E1B1B1-EA01-DB41-ECE4-E7C27F6F1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96BA6-90BD-D12F-A899-2F9BDBB77395}"/>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6" name="Footer Placeholder 5">
            <a:extLst>
              <a:ext uri="{FF2B5EF4-FFF2-40B4-BE49-F238E27FC236}">
                <a16:creationId xmlns:a16="http://schemas.microsoft.com/office/drawing/2014/main" id="{221F4F6E-BC54-D94C-B02D-0848677F891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8BA9AE3-0C7D-6F33-AE5E-1E85CFFCD439}"/>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2765414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AF33-CCA0-1E21-081F-E94D602D5E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80D1AEB-8EED-A679-5E23-1FA493F73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2038F9E-C605-51AF-82B8-AE86C2E27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C3AB1-E8ED-D9F6-F711-E487A89B4991}"/>
              </a:ext>
            </a:extLst>
          </p:cNvPr>
          <p:cNvSpPr>
            <a:spLocks noGrp="1"/>
          </p:cNvSpPr>
          <p:nvPr>
            <p:ph type="dt" sz="half" idx="10"/>
          </p:nvPr>
        </p:nvSpPr>
        <p:spPr/>
        <p:txBody>
          <a:bodyPr/>
          <a:lstStyle/>
          <a:p>
            <a:fld id="{74124B68-10EF-4C44-B65C-851AA8D83D84}" type="datetimeFigureOut">
              <a:rPr lang="en-CA" smtClean="0"/>
              <a:t>2023-06-10</a:t>
            </a:fld>
            <a:endParaRPr lang="en-CA"/>
          </a:p>
        </p:txBody>
      </p:sp>
      <p:sp>
        <p:nvSpPr>
          <p:cNvPr id="6" name="Footer Placeholder 5">
            <a:extLst>
              <a:ext uri="{FF2B5EF4-FFF2-40B4-BE49-F238E27FC236}">
                <a16:creationId xmlns:a16="http://schemas.microsoft.com/office/drawing/2014/main" id="{2406C177-E812-4BDF-D4C8-60BBEEA291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6C2475-83F9-8932-6EB8-F5F14EFEFFCB}"/>
              </a:ext>
            </a:extLst>
          </p:cNvPr>
          <p:cNvSpPr>
            <a:spLocks noGrp="1"/>
          </p:cNvSpPr>
          <p:nvPr>
            <p:ph type="sldNum" sz="quarter" idx="12"/>
          </p:nvPr>
        </p:nvSpPr>
        <p:spPr/>
        <p:txBody>
          <a:bodyPr/>
          <a:lstStyle/>
          <a:p>
            <a:fld id="{73ADA2CB-CC10-4687-8EF5-0004053F5F91}" type="slidenum">
              <a:rPr lang="en-CA" smtClean="0"/>
              <a:t>‹#›</a:t>
            </a:fld>
            <a:endParaRPr lang="en-CA"/>
          </a:p>
        </p:txBody>
      </p:sp>
    </p:spTree>
    <p:extLst>
      <p:ext uri="{BB962C8B-B14F-4D97-AF65-F5344CB8AC3E}">
        <p14:creationId xmlns:p14="http://schemas.microsoft.com/office/powerpoint/2010/main" val="883624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451A8-87F7-1652-40DC-DE26E04FF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2E231F8-3695-B4E1-C129-9A7010D2C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CC92B3-9E1B-DC2E-6016-34E9B6A8A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24B68-10EF-4C44-B65C-851AA8D83D84}" type="datetimeFigureOut">
              <a:rPr lang="en-CA" smtClean="0"/>
              <a:t>2023-06-10</a:t>
            </a:fld>
            <a:endParaRPr lang="en-CA"/>
          </a:p>
        </p:txBody>
      </p:sp>
      <p:sp>
        <p:nvSpPr>
          <p:cNvPr id="5" name="Footer Placeholder 4">
            <a:extLst>
              <a:ext uri="{FF2B5EF4-FFF2-40B4-BE49-F238E27FC236}">
                <a16:creationId xmlns:a16="http://schemas.microsoft.com/office/drawing/2014/main" id="{F4D560D3-DEB5-C0AB-6D60-BD2C13B8C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C71D386-EDDA-15D7-9487-2C54F8467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DA2CB-CC10-4687-8EF5-0004053F5F91}" type="slidenum">
              <a:rPr lang="en-CA" smtClean="0"/>
              <a:t>‹#›</a:t>
            </a:fld>
            <a:endParaRPr lang="en-CA"/>
          </a:p>
        </p:txBody>
      </p:sp>
    </p:spTree>
    <p:extLst>
      <p:ext uri="{BB962C8B-B14F-4D97-AF65-F5344CB8AC3E}">
        <p14:creationId xmlns:p14="http://schemas.microsoft.com/office/powerpoint/2010/main" val="267179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4577" t="9091" r="35096"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1F1F99-C78F-750F-46C2-44354A54CC38}"/>
              </a:ext>
            </a:extLst>
          </p:cNvPr>
          <p:cNvSpPr>
            <a:spLocks noGrp="1"/>
          </p:cNvSpPr>
          <p:nvPr>
            <p:ph type="ctrTitle"/>
          </p:nvPr>
        </p:nvSpPr>
        <p:spPr>
          <a:xfrm>
            <a:off x="477981" y="1122363"/>
            <a:ext cx="4023360" cy="3204134"/>
          </a:xfrm>
        </p:spPr>
        <p:txBody>
          <a:bodyPr anchor="b">
            <a:normAutofit/>
          </a:bodyPr>
          <a:lstStyle/>
          <a:p>
            <a:pPr algn="l"/>
            <a:r>
              <a:rPr lang="en-CA" dirty="0"/>
              <a:t>Questioning God</a:t>
            </a:r>
          </a:p>
        </p:txBody>
      </p:sp>
      <p:sp>
        <p:nvSpPr>
          <p:cNvPr id="3" name="Subtitle 2">
            <a:extLst>
              <a:ext uri="{FF2B5EF4-FFF2-40B4-BE49-F238E27FC236}">
                <a16:creationId xmlns:a16="http://schemas.microsoft.com/office/drawing/2014/main" id="{374895A0-A612-D5B7-00CB-00673CD16541}"/>
              </a:ext>
            </a:extLst>
          </p:cNvPr>
          <p:cNvSpPr>
            <a:spLocks noGrp="1"/>
          </p:cNvSpPr>
          <p:nvPr>
            <p:ph type="subTitle" idx="1"/>
          </p:nvPr>
        </p:nvSpPr>
        <p:spPr>
          <a:xfrm>
            <a:off x="477980" y="4872922"/>
            <a:ext cx="4023359" cy="1208141"/>
          </a:xfrm>
        </p:spPr>
        <p:txBody>
          <a:bodyPr>
            <a:normAutofit/>
          </a:bodyPr>
          <a:lstStyle/>
          <a:p>
            <a:pPr algn="l"/>
            <a:r>
              <a:rPr lang="en-CA" sz="4000" dirty="0"/>
              <a:t>Text: Job 10</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60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838201" y="365125"/>
            <a:ext cx="5251316" cy="1807305"/>
          </a:xfrm>
        </p:spPr>
        <p:txBody>
          <a:bodyPr>
            <a:noAutofit/>
          </a:bodyPr>
          <a:lstStyle/>
          <a:p>
            <a:r>
              <a:rPr lang="en-CA" b="1" dirty="0">
                <a:effectLst>
                  <a:outerShdw blurRad="38100" dist="38100" dir="2700000" algn="tl">
                    <a:srgbClr val="000000">
                      <a:alpha val="43137"/>
                    </a:srgbClr>
                  </a:outerShdw>
                </a:effectLst>
              </a:rPr>
              <a:t>II. TO LAMENT THAT GOD WAS NOT JUST (Job 10:13-15)</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92364" y="2250169"/>
            <a:ext cx="6336145" cy="3843666"/>
          </a:xfrm>
        </p:spPr>
        <p:txBody>
          <a:bodyPr>
            <a:noAutofit/>
          </a:bodyPr>
          <a:lstStyle/>
          <a:p>
            <a:pPr marL="0" indent="0">
              <a:buNone/>
            </a:pPr>
            <a:r>
              <a:rPr lang="en-CA" i="1" dirty="0"/>
              <a:t>“Don’t call me Naomi (Hebrew - “pleasant”), she told them.  Call me Mara, because the Almighty has made my life very bitter. (Mara in Hebrew means “bitter”)</a:t>
            </a:r>
          </a:p>
          <a:p>
            <a:pPr marL="0" indent="0">
              <a:buNone/>
            </a:pPr>
            <a:r>
              <a:rPr lang="en-CA" i="1" dirty="0"/>
              <a:t>21. I went away full, but the LORD has brought me back empty.  Why call me Naomi?  The LORD has afflicted me, the Almighty has brought misfortune upon me.				</a:t>
            </a:r>
          </a:p>
          <a:p>
            <a:pPr marL="0" indent="0">
              <a:buNone/>
            </a:pPr>
            <a:r>
              <a:rPr lang="en-CA" i="1" dirty="0"/>
              <a:t>				Ruth 1:20-21</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7340" r="4701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27971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53730DE-818E-0BB4-C3FF-ED00CEF3294F}"/>
              </a:ext>
            </a:extLst>
          </p:cNvPr>
          <p:cNvPicPr>
            <a:picLocks noChangeAspect="1"/>
          </p:cNvPicPr>
          <p:nvPr/>
        </p:nvPicPr>
        <p:blipFill>
          <a:blip r:embed="rId2">
            <a:extLst>
              <a:ext uri="{28A0092B-C50C-407E-A947-70E740481C1C}">
                <a14:useLocalDpi xmlns:a14="http://schemas.microsoft.com/office/drawing/2010/main" val="0"/>
              </a:ext>
            </a:extLst>
          </a:blip>
          <a:srcRect t="11748" b="11748"/>
          <a:stretch/>
        </p:blipFill>
        <p:spPr>
          <a:xfrm>
            <a:off x="3707309" y="680964"/>
            <a:ext cx="4777381" cy="54960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2356080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513788" y="365125"/>
            <a:ext cx="4840010" cy="1807305"/>
          </a:xfrm>
        </p:spPr>
        <p:txBody>
          <a:bodyPr>
            <a:noAutofit/>
          </a:bodyPr>
          <a:lstStyle/>
          <a:p>
            <a:r>
              <a:rPr lang="en-CA" b="1" dirty="0">
                <a:effectLst>
                  <a:outerShdw blurRad="38100" dist="38100" dir="2700000" algn="tl">
                    <a:srgbClr val="000000">
                      <a:alpha val="43137"/>
                    </a:srgbClr>
                  </a:outerShdw>
                </a:effectLst>
              </a:rPr>
              <a:t>III.  TO BELIEVE THAT GOD WAS FIGHTING AGAINST HIM </a:t>
            </a:r>
            <a:br>
              <a:rPr lang="en-CA" b="1" dirty="0">
                <a:effectLst>
                  <a:outerShdw blurRad="38100" dist="38100" dir="2700000" algn="tl">
                    <a:srgbClr val="000000">
                      <a:alpha val="43137"/>
                    </a:srgbClr>
                  </a:outerShdw>
                </a:effectLst>
              </a:rPr>
            </a:br>
            <a:r>
              <a:rPr lang="en-CA" b="1" dirty="0">
                <a:effectLst>
                  <a:outerShdw blurRad="38100" dist="38100" dir="2700000" algn="tl">
                    <a:srgbClr val="000000">
                      <a:alpha val="43137"/>
                    </a:srgbClr>
                  </a:outerShdw>
                </a:effectLst>
              </a:rPr>
              <a:t>(Job 9:16-17)</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20344" r="3283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5803484" y="2763738"/>
            <a:ext cx="6388516" cy="3843666"/>
          </a:xfrm>
        </p:spPr>
        <p:txBody>
          <a:bodyPr>
            <a:noAutofit/>
          </a:bodyPr>
          <a:lstStyle/>
          <a:p>
            <a:pPr marL="0" indent="0">
              <a:buNone/>
            </a:pPr>
            <a:r>
              <a:rPr lang="en-CA" sz="3200" i="1" dirty="0"/>
              <a:t>“If I hold my head high, you stalk me like a lion and again display your awesome power against me.</a:t>
            </a:r>
          </a:p>
          <a:p>
            <a:pPr marL="0" indent="0">
              <a:buNone/>
            </a:pPr>
            <a:r>
              <a:rPr lang="en-CA" sz="3200" i="1" dirty="0"/>
              <a:t>17. You bring new witnesses against me and increase your anger toward me; your (fresh - NEB) forces come against me wave upon wave.”</a:t>
            </a:r>
          </a:p>
          <a:p>
            <a:pPr marL="0" indent="0">
              <a:buNone/>
            </a:pPr>
            <a:r>
              <a:rPr lang="en-CA" sz="3200" i="1" dirty="0"/>
              <a:t>			Job 10:16,17</a:t>
            </a:r>
          </a:p>
        </p:txBody>
      </p:sp>
    </p:spTree>
    <p:extLst>
      <p:ext uri="{BB962C8B-B14F-4D97-AF65-F5344CB8AC3E}">
        <p14:creationId xmlns:p14="http://schemas.microsoft.com/office/powerpoint/2010/main" val="4222350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513788" y="365125"/>
            <a:ext cx="4840010" cy="1807305"/>
          </a:xfrm>
        </p:spPr>
        <p:txBody>
          <a:bodyPr>
            <a:noAutofit/>
          </a:bodyPr>
          <a:lstStyle/>
          <a:p>
            <a:r>
              <a:rPr lang="en-CA" b="1" dirty="0">
                <a:effectLst>
                  <a:outerShdw blurRad="38100" dist="38100" dir="2700000" algn="tl">
                    <a:srgbClr val="000000">
                      <a:alpha val="43137"/>
                    </a:srgbClr>
                  </a:outerShdw>
                </a:effectLst>
              </a:rPr>
              <a:t>III.  TO BELIEVE THAT GOD WAS FIGHTING AGAINST HIM </a:t>
            </a:r>
            <a:br>
              <a:rPr lang="en-CA" b="1" dirty="0">
                <a:effectLst>
                  <a:outerShdw blurRad="38100" dist="38100" dir="2700000" algn="tl">
                    <a:srgbClr val="000000">
                      <a:alpha val="43137"/>
                    </a:srgbClr>
                  </a:outerShdw>
                </a:effectLst>
              </a:rPr>
            </a:br>
            <a:r>
              <a:rPr lang="en-CA" b="1" dirty="0">
                <a:effectLst>
                  <a:outerShdw blurRad="38100" dist="38100" dir="2700000" algn="tl">
                    <a:srgbClr val="000000">
                      <a:alpha val="43137"/>
                    </a:srgbClr>
                  </a:outerShdw>
                </a:effectLst>
              </a:rPr>
              <a:t>(Job 9:16-17)</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20344" r="3283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6589988" y="2847647"/>
            <a:ext cx="4840010" cy="3843666"/>
          </a:xfrm>
        </p:spPr>
        <p:txBody>
          <a:bodyPr>
            <a:normAutofit/>
          </a:bodyPr>
          <a:lstStyle/>
          <a:p>
            <a:pPr marL="0" indent="0">
              <a:buNone/>
            </a:pPr>
            <a:endParaRPr lang="en-CA" sz="2000" i="1" dirty="0"/>
          </a:p>
          <a:p>
            <a:pPr marL="0" indent="0">
              <a:buNone/>
            </a:pPr>
            <a:r>
              <a:rPr lang="en-CA" sz="3600" i="1" dirty="0"/>
              <a:t>“Anyone whose name was not found in the book of life was thrown into the lake of fire.”</a:t>
            </a:r>
          </a:p>
          <a:p>
            <a:pPr marL="0" indent="0">
              <a:buNone/>
            </a:pPr>
            <a:r>
              <a:rPr lang="en-CA" sz="3600" i="1" dirty="0"/>
              <a:t>	    Revelation 20:15</a:t>
            </a:r>
          </a:p>
        </p:txBody>
      </p:sp>
    </p:spTree>
    <p:extLst>
      <p:ext uri="{BB962C8B-B14F-4D97-AF65-F5344CB8AC3E}">
        <p14:creationId xmlns:p14="http://schemas.microsoft.com/office/powerpoint/2010/main" val="3479786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39673" b="1"/>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1F1F99-C78F-750F-46C2-44354A54CC38}"/>
              </a:ext>
            </a:extLst>
          </p:cNvPr>
          <p:cNvSpPr>
            <a:spLocks noGrp="1"/>
          </p:cNvSpPr>
          <p:nvPr>
            <p:ph type="ctrTitle"/>
          </p:nvPr>
        </p:nvSpPr>
        <p:spPr>
          <a:xfrm>
            <a:off x="477981" y="1122363"/>
            <a:ext cx="4023360" cy="3204134"/>
          </a:xfrm>
        </p:spPr>
        <p:txBody>
          <a:bodyPr anchor="b">
            <a:normAutofit/>
          </a:bodyPr>
          <a:lstStyle/>
          <a:p>
            <a:r>
              <a:rPr lang="en-CA" sz="4800" b="1" dirty="0">
                <a:effectLst>
                  <a:outerShdw blurRad="38100" dist="38100" dir="2700000" algn="tl">
                    <a:srgbClr val="000000">
                      <a:alpha val="43137"/>
                    </a:srgbClr>
                  </a:outerShdw>
                </a:effectLst>
              </a:rPr>
              <a:t>“What we tolerate today - we embrace tomorrow.” </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507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F1F99-C78F-750F-46C2-44354A54CC38}"/>
              </a:ext>
            </a:extLst>
          </p:cNvPr>
          <p:cNvSpPr>
            <a:spLocks noGrp="1"/>
          </p:cNvSpPr>
          <p:nvPr>
            <p:ph type="ctrTitle"/>
          </p:nvPr>
        </p:nvSpPr>
        <p:spPr>
          <a:xfrm>
            <a:off x="0" y="4050460"/>
            <a:ext cx="7416800" cy="2807540"/>
          </a:xfrm>
        </p:spPr>
        <p:txBody>
          <a:bodyPr>
            <a:noAutofit/>
          </a:bodyPr>
          <a:lstStyle/>
          <a:p>
            <a:pPr algn="l"/>
            <a:r>
              <a:rPr lang="en-CA" sz="3600" b="1" dirty="0">
                <a:solidFill>
                  <a:schemeClr val="tx1">
                    <a:lumMod val="85000"/>
                    <a:lumOff val="15000"/>
                  </a:schemeClr>
                </a:solidFill>
                <a:effectLst>
                  <a:outerShdw blurRad="38100" dist="38100" dir="2700000" algn="tl">
                    <a:srgbClr val="000000">
                      <a:alpha val="43137"/>
                    </a:srgbClr>
                  </a:outerShdw>
                </a:effectLst>
              </a:rPr>
              <a:t>“Are not my few days almost</a:t>
            </a:r>
            <a:br>
              <a:rPr lang="en-CA" sz="3600" b="1" dirty="0">
                <a:solidFill>
                  <a:schemeClr val="tx1">
                    <a:lumMod val="85000"/>
                    <a:lumOff val="15000"/>
                  </a:schemeClr>
                </a:solidFill>
                <a:effectLst>
                  <a:outerShdw blurRad="38100" dist="38100" dir="2700000" algn="tl">
                    <a:srgbClr val="000000">
                      <a:alpha val="43137"/>
                    </a:srgbClr>
                  </a:outerShdw>
                </a:effectLst>
              </a:rPr>
            </a:br>
            <a:r>
              <a:rPr lang="en-CA" sz="3600" b="1" dirty="0">
                <a:solidFill>
                  <a:schemeClr val="tx1">
                    <a:lumMod val="85000"/>
                    <a:lumOff val="15000"/>
                  </a:schemeClr>
                </a:solidFill>
                <a:effectLst>
                  <a:outerShdw blurRad="38100" dist="38100" dir="2700000" algn="tl">
                    <a:srgbClr val="000000">
                      <a:alpha val="43137"/>
                    </a:srgbClr>
                  </a:outerShdw>
                </a:effectLst>
              </a:rPr>
              <a:t>over? Turn away from me so I can have a moment’s joy</a:t>
            </a:r>
            <a:br>
              <a:rPr lang="en-CA" sz="3600" b="1" dirty="0">
                <a:solidFill>
                  <a:schemeClr val="tx1">
                    <a:lumMod val="85000"/>
                    <a:lumOff val="15000"/>
                  </a:schemeClr>
                </a:solidFill>
                <a:effectLst>
                  <a:outerShdw blurRad="38100" dist="38100" dir="2700000" algn="tl">
                    <a:srgbClr val="000000">
                      <a:alpha val="43137"/>
                    </a:srgbClr>
                  </a:outerShdw>
                </a:effectLst>
              </a:rPr>
            </a:br>
            <a:r>
              <a:rPr lang="en-CA" sz="3600" b="1" dirty="0">
                <a:solidFill>
                  <a:schemeClr val="tx1">
                    <a:lumMod val="85000"/>
                    <a:lumOff val="15000"/>
                  </a:schemeClr>
                </a:solidFill>
                <a:effectLst>
                  <a:outerShdw blurRad="38100" dist="38100" dir="2700000" algn="tl">
                    <a:srgbClr val="000000">
                      <a:alpha val="43137"/>
                    </a:srgbClr>
                  </a:outerShdw>
                </a:effectLst>
              </a:rPr>
              <a:t>21. before I go to the place of no return, to the land of gloom and utter darkness,</a:t>
            </a:r>
            <a:br>
              <a:rPr lang="en-CA" sz="3600" b="1" dirty="0">
                <a:solidFill>
                  <a:schemeClr val="tx1">
                    <a:lumMod val="85000"/>
                    <a:lumOff val="15000"/>
                  </a:schemeClr>
                </a:solidFill>
                <a:effectLst>
                  <a:outerShdw blurRad="38100" dist="38100" dir="2700000" algn="tl">
                    <a:srgbClr val="000000">
                      <a:alpha val="43137"/>
                    </a:srgbClr>
                  </a:outerShdw>
                </a:effectLst>
              </a:rPr>
            </a:br>
            <a:r>
              <a:rPr lang="en-CA" sz="3600" b="1" dirty="0">
                <a:solidFill>
                  <a:schemeClr val="tx1">
                    <a:lumMod val="85000"/>
                    <a:lumOff val="15000"/>
                  </a:schemeClr>
                </a:solidFill>
                <a:effectLst>
                  <a:outerShdw blurRad="38100" dist="38100" dir="2700000" algn="tl">
                    <a:srgbClr val="000000">
                      <a:alpha val="43137"/>
                    </a:srgbClr>
                  </a:outerShdw>
                </a:effectLst>
              </a:rPr>
              <a:t>22. to the land of deepest night, of utter darkness and disorder, where even the light is like darkness.</a:t>
            </a:r>
            <a:br>
              <a:rPr lang="en-CA" sz="3600" b="1" dirty="0">
                <a:solidFill>
                  <a:schemeClr val="tx1">
                    <a:lumMod val="85000"/>
                    <a:lumOff val="15000"/>
                  </a:schemeClr>
                </a:solidFill>
                <a:effectLst>
                  <a:outerShdw blurRad="38100" dist="38100" dir="2700000" algn="tl">
                    <a:srgbClr val="000000">
                      <a:alpha val="43137"/>
                    </a:srgbClr>
                  </a:outerShdw>
                </a:effectLst>
              </a:rPr>
            </a:br>
            <a:br>
              <a:rPr lang="en-CA" sz="3600" b="1" dirty="0">
                <a:solidFill>
                  <a:schemeClr val="tx1">
                    <a:lumMod val="85000"/>
                    <a:lumOff val="15000"/>
                  </a:schemeClr>
                </a:solidFill>
                <a:effectLst>
                  <a:outerShdw blurRad="38100" dist="38100" dir="2700000" algn="tl">
                    <a:srgbClr val="000000">
                      <a:alpha val="43137"/>
                    </a:srgbClr>
                  </a:outerShdw>
                </a:effectLst>
              </a:rPr>
            </a:br>
            <a:r>
              <a:rPr lang="en-CA" sz="3600" b="1" dirty="0">
                <a:solidFill>
                  <a:schemeClr val="tx1">
                    <a:lumMod val="85000"/>
                    <a:lumOff val="15000"/>
                  </a:schemeClr>
                </a:solidFill>
                <a:effectLst>
                  <a:outerShdw blurRad="38100" dist="38100" dir="2700000" algn="tl">
                    <a:srgbClr val="000000">
                      <a:alpha val="43137"/>
                    </a:srgbClr>
                  </a:outerShdw>
                </a:effectLst>
              </a:rPr>
              <a:t>					Job 10:20-22</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12649" r="52322"/>
          <a:stretch/>
        </p:blipFill>
        <p:spPr>
          <a:xfrm>
            <a:off x="7616215" y="10"/>
            <a:ext cx="4575785" cy="685799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3095779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096000" y="485198"/>
            <a:ext cx="5532582" cy="1325563"/>
          </a:xfrm>
        </p:spPr>
        <p:txBody>
          <a:bodyPr>
            <a:noAutofit/>
          </a:bodyPr>
          <a:lstStyle/>
          <a:p>
            <a:r>
              <a:rPr lang="en-CA" sz="4800" b="1" dirty="0">
                <a:effectLst>
                  <a:outerShdw blurRad="38100" dist="38100" dir="2700000" algn="tl">
                    <a:srgbClr val="000000">
                      <a:alpha val="43137"/>
                    </a:srgbClr>
                  </a:outerShdw>
                </a:effectLst>
              </a:rPr>
              <a:t>I. TO SPEAK OUT IN THE BITTERNESS OF HIS SOUL (Job 10:1)</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6022108" y="2697017"/>
            <a:ext cx="5331691" cy="3479945"/>
          </a:xfrm>
        </p:spPr>
        <p:txBody>
          <a:bodyPr>
            <a:normAutofit/>
          </a:bodyPr>
          <a:lstStyle/>
          <a:p>
            <a:pPr marL="0" indent="0">
              <a:buNone/>
            </a:pPr>
            <a:r>
              <a:rPr lang="en-CA" sz="3600" dirty="0"/>
              <a:t>“</a:t>
            </a:r>
            <a:r>
              <a:rPr lang="en-CA" sz="3600" i="1" dirty="0"/>
              <a:t>I loathe my very life; therefore I will give free rein to my complaint and speak out in the bitterness of my soul.”</a:t>
            </a:r>
          </a:p>
          <a:p>
            <a:pPr marL="0" indent="0">
              <a:buNone/>
            </a:pPr>
            <a:r>
              <a:rPr lang="en-CA" sz="3600" i="1" dirty="0"/>
              <a:t>			     Job 10:1</a:t>
            </a:r>
          </a:p>
          <a:p>
            <a:endParaRPr lang="en-CA" dirty="0"/>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5159" r="44833" b="2"/>
          <a:stretch/>
        </p:blipFill>
        <p:spPr>
          <a:xfrm>
            <a:off x="725707" y="740057"/>
            <a:ext cx="4886429" cy="5129784"/>
          </a:xfrm>
          <a:prstGeom prst="rect">
            <a:avLst/>
          </a:prstGeom>
        </p:spPr>
      </p:pic>
    </p:spTree>
    <p:extLst>
      <p:ext uri="{BB962C8B-B14F-4D97-AF65-F5344CB8AC3E}">
        <p14:creationId xmlns:p14="http://schemas.microsoft.com/office/powerpoint/2010/main" val="3874909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096000" y="365125"/>
            <a:ext cx="5257800" cy="1325563"/>
          </a:xfrm>
        </p:spPr>
        <p:txBody>
          <a:bodyPr>
            <a:noAutofit/>
          </a:bodyPr>
          <a:lstStyle/>
          <a:p>
            <a:r>
              <a:rPr lang="en-CA" sz="4800" b="1" dirty="0">
                <a:effectLst>
                  <a:outerShdw blurRad="38100" dist="38100" dir="2700000" algn="tl">
                    <a:srgbClr val="000000">
                      <a:alpha val="43137"/>
                    </a:srgbClr>
                  </a:outerShdw>
                </a:effectLst>
              </a:rPr>
              <a:t>I. TO SPEAK OUT IN THE BITTERNESS OF HIS SOUL (Job 10:1)</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6022108" y="2697017"/>
            <a:ext cx="5331691" cy="3479945"/>
          </a:xfrm>
        </p:spPr>
        <p:txBody>
          <a:bodyPr>
            <a:normAutofit/>
          </a:bodyPr>
          <a:lstStyle/>
          <a:p>
            <a:pPr marL="0" indent="0">
              <a:buNone/>
            </a:pPr>
            <a:r>
              <a:rPr lang="en-CA" sz="3600" i="1" dirty="0"/>
              <a:t>“but no human being can tame the tongue. It is a restless evil, full of deadly poison.”</a:t>
            </a:r>
          </a:p>
          <a:p>
            <a:pPr marL="0" indent="0">
              <a:buNone/>
            </a:pPr>
            <a:r>
              <a:rPr lang="en-CA" sz="3600" i="1" dirty="0"/>
              <a:t>			James 3:8</a:t>
            </a:r>
          </a:p>
        </p:txBody>
      </p:sp>
      <p:pic>
        <p:nvPicPr>
          <p:cNvPr id="5" name="Picture 4">
            <a:extLst>
              <a:ext uri="{FF2B5EF4-FFF2-40B4-BE49-F238E27FC236}">
                <a16:creationId xmlns:a16="http://schemas.microsoft.com/office/drawing/2014/main" id="{253730DE-818E-0BB4-C3FF-ED00CEF3294F}"/>
              </a:ext>
            </a:extLst>
          </p:cNvPr>
          <p:cNvPicPr>
            <a:picLocks noChangeAspect="1"/>
          </p:cNvPicPr>
          <p:nvPr/>
        </p:nvPicPr>
        <p:blipFill>
          <a:blip r:embed="rId2">
            <a:extLst>
              <a:ext uri="{28A0092B-C50C-407E-A947-70E740481C1C}">
                <a14:useLocalDpi xmlns:a14="http://schemas.microsoft.com/office/drawing/2010/main" val="0"/>
              </a:ext>
            </a:extLst>
          </a:blip>
          <a:srcRect l="1049" r="1049"/>
          <a:stretch/>
        </p:blipFill>
        <p:spPr>
          <a:xfrm>
            <a:off x="725707" y="740057"/>
            <a:ext cx="4886429" cy="5129784"/>
          </a:xfrm>
          <a:prstGeom prst="rect">
            <a:avLst/>
          </a:prstGeom>
        </p:spPr>
      </p:pic>
    </p:spTree>
    <p:extLst>
      <p:ext uri="{BB962C8B-B14F-4D97-AF65-F5344CB8AC3E}">
        <p14:creationId xmlns:p14="http://schemas.microsoft.com/office/powerpoint/2010/main" val="3010313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096000" y="365125"/>
            <a:ext cx="5257800" cy="1325563"/>
          </a:xfrm>
        </p:spPr>
        <p:txBody>
          <a:bodyPr>
            <a:noAutofit/>
          </a:bodyPr>
          <a:lstStyle/>
          <a:p>
            <a:r>
              <a:rPr lang="en-CA" sz="4800" b="1" dirty="0">
                <a:effectLst>
                  <a:outerShdw blurRad="38100" dist="38100" dir="2700000" algn="tl">
                    <a:srgbClr val="000000">
                      <a:alpha val="43137"/>
                    </a:srgbClr>
                  </a:outerShdw>
                </a:effectLst>
              </a:rPr>
              <a:t>I. TO SPEAK OUT IN THE BITTERNESS OF HIS SOUL (Job 10:1)</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6022108" y="2697017"/>
            <a:ext cx="5671128" cy="3479945"/>
          </a:xfrm>
        </p:spPr>
        <p:txBody>
          <a:bodyPr>
            <a:noAutofit/>
          </a:bodyPr>
          <a:lstStyle/>
          <a:p>
            <a:pPr marL="0" indent="0">
              <a:buNone/>
            </a:pPr>
            <a:r>
              <a:rPr lang="en-CA" sz="3600" i="1" dirty="0"/>
              <a:t>“Woe is me! For I am lost; for I am a man of unclean lips, and I dwell in the midst of a people of unclean lips; for my eyes have seen the King, the Lord of hosts!”	</a:t>
            </a:r>
          </a:p>
          <a:p>
            <a:pPr marL="0" indent="0">
              <a:buNone/>
            </a:pPr>
            <a:r>
              <a:rPr lang="en-CA" sz="3600" i="1" dirty="0"/>
              <a:t>				Isaiah 6:5</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5159" r="44833" b="2"/>
          <a:stretch/>
        </p:blipFill>
        <p:spPr>
          <a:xfrm>
            <a:off x="725707" y="740057"/>
            <a:ext cx="4886429" cy="5129784"/>
          </a:xfrm>
          <a:prstGeom prst="rect">
            <a:avLst/>
          </a:prstGeom>
        </p:spPr>
      </p:pic>
    </p:spTree>
    <p:extLst>
      <p:ext uri="{BB962C8B-B14F-4D97-AF65-F5344CB8AC3E}">
        <p14:creationId xmlns:p14="http://schemas.microsoft.com/office/powerpoint/2010/main" val="693737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096000" y="365125"/>
            <a:ext cx="5257800" cy="1325563"/>
          </a:xfrm>
        </p:spPr>
        <p:txBody>
          <a:bodyPr>
            <a:noAutofit/>
          </a:bodyPr>
          <a:lstStyle/>
          <a:p>
            <a:r>
              <a:rPr lang="en-CA" sz="4800" b="1" dirty="0">
                <a:effectLst>
                  <a:outerShdw blurRad="38100" dist="38100" dir="2700000" algn="tl">
                    <a:srgbClr val="000000">
                      <a:alpha val="43137"/>
                    </a:srgbClr>
                  </a:outerShdw>
                </a:effectLst>
              </a:rPr>
              <a:t>I. TO SPEAK OUT IN THE BITTERNESS OF HIS SOUL (Job 10:1)</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6022108" y="2697017"/>
            <a:ext cx="5331691" cy="3479945"/>
          </a:xfrm>
        </p:spPr>
        <p:txBody>
          <a:bodyPr>
            <a:normAutofit/>
          </a:bodyPr>
          <a:lstStyle/>
          <a:p>
            <a:pPr marL="0" indent="0">
              <a:buNone/>
            </a:pPr>
            <a:r>
              <a:rPr lang="en-CA" sz="3600" i="1" dirty="0"/>
              <a:t>"Death and life are in the power of the tongue, And those who love it will eat its fruit."</a:t>
            </a:r>
          </a:p>
          <a:p>
            <a:pPr marL="0" indent="0">
              <a:buNone/>
            </a:pPr>
            <a:r>
              <a:rPr lang="en-CA" sz="3600" i="1" dirty="0"/>
              <a:t>	  Proverbs 18:21 NKJV</a:t>
            </a:r>
          </a:p>
        </p:txBody>
      </p:sp>
      <p:pic>
        <p:nvPicPr>
          <p:cNvPr id="5" name="Picture 4">
            <a:extLst>
              <a:ext uri="{FF2B5EF4-FFF2-40B4-BE49-F238E27FC236}">
                <a16:creationId xmlns:a16="http://schemas.microsoft.com/office/drawing/2014/main" id="{253730DE-818E-0BB4-C3FF-ED00CEF3294F}"/>
              </a:ext>
            </a:extLst>
          </p:cNvPr>
          <p:cNvPicPr>
            <a:picLocks noChangeAspect="1"/>
          </p:cNvPicPr>
          <p:nvPr/>
        </p:nvPicPr>
        <p:blipFill>
          <a:blip r:embed="rId2">
            <a:extLst>
              <a:ext uri="{28A0092B-C50C-407E-A947-70E740481C1C}">
                <a14:useLocalDpi xmlns:a14="http://schemas.microsoft.com/office/drawing/2010/main" val="0"/>
              </a:ext>
            </a:extLst>
          </a:blip>
          <a:srcRect l="14279" r="14279"/>
          <a:stretch/>
        </p:blipFill>
        <p:spPr>
          <a:xfrm>
            <a:off x="725707" y="740057"/>
            <a:ext cx="4886429" cy="5129784"/>
          </a:xfrm>
          <a:prstGeom prst="rect">
            <a:avLst/>
          </a:prstGeom>
        </p:spPr>
      </p:pic>
    </p:spTree>
    <p:extLst>
      <p:ext uri="{BB962C8B-B14F-4D97-AF65-F5344CB8AC3E}">
        <p14:creationId xmlns:p14="http://schemas.microsoft.com/office/powerpoint/2010/main" val="1991776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6096000" y="365125"/>
            <a:ext cx="5257800" cy="1325563"/>
          </a:xfrm>
        </p:spPr>
        <p:txBody>
          <a:bodyPr>
            <a:noAutofit/>
          </a:bodyPr>
          <a:lstStyle/>
          <a:p>
            <a:r>
              <a:rPr lang="en-CA" sz="4800" b="1" dirty="0">
                <a:effectLst>
                  <a:outerShdw blurRad="38100" dist="38100" dir="2700000" algn="tl">
                    <a:srgbClr val="000000">
                      <a:alpha val="43137"/>
                    </a:srgbClr>
                  </a:outerShdw>
                </a:effectLst>
              </a:rPr>
              <a:t>I. TO SPEAK OUT IN THE BITTERNESS OF HIS SOUL (Job 10:1)</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6022109" y="2253672"/>
            <a:ext cx="5331691" cy="3479945"/>
          </a:xfrm>
        </p:spPr>
        <p:txBody>
          <a:bodyPr>
            <a:noAutofit/>
          </a:bodyPr>
          <a:lstStyle/>
          <a:p>
            <a:pPr marL="0" indent="0">
              <a:buNone/>
            </a:pPr>
            <a:r>
              <a:rPr lang="en-CA" sz="3200" i="1" dirty="0">
                <a:solidFill>
                  <a:srgbClr val="FF0000"/>
                </a:solidFill>
              </a:rPr>
              <a:t>"But I tell you that everyone will have to give account on the day of judgment for every empty word they have spoken.</a:t>
            </a:r>
          </a:p>
          <a:p>
            <a:pPr marL="0" indent="0">
              <a:buNone/>
            </a:pPr>
            <a:r>
              <a:rPr lang="en-CA" sz="3200" i="1" dirty="0">
                <a:solidFill>
                  <a:srgbClr val="FF0000"/>
                </a:solidFill>
              </a:rPr>
              <a:t>37. For by your words you will be acquitted (exonerated or cleared), and by your words, you will be condemned."</a:t>
            </a:r>
          </a:p>
          <a:p>
            <a:pPr marL="0" indent="0">
              <a:buNone/>
            </a:pPr>
            <a:r>
              <a:rPr lang="en-CA" sz="3200" i="1" dirty="0">
                <a:solidFill>
                  <a:srgbClr val="FF0000"/>
                </a:solidFill>
              </a:rPr>
              <a:t>		  Matthew 12:36,37</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5159" r="44833" b="2"/>
          <a:stretch/>
        </p:blipFill>
        <p:spPr>
          <a:xfrm>
            <a:off x="725707" y="740057"/>
            <a:ext cx="4886429" cy="5129784"/>
          </a:xfrm>
          <a:prstGeom prst="rect">
            <a:avLst/>
          </a:prstGeom>
        </p:spPr>
      </p:pic>
    </p:spTree>
    <p:extLst>
      <p:ext uri="{BB962C8B-B14F-4D97-AF65-F5344CB8AC3E}">
        <p14:creationId xmlns:p14="http://schemas.microsoft.com/office/powerpoint/2010/main" val="3057299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4EC86E7-2EAC-8BB6-0179-4ED3B595E128}"/>
              </a:ext>
            </a:extLst>
          </p:cNvPr>
          <p:cNvSpPr>
            <a:spLocks noGrp="1"/>
          </p:cNvSpPr>
          <p:nvPr>
            <p:ph type="title"/>
          </p:nvPr>
        </p:nvSpPr>
        <p:spPr>
          <a:xfrm>
            <a:off x="838201" y="365125"/>
            <a:ext cx="5251316" cy="1807305"/>
          </a:xfrm>
        </p:spPr>
        <p:txBody>
          <a:bodyPr>
            <a:noAutofit/>
          </a:bodyPr>
          <a:lstStyle/>
          <a:p>
            <a:r>
              <a:rPr lang="en-CA" b="1" dirty="0">
                <a:effectLst>
                  <a:outerShdw blurRad="38100" dist="38100" dir="2700000" algn="tl">
                    <a:srgbClr val="000000">
                      <a:alpha val="43137"/>
                    </a:srgbClr>
                  </a:outerShdw>
                </a:effectLst>
              </a:rPr>
              <a:t>II. TO LAMENT THAT GOD WAS NOT JUST (Job 10:13-15)</a:t>
            </a:r>
          </a:p>
        </p:txBody>
      </p:sp>
      <p:sp>
        <p:nvSpPr>
          <p:cNvPr id="4" name="Content Placeholder 3">
            <a:extLst>
              <a:ext uri="{FF2B5EF4-FFF2-40B4-BE49-F238E27FC236}">
                <a16:creationId xmlns:a16="http://schemas.microsoft.com/office/drawing/2014/main" id="{B377DE7F-2FE8-BB6E-59DC-21229929538B}"/>
              </a:ext>
            </a:extLst>
          </p:cNvPr>
          <p:cNvSpPr>
            <a:spLocks noGrp="1"/>
          </p:cNvSpPr>
          <p:nvPr>
            <p:ph idx="1"/>
          </p:nvPr>
        </p:nvSpPr>
        <p:spPr>
          <a:xfrm>
            <a:off x="263384" y="2333297"/>
            <a:ext cx="5962784" cy="3843666"/>
          </a:xfrm>
        </p:spPr>
        <p:txBody>
          <a:bodyPr>
            <a:noAutofit/>
          </a:bodyPr>
          <a:lstStyle/>
          <a:p>
            <a:pPr marL="0" indent="0">
              <a:buNone/>
            </a:pPr>
            <a:r>
              <a:rPr lang="en-CA" sz="3600" i="1" dirty="0"/>
              <a:t>“But this is what you concealed in your heart, and I know that this was in your mind:</a:t>
            </a:r>
          </a:p>
          <a:p>
            <a:pPr marL="0" indent="0">
              <a:buNone/>
            </a:pPr>
            <a:r>
              <a:rPr lang="en-CA" sz="3600" i="1" dirty="0"/>
              <a:t>14. If I sinned, you would be watching me and would not let my offense go unpunished.”</a:t>
            </a:r>
          </a:p>
          <a:p>
            <a:pPr marL="0" indent="0">
              <a:buNone/>
            </a:pPr>
            <a:r>
              <a:rPr lang="en-CA" sz="3600" i="1" dirty="0"/>
              <a:t>			     Job 10:13-14</a:t>
            </a:r>
          </a:p>
        </p:txBody>
      </p:sp>
      <p:pic>
        <p:nvPicPr>
          <p:cNvPr id="5" name="Picture 4" descr="A question mark and cross&#10;&#10;Description automatically generated with low confidence">
            <a:extLst>
              <a:ext uri="{FF2B5EF4-FFF2-40B4-BE49-F238E27FC236}">
                <a16:creationId xmlns:a16="http://schemas.microsoft.com/office/drawing/2014/main" id="{253730DE-818E-0BB4-C3FF-ED00CEF3294F}"/>
              </a:ext>
            </a:extLst>
          </p:cNvPr>
          <p:cNvPicPr>
            <a:picLocks noChangeAspect="1"/>
          </p:cNvPicPr>
          <p:nvPr/>
        </p:nvPicPr>
        <p:blipFill rotWithShape="1">
          <a:blip r:embed="rId2">
            <a:extLst>
              <a:ext uri="{28A0092B-C50C-407E-A947-70E740481C1C}">
                <a14:useLocalDpi xmlns:a14="http://schemas.microsoft.com/office/drawing/2010/main" val="0"/>
              </a:ext>
            </a:extLst>
          </a:blip>
          <a:srcRect l="7340" r="4701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48322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625</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Questioning God</vt:lpstr>
      <vt:lpstr>“What we tolerate today - we embrace tomorrow.” </vt:lpstr>
      <vt:lpstr>“Are not my few days almost over? Turn away from me so I can have a moment’s joy 21. before I go to the place of no return, to the land of gloom and utter darkness, 22. to the land of deepest night, of utter darkness and disorder, where even the light is like darkness.       Job 10:20-22</vt:lpstr>
      <vt:lpstr>I. TO SPEAK OUT IN THE BITTERNESS OF HIS SOUL (Job 10:1)</vt:lpstr>
      <vt:lpstr>I. TO SPEAK OUT IN THE BITTERNESS OF HIS SOUL (Job 10:1)</vt:lpstr>
      <vt:lpstr>I. TO SPEAK OUT IN THE BITTERNESS OF HIS SOUL (Job 10:1)</vt:lpstr>
      <vt:lpstr>I. TO SPEAK OUT IN THE BITTERNESS OF HIS SOUL (Job 10:1)</vt:lpstr>
      <vt:lpstr>I. TO SPEAK OUT IN THE BITTERNESS OF HIS SOUL (Job 10:1)</vt:lpstr>
      <vt:lpstr>II. TO LAMENT THAT GOD WAS NOT JUST (Job 10:13-15)</vt:lpstr>
      <vt:lpstr>II. TO LAMENT THAT GOD WAS NOT JUST (Job 10:13-15)</vt:lpstr>
      <vt:lpstr>PowerPoint Presentation</vt:lpstr>
      <vt:lpstr>III.  TO BELIEVE THAT GOD WAS FIGHTING AGAINST HIM  (Job 9:16-17)</vt:lpstr>
      <vt:lpstr>III.  TO BELIEVE THAT GOD WAS FIGHTING AGAINST HIM  (Job 9:16-17)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Questioning God</dc:title>
  <dc:creator>Fountaingate Christian</dc:creator>
  <cp:lastModifiedBy>Fountaingate Christian</cp:lastModifiedBy>
  <cp:revision>11</cp:revision>
  <dcterms:created xsi:type="dcterms:W3CDTF">2023-06-10T17:03:42Z</dcterms:created>
  <dcterms:modified xsi:type="dcterms:W3CDTF">2023-06-10T17:42:24Z</dcterms:modified>
</cp:coreProperties>
</file>