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2AC-C7DE-D161-F06E-617D20E7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77536-4E0B-708D-C4CF-44F9251C2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810FD-6B7D-45B3-2092-DF068EC7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644F-35A1-73EE-9508-2A84C219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58D0-FFD9-B7F4-718D-EC9F636B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7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35D8-2AB7-9F3A-D47D-571F9F10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BDB98-425D-0F5F-8853-FCF91A4DF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E178A-DAC0-45E7-B371-C0D0D19F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B9F4-E6A2-25D0-798A-44B117FC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4B52-64AC-007D-BE73-A9502524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99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A8B95-5FAD-3244-E1BA-A16DF2548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F6102-DD35-E9A2-E457-E6A407443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EA349-0D86-3E86-A148-BBD83B20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A40E-A02A-0238-7D10-52DDEF09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70C3-18EE-DF48-79B4-DC7D976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1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8346-7EE5-776D-6DB8-5BA47ED1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0295-E573-FF53-40F9-139787267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89A0-93AB-9121-EB5C-51FFD3A0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C3269-9D10-0FB2-F81B-84C0126D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DF436-BC36-54C9-4E0C-836B7F34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0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6EBC-B100-7622-572E-6B790414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18BB-9BBB-0A80-69FB-7A9B5E278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C083-233F-D7D8-8767-DDF680C5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07C13-6D7C-CCC0-4BE7-90ECB920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48503-AC41-E767-FBEE-0BCB93B2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1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CF39-CA59-5337-A2DD-097D96D8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BA75-5293-1539-D885-C70CAF836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BCD38-7BEF-F03D-E74A-0B52557B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37950-1BC7-487A-A86A-67B4F948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E88B9-7293-AD6E-612D-801A336D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922AD-ED5C-6F7F-DA77-535FFF33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1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2E8C-A370-C466-88C6-456952B2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CADCA-B774-D7B3-FE0D-A6CC93FE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2A7F2-E554-A307-37B2-C3D5F600F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6178A-7C29-FE1F-36C5-6EDB20B7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81591-31C5-E360-C7EE-9AAB8F2F3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B45AA-63C8-693E-B5B4-FA7E49AB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D8C37-73E5-7D1D-CA1A-F176F40F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8B7BA-5F69-0F34-816B-8BCE2E8E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61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B905-1240-C4B3-4037-5A80131C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2D38F-88DA-EEC0-40DE-0FDFDAC9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86A22-B171-52DE-7A36-165F1DBE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5E816-2CC4-2C5E-0252-012AE0C8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2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8ECA5-522D-AA54-7D0A-47159996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82B33-26AA-162B-A9F1-42AA65AC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F2CF5-639E-B132-9235-8780A5AD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6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B169-7407-8534-4235-5666FFE0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0810-1E20-DF5E-C527-2D8417FF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D064E-E19A-F5A7-BBE5-4D7D32980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EC5A-9D32-24AA-8F32-8AC512CC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F0BC2-D76C-F10D-8CD9-183835A6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EB6D7-04DA-97C8-30A1-17CD77E1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7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2C87-A05E-F9B7-E7D1-B4441C70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BA916-4AF3-6E66-5714-EE7B4B454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4062D-AE8D-C805-1F05-190AE94A6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CF43A-1E4A-0F51-96CE-BCB46B8C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139C7-7AB7-EF40-5BBC-C1922A79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AD270-18AB-2FB3-61E4-6A2A2DD6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D8A9D-7977-264E-6A3C-A108224F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2192-2278-29FA-B5D5-9B7483B42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E80C-3F3C-82CA-6100-3B672F5E4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9B0F3-47C3-4C4A-8A43-8CE7C7E398FE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F3C0B-FDED-A63F-1157-E1223196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7AC-AAB7-0C47-B0AB-E0713D0F9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05127-4F32-4D3F-83BD-22934CB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hands over face">
            <a:extLst>
              <a:ext uri="{FF2B5EF4-FFF2-40B4-BE49-F238E27FC236}">
                <a16:creationId xmlns:a16="http://schemas.microsoft.com/office/drawing/2014/main" id="{85BF8A17-91D1-1CCE-3232-A72DC6006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79E18-BF8C-9474-61D3-FBAA50886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READY OR NOT,</a:t>
            </a:r>
            <a:br>
              <a:rPr lang="en-US" dirty="0"/>
            </a:br>
            <a:r>
              <a:rPr lang="en-US" dirty="0"/>
              <a:t>HERE HE 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4F332-D7A2-52B1-5DE8-F63873424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/>
              <a:t>MARK 13:28-37</a:t>
            </a:r>
          </a:p>
        </p:txBody>
      </p:sp>
    </p:spTree>
    <p:extLst>
      <p:ext uri="{BB962C8B-B14F-4D97-AF65-F5344CB8AC3E}">
        <p14:creationId xmlns:p14="http://schemas.microsoft.com/office/powerpoint/2010/main" val="2532393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72B4-AEA8-3AD8-889E-C2D133B2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I. THE SIGNS OF HIS COMING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DA730-30B1-4B50-DE41-007EFC77D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A) CONCLUDING SIGNS</a:t>
            </a:r>
          </a:p>
        </p:txBody>
      </p:sp>
      <p:pic>
        <p:nvPicPr>
          <p:cNvPr id="8" name="Content Placeholder 7" descr="A tree in a field&#10;&#10;Description automatically generated">
            <a:extLst>
              <a:ext uri="{FF2B5EF4-FFF2-40B4-BE49-F238E27FC236}">
                <a16:creationId xmlns:a16="http://schemas.microsoft.com/office/drawing/2014/main" id="{A60C7F47-0068-07F1-A0F9-2217D82299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7" y="3006726"/>
            <a:ext cx="5029278" cy="334675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010F0-7855-038C-22A7-42F2C9A6E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9256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B) CONFIRMED SIGNS</a:t>
            </a:r>
          </a:p>
        </p:txBody>
      </p:sp>
      <p:pic>
        <p:nvPicPr>
          <p:cNvPr id="10" name="Content Placeholder 9" descr="A book with a bookmark on it&#10;&#10;Description automatically generated">
            <a:extLst>
              <a:ext uri="{FF2B5EF4-FFF2-40B4-BE49-F238E27FC236}">
                <a16:creationId xmlns:a16="http://schemas.microsoft.com/office/drawing/2014/main" id="{A354A1E3-ED33-5BEE-780E-119295078A9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14" y="3006726"/>
            <a:ext cx="4629073" cy="3368699"/>
          </a:xfrm>
        </p:spPr>
      </p:pic>
    </p:spTree>
    <p:extLst>
      <p:ext uri="{BB962C8B-B14F-4D97-AF65-F5344CB8AC3E}">
        <p14:creationId xmlns:p14="http://schemas.microsoft.com/office/powerpoint/2010/main" val="1785996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89E0-48EE-DA14-D869-A906AD2A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II. THE SECRECY OF HIS COMING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F636-D795-78FC-6FDD-576ADE9EA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A) IT IS A HIDDEN TIME</a:t>
            </a:r>
          </a:p>
        </p:txBody>
      </p:sp>
      <p:pic>
        <p:nvPicPr>
          <p:cNvPr id="8" name="Content Placeholder 7" descr="A person making a face with her hands&#10;&#10;Description automatically generated">
            <a:extLst>
              <a:ext uri="{FF2B5EF4-FFF2-40B4-BE49-F238E27FC236}">
                <a16:creationId xmlns:a16="http://schemas.microsoft.com/office/drawing/2014/main" id="{367FDC99-A2B4-80A1-73B4-7C9BAD783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2" y="2798656"/>
            <a:ext cx="4947637" cy="3292427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37903-DD20-DAE1-F9D6-14307E411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6165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B) IT IS A HEAVENLY TIME</a:t>
            </a:r>
          </a:p>
        </p:txBody>
      </p:sp>
      <p:pic>
        <p:nvPicPr>
          <p:cNvPr id="10" name="Content Placeholder 9" descr="A hand holding a clock&#10;&#10;Description automatically generated">
            <a:extLst>
              <a:ext uri="{FF2B5EF4-FFF2-40B4-BE49-F238E27FC236}">
                <a16:creationId xmlns:a16="http://schemas.microsoft.com/office/drawing/2014/main" id="{9964FCA3-255C-C022-34D3-B4C7E9B7C2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19" y="2798656"/>
            <a:ext cx="5299934" cy="3292427"/>
          </a:xfrm>
        </p:spPr>
      </p:pic>
    </p:spTree>
    <p:extLst>
      <p:ext uri="{BB962C8B-B14F-4D97-AF65-F5344CB8AC3E}">
        <p14:creationId xmlns:p14="http://schemas.microsoft.com/office/powerpoint/2010/main" val="737508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23CD-294D-C7E1-9424-CC9116BE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III. THE CHALLENGE OF HIS COMING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074FD-1457-9CA0-BBAC-F78F528B7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200" dirty="0"/>
              <a:t>A) CHALLENGED TO WATCH</a:t>
            </a:r>
          </a:p>
        </p:txBody>
      </p:sp>
      <p:pic>
        <p:nvPicPr>
          <p:cNvPr id="8" name="Content Placeholder 7" descr="Woman with binoculars">
            <a:extLst>
              <a:ext uri="{FF2B5EF4-FFF2-40B4-BE49-F238E27FC236}">
                <a16:creationId xmlns:a16="http://schemas.microsoft.com/office/drawing/2014/main" id="{E8531BBE-9FEE-8AF0-2005-472F9C62D3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651E7-7F47-17FD-F5E2-D83EBC317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200" dirty="0"/>
              <a:t>B) CHALLENGED TO WORK</a:t>
            </a:r>
          </a:p>
        </p:txBody>
      </p:sp>
      <p:pic>
        <p:nvPicPr>
          <p:cNvPr id="10" name="Content Placeholder 9" descr="Person making dough">
            <a:extLst>
              <a:ext uri="{FF2B5EF4-FFF2-40B4-BE49-F238E27FC236}">
                <a16:creationId xmlns:a16="http://schemas.microsoft.com/office/drawing/2014/main" id="{711027FB-EC06-7F10-CC5F-849BEECF3E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336204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23CD-294D-C7E1-9424-CC9116BE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III. THE CHALLENGE OF HIS COMING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531BBE-9FEE-8AF0-2005-472F9C62D3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646" y="2598093"/>
            <a:ext cx="5181600" cy="345533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209A8-F964-249B-3A4C-54B3DE996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4591" y="1730552"/>
            <a:ext cx="608371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C) CHALLENGED TO WEIGH</a:t>
            </a:r>
          </a:p>
        </p:txBody>
      </p:sp>
    </p:spTree>
    <p:extLst>
      <p:ext uri="{BB962C8B-B14F-4D97-AF65-F5344CB8AC3E}">
        <p14:creationId xmlns:p14="http://schemas.microsoft.com/office/powerpoint/2010/main" val="2910538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right sun in the sky&#10;&#10;Description automatically generated">
            <a:extLst>
              <a:ext uri="{FF2B5EF4-FFF2-40B4-BE49-F238E27FC236}">
                <a16:creationId xmlns:a16="http://schemas.microsoft.com/office/drawing/2014/main" id="{3F793D3D-EE6C-E60C-9D84-A35FE39AA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ABFFD-FB94-A65D-F1FA-154222DE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8760921" cy="8522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HERE HE COMES…READY OR NOT!</a:t>
            </a:r>
          </a:p>
        </p:txBody>
      </p:sp>
    </p:spTree>
    <p:extLst>
      <p:ext uri="{BB962C8B-B14F-4D97-AF65-F5344CB8AC3E}">
        <p14:creationId xmlns:p14="http://schemas.microsoft.com/office/powerpoint/2010/main" val="2715108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READY OR NOT, HERE HE COMES</vt:lpstr>
      <vt:lpstr>I. THE SIGNS OF HIS COMING</vt:lpstr>
      <vt:lpstr>II. THE SECRECY OF HIS COMING</vt:lpstr>
      <vt:lpstr>III. THE CHALLENGE OF HIS COMING</vt:lpstr>
      <vt:lpstr>III. THE CHALLENGE OF HIS COMING</vt:lpstr>
      <vt:lpstr>HERE HE COMES…READY OR NOT!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Fountaingate Christian</cp:lastModifiedBy>
  <cp:revision>2</cp:revision>
  <dcterms:created xsi:type="dcterms:W3CDTF">2024-06-15T03:51:23Z</dcterms:created>
  <dcterms:modified xsi:type="dcterms:W3CDTF">2024-06-15T15:40:45Z</dcterms:modified>
</cp:coreProperties>
</file>