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58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3B9D1-B064-48A0-8DC0-A721810EF1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DF2690-2836-4334-990F-F575868E56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804CB-F02C-40DD-91AB-F0E2C9BED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E731-6724-4D08-A75E-8C45B9A321AF}" type="datetimeFigureOut">
              <a:rPr lang="en-CA" smtClean="0"/>
              <a:t>2021-10-16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06E80-0DE7-450C-AFF9-0E8250800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75391-BE50-4B5F-A6F3-91682294B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62A7A-FE62-42DC-A2A4-96DA839C6F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411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3A803-1C33-420B-A609-1BE5B89A9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B5D34B-B6D8-4EAD-9795-145241523F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BF5113-2319-4029-8C01-0FB09CE34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E731-6724-4D08-A75E-8C45B9A321AF}" type="datetimeFigureOut">
              <a:rPr lang="en-CA" smtClean="0"/>
              <a:t>2021-10-16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AF4DA0-F5F4-4D54-A33D-D364A9FC0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3B2AE-4154-47BC-AEC2-E61CDF581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62A7A-FE62-42DC-A2A4-96DA839C6F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7109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BC1B4D-65E8-4CD2-82AC-EC09AE7986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350368-1251-4398-8BDC-0B357CEDEB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0E2182-FBCD-4046-86A3-324333773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E731-6724-4D08-A75E-8C45B9A321AF}" type="datetimeFigureOut">
              <a:rPr lang="en-CA" smtClean="0"/>
              <a:t>2021-10-16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63F8DB-0860-41D4-8BE0-E5D1C79C5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3E2A10-47D8-4E4C-B8B2-67FB71468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62A7A-FE62-42DC-A2A4-96DA839C6F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6486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00059-BBDD-47C1-AEA1-42C412D93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284C9-7740-4DBD-8A15-A80A7F7B0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9A03F-B0A8-4C6F-B97E-5F6907E5F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E731-6724-4D08-A75E-8C45B9A321AF}" type="datetimeFigureOut">
              <a:rPr lang="en-CA" smtClean="0"/>
              <a:t>2021-10-16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3C1D2-8B82-44B1-84BD-B2EB9FCE4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0A86DD-F725-4DF9-A345-5A1FE18E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62A7A-FE62-42DC-A2A4-96DA839C6F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8063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0937E-7C90-4ECF-866A-2B7D4F0A0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1D9F88-475A-4104-B115-899C0C63F6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2FDEF-7593-40D7-B38A-2DE2BC29D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E731-6724-4D08-A75E-8C45B9A321AF}" type="datetimeFigureOut">
              <a:rPr lang="en-CA" smtClean="0"/>
              <a:t>2021-10-16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43639-E8E1-4478-BF61-745A45B5C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4F6C6-83E6-469A-BB2C-86C5210DB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62A7A-FE62-42DC-A2A4-96DA839C6F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9402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97DAE-D6BC-4781-9E1F-7613B6CFD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50696-5C0C-40D5-A98F-959CD3BAC4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9D55FE-07D5-4200-A502-9D3B12B52F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58C7B1-CEAD-4955-9A5D-1F4D31FD4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E731-6724-4D08-A75E-8C45B9A321AF}" type="datetimeFigureOut">
              <a:rPr lang="en-CA" smtClean="0"/>
              <a:t>2021-10-16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C608D3-2BF7-4DAC-8AD2-43B2A0714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CDDF7B-3081-49A1-804E-FACD9C103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62A7A-FE62-42DC-A2A4-96DA839C6F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1030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F5DE1-3AAD-443B-9C35-256D7CC7C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31EE04-4229-4CBD-9130-AFEE7CEE7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D41E27-F09E-46C3-9BE7-B572D9FE3E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DD43A8-BD9A-4176-8B67-E26E27D974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E3FDF1-055F-498F-859A-CF41618A48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6F3667-27CE-4ACB-85CD-2387B6824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E731-6724-4D08-A75E-8C45B9A321AF}" type="datetimeFigureOut">
              <a:rPr lang="en-CA" smtClean="0"/>
              <a:t>2021-10-16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CB45FE-0594-4404-BC6E-950120EEC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CBF8FC-8D53-4669-A7D9-C81F6A36A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62A7A-FE62-42DC-A2A4-96DA839C6F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7633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755A7-DDB1-4EBD-A640-F46D10826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50CBEF-77D0-494B-92CB-1E9EECA24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E731-6724-4D08-A75E-8C45B9A321AF}" type="datetimeFigureOut">
              <a:rPr lang="en-CA" smtClean="0"/>
              <a:t>2021-10-16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B7E978-61F2-4A74-8759-339D7F46D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3A0796-8681-4183-99D3-3EBD85CBF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62A7A-FE62-42DC-A2A4-96DA839C6F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344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6B9395-4D77-4CB9-84F2-1527FD22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E731-6724-4D08-A75E-8C45B9A321AF}" type="datetimeFigureOut">
              <a:rPr lang="en-CA" smtClean="0"/>
              <a:t>2021-10-16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AF4102-87EB-4B60-B9D6-0B3219A14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06A740-7715-4C19-9BAF-9443AD1CB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62A7A-FE62-42DC-A2A4-96DA839C6F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8778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4C5D2-11FF-45E1-A74B-2680E766C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80F02-DA78-4CF7-BC83-1669E2C79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FE6C9E-EECC-4871-AD98-587DF454F3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F23E40-7A6C-42FD-8682-AA0CE2E49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E731-6724-4D08-A75E-8C45B9A321AF}" type="datetimeFigureOut">
              <a:rPr lang="en-CA" smtClean="0"/>
              <a:t>2021-10-16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B97B1D-92D7-4D38-8F36-8F3A5A5E3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E0113E-D563-4340-AD04-0C0633757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62A7A-FE62-42DC-A2A4-96DA839C6F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0003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C0581-CE2C-4824-8E0E-B2C9A5583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B91FB0-AB6A-4B1E-8D83-7D518887E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DC1F55-0CAC-4196-89D9-D9431DFB88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6C236D-DE25-411A-BFAA-5086549B3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E731-6724-4D08-A75E-8C45B9A321AF}" type="datetimeFigureOut">
              <a:rPr lang="en-CA" smtClean="0"/>
              <a:t>2021-10-16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49C5CB-968C-4253-9453-2C4C782E0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DD90F-2F0E-4CE5-9A85-CC480BFCB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62A7A-FE62-42DC-A2A4-96DA839C6F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5691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6CF216-6FBB-4AF5-96D3-62982B6E9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2C7BF0-0E4B-492A-874B-B7D367DBC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DB8BF-3E0D-4CAB-879B-4AC0216B29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DE731-6724-4D08-A75E-8C45B9A321AF}" type="datetimeFigureOut">
              <a:rPr lang="en-CA" smtClean="0"/>
              <a:t>2021-10-16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F3B1E-ECD3-4C8D-992E-E3D9F07A6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81449-CAF5-4CC4-9CBD-72E1B0E01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62A7A-FE62-42DC-A2A4-96DA839C6F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0553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C39D2375-D248-4806-819A-050A6009A9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1668110-B353-4D4E-AB59-E5E7FBF0A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34106"/>
            <a:ext cx="9144000" cy="1098395"/>
          </a:xfrm>
        </p:spPr>
        <p:txBody>
          <a:bodyPr>
            <a:normAutofit/>
          </a:bodyPr>
          <a:lstStyle/>
          <a:p>
            <a:r>
              <a:rPr lang="en-CA" sz="4400" b="1" i="0" u="none" strike="noStrike" baseline="0" dirty="0">
                <a:latin typeface="Times New Roman" panose="02020603050405020304" pitchFamily="18" charset="0"/>
              </a:rPr>
              <a:t>Text: Malachi 3:6-12</a:t>
            </a:r>
            <a:endParaRPr lang="en-CA" sz="4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0431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25">
            <a:extLst>
              <a:ext uri="{FF2B5EF4-FFF2-40B4-BE49-F238E27FC236}">
                <a16:creationId xmlns:a16="http://schemas.microsoft.com/office/drawing/2014/main" id="{3AFE8227-C443-417B-BA91-520EB1EF4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DADB57-5FB7-43AC-936E-F0DEB6B710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8475" y="381463"/>
            <a:ext cx="5200650" cy="82774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CA" sz="40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II. PATHWAY OF BLESSING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C39D2375-D248-4806-819A-050A6009A9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19" r="14647" b="-1"/>
          <a:stretch/>
        </p:blipFill>
        <p:spPr>
          <a:xfrm>
            <a:off x="20" y="431"/>
            <a:ext cx="6848455" cy="6408311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1668110-B353-4D4E-AB59-E5E7FBF0A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00875" y="1209205"/>
            <a:ext cx="5048250" cy="4476103"/>
          </a:xfrm>
        </p:spPr>
        <p:txBody>
          <a:bodyPr vert="horz" lIns="91440" tIns="45720" rIns="91440" bIns="45720" rtlCol="0">
            <a:noAutofit/>
          </a:bodyPr>
          <a:lstStyle/>
          <a:p>
            <a:pPr algn="l"/>
            <a:r>
              <a:rPr lang="en-CA" sz="36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"Many times I struck your gardens and vineyards, I struck them with blight and mildew.</a:t>
            </a:r>
          </a:p>
          <a:p>
            <a:pPr marR="21600" algn="l"/>
            <a:r>
              <a:rPr lang="en-CA" sz="36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Locusts devoured your fig and olive trees, yet you have not returned to me, declares the LORD."</a:t>
            </a:r>
          </a:p>
          <a:p>
            <a:r>
              <a:rPr lang="en-CA" sz="36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			Amos 4:9</a:t>
            </a:r>
            <a:endParaRPr lang="en-CA" sz="3400" b="0" i="1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27">
            <a:extLst>
              <a:ext uri="{FF2B5EF4-FFF2-40B4-BE49-F238E27FC236}">
                <a16:creationId xmlns:a16="http://schemas.microsoft.com/office/drawing/2014/main" id="{907741FC-B544-4A6E-B831-6789D0423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6408741"/>
            <a:ext cx="12191998" cy="45720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29">
            <a:extLst>
              <a:ext uri="{FF2B5EF4-FFF2-40B4-BE49-F238E27FC236}">
                <a16:creationId xmlns:a16="http://schemas.microsoft.com/office/drawing/2014/main" id="{3F0BE7ED-7814-4273-B18A-F26CC038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6408742"/>
            <a:ext cx="8115300" cy="449258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69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C39D2375-D248-4806-819A-050A6009A9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5" r="26320" b="393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DADB57-5FB7-43AC-936E-F0DEB6B710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1501960"/>
          </a:xfrm>
        </p:spPr>
        <p:txBody>
          <a:bodyPr anchor="b">
            <a:normAutofit/>
          </a:bodyPr>
          <a:lstStyle/>
          <a:p>
            <a:pPr algn="l"/>
            <a:r>
              <a:rPr lang="en-CA" sz="4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I. PATHWAY OF DECLINE</a:t>
            </a:r>
            <a:endParaRPr lang="en-CA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668110-B353-4D4E-AB59-E5E7FBF0A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2" y="3338774"/>
            <a:ext cx="4023359" cy="1208141"/>
          </a:xfrm>
        </p:spPr>
        <p:txBody>
          <a:bodyPr>
            <a:noAutofit/>
          </a:bodyPr>
          <a:lstStyle/>
          <a:p>
            <a:pPr algn="l"/>
            <a:r>
              <a:rPr lang="en-CA" sz="32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"I the LORD do not change..."</a:t>
            </a:r>
          </a:p>
          <a:p>
            <a:pPr algn="l"/>
            <a:endParaRPr lang="en-CA" sz="3200" b="0" i="1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CA" sz="32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CA" sz="3200" i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CA" sz="32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Malachi 3:6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50245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circle/>
      </p:transition>
    </mc:Choice>
    <mc:Fallback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C39D2375-D248-4806-819A-050A6009A9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5" r="26320" b="393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DADB57-5FB7-43AC-936E-F0DEB6B710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922703"/>
            <a:ext cx="4023360" cy="1513758"/>
          </a:xfrm>
        </p:spPr>
        <p:txBody>
          <a:bodyPr anchor="b">
            <a:normAutofit/>
          </a:bodyPr>
          <a:lstStyle/>
          <a:p>
            <a:pPr algn="l"/>
            <a:r>
              <a:rPr lang="en-CA" sz="4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I. PATHWAY OF DECLINE</a:t>
            </a:r>
            <a:endParaRPr lang="en-CA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668110-B353-4D4E-AB59-E5E7FBF0A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876" y="2587176"/>
            <a:ext cx="5029200" cy="411842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CA" sz="38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“Do </a:t>
            </a:r>
            <a:r>
              <a:rPr lang="en-CA" sz="32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not be deceived: God cannot be mocked. A man reaps what he </a:t>
            </a:r>
            <a:r>
              <a:rPr lang="en-CA" sz="3200" b="0" i="1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sows.</a:t>
            </a:r>
            <a:endParaRPr lang="en-CA" sz="3200" b="0" i="1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21600" algn="l"/>
            <a:r>
              <a:rPr lang="en-CA" sz="32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8. The one who sows to please his sinful nature, from that nature will reap destruction; the one who sows to please the Spirit, from the Spirit will reap eternal life.</a:t>
            </a:r>
          </a:p>
          <a:p>
            <a:pPr algn="l"/>
            <a:r>
              <a:rPr lang="en-CA" sz="32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	        Galatians 6:7-8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76153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circle/>
      </p:transition>
    </mc:Choice>
    <mc:Fallback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C39D2375-D248-4806-819A-050A6009A9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5" r="26320" b="3931"/>
          <a:stretch/>
        </p:blipFill>
        <p:spPr>
          <a:xfrm>
            <a:off x="3457575" y="10"/>
            <a:ext cx="8734425" cy="685799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DADB57-5FB7-43AC-936E-F0DEB6B710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1029" y="865188"/>
            <a:ext cx="4023360" cy="1513758"/>
          </a:xfrm>
        </p:spPr>
        <p:txBody>
          <a:bodyPr anchor="b">
            <a:normAutofit/>
          </a:bodyPr>
          <a:lstStyle/>
          <a:p>
            <a:pPr algn="l"/>
            <a:r>
              <a:rPr lang="en-CA" sz="4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I. PATHWAY OF DECLINE</a:t>
            </a:r>
            <a:endParaRPr lang="en-CA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668110-B353-4D4E-AB59-E5E7FBF0A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1029" y="2407444"/>
            <a:ext cx="4290996" cy="1208141"/>
          </a:xfrm>
        </p:spPr>
        <p:txBody>
          <a:bodyPr>
            <a:noAutofit/>
          </a:bodyPr>
          <a:lstStyle/>
          <a:p>
            <a:pPr algn="l"/>
            <a:r>
              <a:rPr lang="en-CA" sz="3600" i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CA" sz="3600" b="0" i="1" u="sng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Let us not become weary in doing good</a:t>
            </a:r>
            <a:r>
              <a:rPr lang="en-CA" sz="36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, for at the proper time we will reap a harvest if we do not give up."</a:t>
            </a:r>
          </a:p>
          <a:p>
            <a:pPr algn="l"/>
            <a:r>
              <a:rPr lang="en-CA" sz="36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	   Galatians 6:9</a:t>
            </a:r>
            <a:endParaRPr lang="en-CA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87318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circle/>
      </p:transition>
    </mc:Choice>
    <mc:Fallback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C39D2375-D248-4806-819A-050A6009A9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5" r="26320" b="393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DADB57-5FB7-43AC-936E-F0DEB6B710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848680"/>
            <a:ext cx="4023360" cy="1479101"/>
          </a:xfrm>
        </p:spPr>
        <p:txBody>
          <a:bodyPr anchor="b">
            <a:normAutofit/>
          </a:bodyPr>
          <a:lstStyle/>
          <a:p>
            <a:pPr algn="l"/>
            <a:r>
              <a:rPr lang="en-CA" sz="4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I. PATHWAY OF DECLINE</a:t>
            </a:r>
            <a:endParaRPr lang="en-CA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668110-B353-4D4E-AB59-E5E7FBF0A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1" y="2734704"/>
            <a:ext cx="4023359" cy="1208141"/>
          </a:xfrm>
        </p:spPr>
        <p:txBody>
          <a:bodyPr>
            <a:noAutofit/>
          </a:bodyPr>
          <a:lstStyle/>
          <a:p>
            <a:pPr algn="l"/>
            <a:r>
              <a:rPr lang="en-CA" sz="36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"Return to me and </a:t>
            </a:r>
          </a:p>
          <a:p>
            <a:pPr algn="l"/>
            <a:r>
              <a:rPr lang="en-CA" sz="36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I will return to you."</a:t>
            </a:r>
          </a:p>
          <a:p>
            <a:pPr algn="l"/>
            <a:r>
              <a:rPr lang="en-CA" sz="3600" i="1" dirty="0">
                <a:latin typeface="Arial" panose="020B0604020202020204" pitchFamily="34" charset="0"/>
                <a:cs typeface="Arial" panose="020B0604020202020204" pitchFamily="34" charset="0"/>
              </a:rPr>
              <a:t>	    </a:t>
            </a:r>
            <a:r>
              <a:rPr lang="en-CA" sz="36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Malachi 3:7</a:t>
            </a:r>
            <a:endParaRPr lang="en-CA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91623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circle/>
      </p:transition>
    </mc:Choice>
    <mc:Fallback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25">
            <a:extLst>
              <a:ext uri="{FF2B5EF4-FFF2-40B4-BE49-F238E27FC236}">
                <a16:creationId xmlns:a16="http://schemas.microsoft.com/office/drawing/2014/main" id="{3AFE8227-C443-417B-BA91-520EB1EF4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DADB57-5FB7-43AC-936E-F0DEB6B710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8475" y="381463"/>
            <a:ext cx="5200650" cy="82774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CA" sz="40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II. PATHWAY OF BLESSING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C39D2375-D248-4806-819A-050A6009A9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19" r="14647" b="-1"/>
          <a:stretch/>
        </p:blipFill>
        <p:spPr>
          <a:xfrm>
            <a:off x="20" y="431"/>
            <a:ext cx="6848455" cy="6408311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1668110-B353-4D4E-AB59-E5E7FBF0A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00875" y="1482570"/>
            <a:ext cx="5048250" cy="4476103"/>
          </a:xfrm>
        </p:spPr>
        <p:txBody>
          <a:bodyPr vert="horz" lIns="91440" tIns="45720" rIns="91440" bIns="45720" rtlCol="0">
            <a:noAutofit/>
          </a:bodyPr>
          <a:lstStyle/>
          <a:p>
            <a:pPr algn="l"/>
            <a:r>
              <a:rPr lang="en-CA" sz="34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"But you ask, 'How do we rob you?' 'In tithes and offerings.</a:t>
            </a:r>
          </a:p>
          <a:p>
            <a:pPr marR="21600" algn="l"/>
            <a:r>
              <a:rPr lang="en-CA" sz="34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9. You are under a curse - the whole nation of you - because you are robbing me."</a:t>
            </a:r>
          </a:p>
          <a:p>
            <a:r>
              <a:rPr lang="en-CA" sz="3400" i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CA" sz="34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Malachi 3:8,9</a:t>
            </a:r>
          </a:p>
        </p:txBody>
      </p:sp>
      <p:sp>
        <p:nvSpPr>
          <p:cNvPr id="33" name="Rectangle 27">
            <a:extLst>
              <a:ext uri="{FF2B5EF4-FFF2-40B4-BE49-F238E27FC236}">
                <a16:creationId xmlns:a16="http://schemas.microsoft.com/office/drawing/2014/main" id="{907741FC-B544-4A6E-B831-6789D0423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6408741"/>
            <a:ext cx="12191998" cy="45720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29">
            <a:extLst>
              <a:ext uri="{FF2B5EF4-FFF2-40B4-BE49-F238E27FC236}">
                <a16:creationId xmlns:a16="http://schemas.microsoft.com/office/drawing/2014/main" id="{3F0BE7ED-7814-4273-B18A-F26CC038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6408742"/>
            <a:ext cx="8115300" cy="449258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894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25">
            <a:extLst>
              <a:ext uri="{FF2B5EF4-FFF2-40B4-BE49-F238E27FC236}">
                <a16:creationId xmlns:a16="http://schemas.microsoft.com/office/drawing/2014/main" id="{3AFE8227-C443-417B-BA91-520EB1EF4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DADB57-5FB7-43AC-936E-F0DEB6B710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8475" y="381463"/>
            <a:ext cx="5200650" cy="82774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CA" sz="40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II. PATHWAY OF BLESSING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C39D2375-D248-4806-819A-050A6009A9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19" r="14647" b="-1"/>
          <a:stretch/>
        </p:blipFill>
        <p:spPr>
          <a:xfrm>
            <a:off x="20" y="431"/>
            <a:ext cx="6848455" cy="6408311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1668110-B353-4D4E-AB59-E5E7FBF0A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8474" y="1482570"/>
            <a:ext cx="5343505" cy="4476103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CA" sz="32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"Bring the </a:t>
            </a:r>
            <a:r>
              <a:rPr lang="en-CA" sz="3200" b="1" i="1" u="sng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whole tithe into the storehouse</a:t>
            </a:r>
            <a:r>
              <a:rPr lang="en-CA" sz="3200" b="0" i="1" u="sng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CA" sz="32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that there may be food in my house. </a:t>
            </a:r>
            <a:r>
              <a:rPr lang="en-CA" sz="3200" b="1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Test me in this</a:t>
            </a:r>
            <a:r>
              <a:rPr lang="en-CA" sz="32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," says the LORD Almighty, "and see if I will not throw open the floodgates of heaven and pour out so much blessing that you will not have room enough for it.”</a:t>
            </a:r>
          </a:p>
          <a:p>
            <a:r>
              <a:rPr lang="en-CA" sz="32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			Malachi 3:10</a:t>
            </a:r>
          </a:p>
        </p:txBody>
      </p:sp>
      <p:sp>
        <p:nvSpPr>
          <p:cNvPr id="33" name="Rectangle 27">
            <a:extLst>
              <a:ext uri="{FF2B5EF4-FFF2-40B4-BE49-F238E27FC236}">
                <a16:creationId xmlns:a16="http://schemas.microsoft.com/office/drawing/2014/main" id="{907741FC-B544-4A6E-B831-6789D0423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6408741"/>
            <a:ext cx="12191998" cy="45720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29">
            <a:extLst>
              <a:ext uri="{FF2B5EF4-FFF2-40B4-BE49-F238E27FC236}">
                <a16:creationId xmlns:a16="http://schemas.microsoft.com/office/drawing/2014/main" id="{3F0BE7ED-7814-4273-B18A-F26CC038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6408742"/>
            <a:ext cx="8115300" cy="449258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2988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25">
            <a:extLst>
              <a:ext uri="{FF2B5EF4-FFF2-40B4-BE49-F238E27FC236}">
                <a16:creationId xmlns:a16="http://schemas.microsoft.com/office/drawing/2014/main" id="{3AFE8227-C443-417B-BA91-520EB1EF4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DADB57-5FB7-43AC-936E-F0DEB6B710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8475" y="381463"/>
            <a:ext cx="5200650" cy="82774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CA" sz="40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II. PATHWAY OF BLESSING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C39D2375-D248-4806-819A-050A6009A9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19" r="14647" b="-1"/>
          <a:stretch/>
        </p:blipFill>
        <p:spPr>
          <a:xfrm>
            <a:off x="20" y="431"/>
            <a:ext cx="6848455" cy="6408311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1668110-B353-4D4E-AB59-E5E7FBF0A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00875" y="1278383"/>
            <a:ext cx="5048250" cy="4476103"/>
          </a:xfrm>
        </p:spPr>
        <p:txBody>
          <a:bodyPr vert="horz" lIns="91440" tIns="45720" rIns="91440" bIns="45720" rtlCol="0">
            <a:noAutofit/>
          </a:bodyPr>
          <a:lstStyle/>
          <a:p>
            <a:pPr algn="l"/>
            <a:r>
              <a:rPr lang="en-CA" sz="36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"I will prevent pests from devouring your crops </a:t>
            </a:r>
            <a:r>
              <a:rPr lang="en-CA" sz="3600" b="1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(And I will rebuke the devourer for your sakes - KJV), </a:t>
            </a:r>
            <a:r>
              <a:rPr lang="en-CA" sz="36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and the vines in your fields will not cast their fruit, says the LORD Almighty.”</a:t>
            </a:r>
          </a:p>
          <a:p>
            <a:r>
              <a:rPr lang="en-CA" sz="36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		Malachi 3:11</a:t>
            </a:r>
            <a:endParaRPr lang="en-CA" sz="3400" b="0" i="1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27">
            <a:extLst>
              <a:ext uri="{FF2B5EF4-FFF2-40B4-BE49-F238E27FC236}">
                <a16:creationId xmlns:a16="http://schemas.microsoft.com/office/drawing/2014/main" id="{907741FC-B544-4A6E-B831-6789D0423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6408741"/>
            <a:ext cx="12191998" cy="45720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29">
            <a:extLst>
              <a:ext uri="{FF2B5EF4-FFF2-40B4-BE49-F238E27FC236}">
                <a16:creationId xmlns:a16="http://schemas.microsoft.com/office/drawing/2014/main" id="{3F0BE7ED-7814-4273-B18A-F26CC038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6408742"/>
            <a:ext cx="8115300" cy="449258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673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25">
            <a:extLst>
              <a:ext uri="{FF2B5EF4-FFF2-40B4-BE49-F238E27FC236}">
                <a16:creationId xmlns:a16="http://schemas.microsoft.com/office/drawing/2014/main" id="{3AFE8227-C443-417B-BA91-520EB1EF4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DADB57-5FB7-43AC-936E-F0DEB6B710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8475" y="381463"/>
            <a:ext cx="5200650" cy="82774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CA" sz="40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II. PATHWAY OF BLESSING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C39D2375-D248-4806-819A-050A6009A9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19" r="14647" b="-1"/>
          <a:stretch/>
        </p:blipFill>
        <p:spPr>
          <a:xfrm>
            <a:off x="20" y="431"/>
            <a:ext cx="6848455" cy="6408311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1668110-B353-4D4E-AB59-E5E7FBF0A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00875" y="1482570"/>
            <a:ext cx="5048250" cy="4476103"/>
          </a:xfrm>
        </p:spPr>
        <p:txBody>
          <a:bodyPr vert="horz" lIns="91440" tIns="45720" rIns="91440" bIns="45720" rtlCol="0">
            <a:noAutofit/>
          </a:bodyPr>
          <a:lstStyle/>
          <a:p>
            <a:pPr marR="21600" algn="l"/>
            <a:r>
              <a:rPr lang="en-CA" sz="36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“Then all the nations will call you blessed, for yours will be a delightful land, says the LORD Almighty."</a:t>
            </a:r>
          </a:p>
          <a:p>
            <a:r>
              <a:rPr lang="en-CA" sz="3600" i="1" dirty="0">
                <a:latin typeface="Arial" panose="020B0604020202020204" pitchFamily="34" charset="0"/>
                <a:cs typeface="Arial" panose="020B0604020202020204" pitchFamily="34" charset="0"/>
              </a:rPr>
              <a:t>	    </a:t>
            </a:r>
            <a:r>
              <a:rPr lang="en-CA" sz="36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Malachi 3:11,12</a:t>
            </a:r>
            <a:endParaRPr lang="en-CA" sz="3400" b="0" i="1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27">
            <a:extLst>
              <a:ext uri="{FF2B5EF4-FFF2-40B4-BE49-F238E27FC236}">
                <a16:creationId xmlns:a16="http://schemas.microsoft.com/office/drawing/2014/main" id="{907741FC-B544-4A6E-B831-6789D0423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6408741"/>
            <a:ext cx="12191998" cy="45720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29">
            <a:extLst>
              <a:ext uri="{FF2B5EF4-FFF2-40B4-BE49-F238E27FC236}">
                <a16:creationId xmlns:a16="http://schemas.microsoft.com/office/drawing/2014/main" id="{3F0BE7ED-7814-4273-B18A-F26CC038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6408742"/>
            <a:ext cx="8115300" cy="449258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4616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380</Words>
  <Application>Microsoft Office PowerPoint</Application>
  <PresentationFormat>Widescreen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I. PATHWAY OF DECLINE</vt:lpstr>
      <vt:lpstr>I. PATHWAY OF DECLINE</vt:lpstr>
      <vt:lpstr>I. PATHWAY OF DECLINE</vt:lpstr>
      <vt:lpstr>I. PATHWAY OF DECLINE</vt:lpstr>
      <vt:lpstr>II. PATHWAY OF BLESSING</vt:lpstr>
      <vt:lpstr>II. PATHWAY OF BLESSING</vt:lpstr>
      <vt:lpstr>II. PATHWAY OF BLESSING</vt:lpstr>
      <vt:lpstr>II. PATHWAY OF BLESSING</vt:lpstr>
      <vt:lpstr>II. PATHWAY OF BLESSING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Fountaingate Christian</dc:creator>
  <cp:lastModifiedBy>Fountaingate Christian</cp:lastModifiedBy>
  <cp:revision>4</cp:revision>
  <dcterms:created xsi:type="dcterms:W3CDTF">2021-10-16T21:06:58Z</dcterms:created>
  <dcterms:modified xsi:type="dcterms:W3CDTF">2021-10-17T01:22:21Z</dcterms:modified>
</cp:coreProperties>
</file>