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63" r:id="rId5"/>
    <p:sldId id="264" r:id="rId6"/>
    <p:sldId id="265" r:id="rId7"/>
    <p:sldId id="258" r:id="rId8"/>
    <p:sldId id="259" r:id="rId9"/>
    <p:sldId id="261" r:id="rId10"/>
    <p:sldId id="267" r:id="rId11"/>
    <p:sldId id="266" r:id="rId12"/>
    <p:sldId id="268" r:id="rId13"/>
    <p:sldId id="2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2" autoAdjust="0"/>
    <p:restoredTop sz="94660"/>
  </p:normalViewPr>
  <p:slideViewPr>
    <p:cSldViewPr snapToGrid="0">
      <p:cViewPr varScale="1">
        <p:scale>
          <a:sx n="71" d="100"/>
          <a:sy n="71" d="100"/>
        </p:scale>
        <p:origin x="67" y="37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BDD5B-9704-4246-8B5D-4AF248D0D6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223D49E0-8173-4AF3-B438-EC56D3532E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AB9C064F-6D09-4D4F-93C9-CD94D72F83F9}"/>
              </a:ext>
            </a:extLst>
          </p:cNvPr>
          <p:cNvSpPr>
            <a:spLocks noGrp="1"/>
          </p:cNvSpPr>
          <p:nvPr>
            <p:ph type="dt" sz="half" idx="10"/>
          </p:nvPr>
        </p:nvSpPr>
        <p:spPr/>
        <p:txBody>
          <a:bodyPr/>
          <a:lstStyle/>
          <a:p>
            <a:fld id="{E18AF0B0-CF65-4547-8050-EEED5DD07787}" type="datetimeFigureOut">
              <a:rPr lang="en-CA" smtClean="0"/>
              <a:t>2021-07-24</a:t>
            </a:fld>
            <a:endParaRPr lang="en-CA"/>
          </a:p>
        </p:txBody>
      </p:sp>
      <p:sp>
        <p:nvSpPr>
          <p:cNvPr id="5" name="Footer Placeholder 4">
            <a:extLst>
              <a:ext uri="{FF2B5EF4-FFF2-40B4-BE49-F238E27FC236}">
                <a16:creationId xmlns:a16="http://schemas.microsoft.com/office/drawing/2014/main" id="{4522C108-250C-46EA-81B5-90BBBCA6F4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4734F00-EF33-49C8-92AA-AA3174CA555F}"/>
              </a:ext>
            </a:extLst>
          </p:cNvPr>
          <p:cNvSpPr>
            <a:spLocks noGrp="1"/>
          </p:cNvSpPr>
          <p:nvPr>
            <p:ph type="sldNum" sz="quarter" idx="12"/>
          </p:nvPr>
        </p:nvSpPr>
        <p:spPr/>
        <p:txBody>
          <a:bodyPr/>
          <a:lstStyle/>
          <a:p>
            <a:fld id="{6AD5900B-7C9D-44CB-8640-EB7DE055917F}" type="slidenum">
              <a:rPr lang="en-CA" smtClean="0"/>
              <a:t>‹#›</a:t>
            </a:fld>
            <a:endParaRPr lang="en-CA"/>
          </a:p>
        </p:txBody>
      </p:sp>
    </p:spTree>
    <p:extLst>
      <p:ext uri="{BB962C8B-B14F-4D97-AF65-F5344CB8AC3E}">
        <p14:creationId xmlns:p14="http://schemas.microsoft.com/office/powerpoint/2010/main" val="2375417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665F9-3FBE-44C7-8C38-4194E05975F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E3594C4-866E-4A3E-9854-96ABCA8192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6E4D978-39B1-4F50-AFD1-4EE8B06A33F4}"/>
              </a:ext>
            </a:extLst>
          </p:cNvPr>
          <p:cNvSpPr>
            <a:spLocks noGrp="1"/>
          </p:cNvSpPr>
          <p:nvPr>
            <p:ph type="dt" sz="half" idx="10"/>
          </p:nvPr>
        </p:nvSpPr>
        <p:spPr/>
        <p:txBody>
          <a:bodyPr/>
          <a:lstStyle/>
          <a:p>
            <a:fld id="{E18AF0B0-CF65-4547-8050-EEED5DD07787}" type="datetimeFigureOut">
              <a:rPr lang="en-CA" smtClean="0"/>
              <a:t>2021-07-24</a:t>
            </a:fld>
            <a:endParaRPr lang="en-CA"/>
          </a:p>
        </p:txBody>
      </p:sp>
      <p:sp>
        <p:nvSpPr>
          <p:cNvPr id="5" name="Footer Placeholder 4">
            <a:extLst>
              <a:ext uri="{FF2B5EF4-FFF2-40B4-BE49-F238E27FC236}">
                <a16:creationId xmlns:a16="http://schemas.microsoft.com/office/drawing/2014/main" id="{250457B0-B238-4D3E-8FAC-3987B75276A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FF2431E-02E4-4B5D-A2C4-3EE6EA1F2501}"/>
              </a:ext>
            </a:extLst>
          </p:cNvPr>
          <p:cNvSpPr>
            <a:spLocks noGrp="1"/>
          </p:cNvSpPr>
          <p:nvPr>
            <p:ph type="sldNum" sz="quarter" idx="12"/>
          </p:nvPr>
        </p:nvSpPr>
        <p:spPr/>
        <p:txBody>
          <a:bodyPr/>
          <a:lstStyle/>
          <a:p>
            <a:fld id="{6AD5900B-7C9D-44CB-8640-EB7DE055917F}" type="slidenum">
              <a:rPr lang="en-CA" smtClean="0"/>
              <a:t>‹#›</a:t>
            </a:fld>
            <a:endParaRPr lang="en-CA"/>
          </a:p>
        </p:txBody>
      </p:sp>
    </p:spTree>
    <p:extLst>
      <p:ext uri="{BB962C8B-B14F-4D97-AF65-F5344CB8AC3E}">
        <p14:creationId xmlns:p14="http://schemas.microsoft.com/office/powerpoint/2010/main" val="410700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9EBD6D-7594-4195-82D5-54C7533B2C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3C80654-826F-44EC-8BE1-EC5F2B3D3C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6385CD2-F89C-4DBD-8948-AE0651FD49DF}"/>
              </a:ext>
            </a:extLst>
          </p:cNvPr>
          <p:cNvSpPr>
            <a:spLocks noGrp="1"/>
          </p:cNvSpPr>
          <p:nvPr>
            <p:ph type="dt" sz="half" idx="10"/>
          </p:nvPr>
        </p:nvSpPr>
        <p:spPr/>
        <p:txBody>
          <a:bodyPr/>
          <a:lstStyle/>
          <a:p>
            <a:fld id="{E18AF0B0-CF65-4547-8050-EEED5DD07787}" type="datetimeFigureOut">
              <a:rPr lang="en-CA" smtClean="0"/>
              <a:t>2021-07-24</a:t>
            </a:fld>
            <a:endParaRPr lang="en-CA"/>
          </a:p>
        </p:txBody>
      </p:sp>
      <p:sp>
        <p:nvSpPr>
          <p:cNvPr id="5" name="Footer Placeholder 4">
            <a:extLst>
              <a:ext uri="{FF2B5EF4-FFF2-40B4-BE49-F238E27FC236}">
                <a16:creationId xmlns:a16="http://schemas.microsoft.com/office/drawing/2014/main" id="{BD0F8AD1-B10C-46C0-809E-8D96B98E201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A6DECCD-18F6-45CB-A43F-19138E14AB53}"/>
              </a:ext>
            </a:extLst>
          </p:cNvPr>
          <p:cNvSpPr>
            <a:spLocks noGrp="1"/>
          </p:cNvSpPr>
          <p:nvPr>
            <p:ph type="sldNum" sz="quarter" idx="12"/>
          </p:nvPr>
        </p:nvSpPr>
        <p:spPr/>
        <p:txBody>
          <a:bodyPr/>
          <a:lstStyle/>
          <a:p>
            <a:fld id="{6AD5900B-7C9D-44CB-8640-EB7DE055917F}" type="slidenum">
              <a:rPr lang="en-CA" smtClean="0"/>
              <a:t>‹#›</a:t>
            </a:fld>
            <a:endParaRPr lang="en-CA"/>
          </a:p>
        </p:txBody>
      </p:sp>
    </p:spTree>
    <p:extLst>
      <p:ext uri="{BB962C8B-B14F-4D97-AF65-F5344CB8AC3E}">
        <p14:creationId xmlns:p14="http://schemas.microsoft.com/office/powerpoint/2010/main" val="503088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99541-FF33-4F59-9512-658CB7B8DCD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FFBD77F-1F64-487F-A54A-5FE799573D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9464AE4-95BC-4191-B9FB-F91EA2EF944B}"/>
              </a:ext>
            </a:extLst>
          </p:cNvPr>
          <p:cNvSpPr>
            <a:spLocks noGrp="1"/>
          </p:cNvSpPr>
          <p:nvPr>
            <p:ph type="dt" sz="half" idx="10"/>
          </p:nvPr>
        </p:nvSpPr>
        <p:spPr/>
        <p:txBody>
          <a:bodyPr/>
          <a:lstStyle/>
          <a:p>
            <a:fld id="{E18AF0B0-CF65-4547-8050-EEED5DD07787}" type="datetimeFigureOut">
              <a:rPr lang="en-CA" smtClean="0"/>
              <a:t>2021-07-24</a:t>
            </a:fld>
            <a:endParaRPr lang="en-CA"/>
          </a:p>
        </p:txBody>
      </p:sp>
      <p:sp>
        <p:nvSpPr>
          <p:cNvPr id="5" name="Footer Placeholder 4">
            <a:extLst>
              <a:ext uri="{FF2B5EF4-FFF2-40B4-BE49-F238E27FC236}">
                <a16:creationId xmlns:a16="http://schemas.microsoft.com/office/drawing/2014/main" id="{DB67891A-E722-4E02-8531-2ED4EFD53DF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7FF1B75-71E9-4D95-B75C-4C5EA3135A5B}"/>
              </a:ext>
            </a:extLst>
          </p:cNvPr>
          <p:cNvSpPr>
            <a:spLocks noGrp="1"/>
          </p:cNvSpPr>
          <p:nvPr>
            <p:ph type="sldNum" sz="quarter" idx="12"/>
          </p:nvPr>
        </p:nvSpPr>
        <p:spPr/>
        <p:txBody>
          <a:bodyPr/>
          <a:lstStyle/>
          <a:p>
            <a:fld id="{6AD5900B-7C9D-44CB-8640-EB7DE055917F}" type="slidenum">
              <a:rPr lang="en-CA" smtClean="0"/>
              <a:t>‹#›</a:t>
            </a:fld>
            <a:endParaRPr lang="en-CA"/>
          </a:p>
        </p:txBody>
      </p:sp>
    </p:spTree>
    <p:extLst>
      <p:ext uri="{BB962C8B-B14F-4D97-AF65-F5344CB8AC3E}">
        <p14:creationId xmlns:p14="http://schemas.microsoft.com/office/powerpoint/2010/main" val="2924210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C9AF-2239-4DB4-AD0D-7B1D1E93BF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14AA2DD-2632-4AB0-B14E-9C67EBDDA9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6966C1-C441-4FF8-89E5-FD65DA27913C}"/>
              </a:ext>
            </a:extLst>
          </p:cNvPr>
          <p:cNvSpPr>
            <a:spLocks noGrp="1"/>
          </p:cNvSpPr>
          <p:nvPr>
            <p:ph type="dt" sz="half" idx="10"/>
          </p:nvPr>
        </p:nvSpPr>
        <p:spPr/>
        <p:txBody>
          <a:bodyPr/>
          <a:lstStyle/>
          <a:p>
            <a:fld id="{E18AF0B0-CF65-4547-8050-EEED5DD07787}" type="datetimeFigureOut">
              <a:rPr lang="en-CA" smtClean="0"/>
              <a:t>2021-07-24</a:t>
            </a:fld>
            <a:endParaRPr lang="en-CA"/>
          </a:p>
        </p:txBody>
      </p:sp>
      <p:sp>
        <p:nvSpPr>
          <p:cNvPr id="5" name="Footer Placeholder 4">
            <a:extLst>
              <a:ext uri="{FF2B5EF4-FFF2-40B4-BE49-F238E27FC236}">
                <a16:creationId xmlns:a16="http://schemas.microsoft.com/office/drawing/2014/main" id="{BE0E8540-8BAE-4FE1-9541-E66D697A953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6910E08-D678-4BDB-8024-A93A1B8318FC}"/>
              </a:ext>
            </a:extLst>
          </p:cNvPr>
          <p:cNvSpPr>
            <a:spLocks noGrp="1"/>
          </p:cNvSpPr>
          <p:nvPr>
            <p:ph type="sldNum" sz="quarter" idx="12"/>
          </p:nvPr>
        </p:nvSpPr>
        <p:spPr/>
        <p:txBody>
          <a:bodyPr/>
          <a:lstStyle/>
          <a:p>
            <a:fld id="{6AD5900B-7C9D-44CB-8640-EB7DE055917F}" type="slidenum">
              <a:rPr lang="en-CA" smtClean="0"/>
              <a:t>‹#›</a:t>
            </a:fld>
            <a:endParaRPr lang="en-CA"/>
          </a:p>
        </p:txBody>
      </p:sp>
    </p:spTree>
    <p:extLst>
      <p:ext uri="{BB962C8B-B14F-4D97-AF65-F5344CB8AC3E}">
        <p14:creationId xmlns:p14="http://schemas.microsoft.com/office/powerpoint/2010/main" val="2240631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C3AF7-1FC4-4C35-9F45-4631A7898A3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84C3758-B947-4463-8326-689586FD1D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55ACDAC-CF4C-438E-8443-B81F5C708B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3665029-A395-460D-A822-6E3E23993748}"/>
              </a:ext>
            </a:extLst>
          </p:cNvPr>
          <p:cNvSpPr>
            <a:spLocks noGrp="1"/>
          </p:cNvSpPr>
          <p:nvPr>
            <p:ph type="dt" sz="half" idx="10"/>
          </p:nvPr>
        </p:nvSpPr>
        <p:spPr/>
        <p:txBody>
          <a:bodyPr/>
          <a:lstStyle/>
          <a:p>
            <a:fld id="{E18AF0B0-CF65-4547-8050-EEED5DD07787}" type="datetimeFigureOut">
              <a:rPr lang="en-CA" smtClean="0"/>
              <a:t>2021-07-24</a:t>
            </a:fld>
            <a:endParaRPr lang="en-CA"/>
          </a:p>
        </p:txBody>
      </p:sp>
      <p:sp>
        <p:nvSpPr>
          <p:cNvPr id="6" name="Footer Placeholder 5">
            <a:extLst>
              <a:ext uri="{FF2B5EF4-FFF2-40B4-BE49-F238E27FC236}">
                <a16:creationId xmlns:a16="http://schemas.microsoft.com/office/drawing/2014/main" id="{2BA554B3-A4A1-46EA-A301-8554D8B519A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F58797D-DC13-401D-8A6F-8DD31CC6ABF0}"/>
              </a:ext>
            </a:extLst>
          </p:cNvPr>
          <p:cNvSpPr>
            <a:spLocks noGrp="1"/>
          </p:cNvSpPr>
          <p:nvPr>
            <p:ph type="sldNum" sz="quarter" idx="12"/>
          </p:nvPr>
        </p:nvSpPr>
        <p:spPr/>
        <p:txBody>
          <a:bodyPr/>
          <a:lstStyle/>
          <a:p>
            <a:fld id="{6AD5900B-7C9D-44CB-8640-EB7DE055917F}" type="slidenum">
              <a:rPr lang="en-CA" smtClean="0"/>
              <a:t>‹#›</a:t>
            </a:fld>
            <a:endParaRPr lang="en-CA"/>
          </a:p>
        </p:txBody>
      </p:sp>
    </p:spTree>
    <p:extLst>
      <p:ext uri="{BB962C8B-B14F-4D97-AF65-F5344CB8AC3E}">
        <p14:creationId xmlns:p14="http://schemas.microsoft.com/office/powerpoint/2010/main" val="3525636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A49D5-9180-48C4-AF1F-F42EED554D6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83FFA88-9B86-41DB-B1AC-8BECF95182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EE9704-C77D-4602-83BB-BA0155D908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967F70CE-4CBC-4369-808E-4B891DECD4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E4124E-5F7F-43E6-920C-FDE8CF0848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4C3A7CD5-8E01-4877-BEDD-FBED54E5A407}"/>
              </a:ext>
            </a:extLst>
          </p:cNvPr>
          <p:cNvSpPr>
            <a:spLocks noGrp="1"/>
          </p:cNvSpPr>
          <p:nvPr>
            <p:ph type="dt" sz="half" idx="10"/>
          </p:nvPr>
        </p:nvSpPr>
        <p:spPr/>
        <p:txBody>
          <a:bodyPr/>
          <a:lstStyle/>
          <a:p>
            <a:fld id="{E18AF0B0-CF65-4547-8050-EEED5DD07787}" type="datetimeFigureOut">
              <a:rPr lang="en-CA" smtClean="0"/>
              <a:t>2021-07-24</a:t>
            </a:fld>
            <a:endParaRPr lang="en-CA"/>
          </a:p>
        </p:txBody>
      </p:sp>
      <p:sp>
        <p:nvSpPr>
          <p:cNvPr id="8" name="Footer Placeholder 7">
            <a:extLst>
              <a:ext uri="{FF2B5EF4-FFF2-40B4-BE49-F238E27FC236}">
                <a16:creationId xmlns:a16="http://schemas.microsoft.com/office/drawing/2014/main" id="{0F3663E6-DE46-417F-8881-BBE1243C618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7FA4ABCA-E560-4800-895B-1B7575889EE6}"/>
              </a:ext>
            </a:extLst>
          </p:cNvPr>
          <p:cNvSpPr>
            <a:spLocks noGrp="1"/>
          </p:cNvSpPr>
          <p:nvPr>
            <p:ph type="sldNum" sz="quarter" idx="12"/>
          </p:nvPr>
        </p:nvSpPr>
        <p:spPr/>
        <p:txBody>
          <a:bodyPr/>
          <a:lstStyle/>
          <a:p>
            <a:fld id="{6AD5900B-7C9D-44CB-8640-EB7DE055917F}" type="slidenum">
              <a:rPr lang="en-CA" smtClean="0"/>
              <a:t>‹#›</a:t>
            </a:fld>
            <a:endParaRPr lang="en-CA"/>
          </a:p>
        </p:txBody>
      </p:sp>
    </p:spTree>
    <p:extLst>
      <p:ext uri="{BB962C8B-B14F-4D97-AF65-F5344CB8AC3E}">
        <p14:creationId xmlns:p14="http://schemas.microsoft.com/office/powerpoint/2010/main" val="2116723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1617C-E279-4A48-843B-2F9A108C66C9}"/>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C45B991-AAAF-4F5A-A529-C164730DEC58}"/>
              </a:ext>
            </a:extLst>
          </p:cNvPr>
          <p:cNvSpPr>
            <a:spLocks noGrp="1"/>
          </p:cNvSpPr>
          <p:nvPr>
            <p:ph type="dt" sz="half" idx="10"/>
          </p:nvPr>
        </p:nvSpPr>
        <p:spPr/>
        <p:txBody>
          <a:bodyPr/>
          <a:lstStyle/>
          <a:p>
            <a:fld id="{E18AF0B0-CF65-4547-8050-EEED5DD07787}" type="datetimeFigureOut">
              <a:rPr lang="en-CA" smtClean="0"/>
              <a:t>2021-07-24</a:t>
            </a:fld>
            <a:endParaRPr lang="en-CA"/>
          </a:p>
        </p:txBody>
      </p:sp>
      <p:sp>
        <p:nvSpPr>
          <p:cNvPr id="4" name="Footer Placeholder 3">
            <a:extLst>
              <a:ext uri="{FF2B5EF4-FFF2-40B4-BE49-F238E27FC236}">
                <a16:creationId xmlns:a16="http://schemas.microsoft.com/office/drawing/2014/main" id="{CFB1A6BE-F0DD-4BC2-91CF-C6A77DA09C5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D8C4D36-3BEF-4E2A-92CE-E01423FFC144}"/>
              </a:ext>
            </a:extLst>
          </p:cNvPr>
          <p:cNvSpPr>
            <a:spLocks noGrp="1"/>
          </p:cNvSpPr>
          <p:nvPr>
            <p:ph type="sldNum" sz="quarter" idx="12"/>
          </p:nvPr>
        </p:nvSpPr>
        <p:spPr/>
        <p:txBody>
          <a:bodyPr/>
          <a:lstStyle/>
          <a:p>
            <a:fld id="{6AD5900B-7C9D-44CB-8640-EB7DE055917F}" type="slidenum">
              <a:rPr lang="en-CA" smtClean="0"/>
              <a:t>‹#›</a:t>
            </a:fld>
            <a:endParaRPr lang="en-CA"/>
          </a:p>
        </p:txBody>
      </p:sp>
    </p:spTree>
    <p:extLst>
      <p:ext uri="{BB962C8B-B14F-4D97-AF65-F5344CB8AC3E}">
        <p14:creationId xmlns:p14="http://schemas.microsoft.com/office/powerpoint/2010/main" val="1440052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4578A6-6744-4745-AC67-2A2C8F9DE7E0}"/>
              </a:ext>
            </a:extLst>
          </p:cNvPr>
          <p:cNvSpPr>
            <a:spLocks noGrp="1"/>
          </p:cNvSpPr>
          <p:nvPr>
            <p:ph type="dt" sz="half" idx="10"/>
          </p:nvPr>
        </p:nvSpPr>
        <p:spPr/>
        <p:txBody>
          <a:bodyPr/>
          <a:lstStyle/>
          <a:p>
            <a:fld id="{E18AF0B0-CF65-4547-8050-EEED5DD07787}" type="datetimeFigureOut">
              <a:rPr lang="en-CA" smtClean="0"/>
              <a:t>2021-07-24</a:t>
            </a:fld>
            <a:endParaRPr lang="en-CA"/>
          </a:p>
        </p:txBody>
      </p:sp>
      <p:sp>
        <p:nvSpPr>
          <p:cNvPr id="3" name="Footer Placeholder 2">
            <a:extLst>
              <a:ext uri="{FF2B5EF4-FFF2-40B4-BE49-F238E27FC236}">
                <a16:creationId xmlns:a16="http://schemas.microsoft.com/office/drawing/2014/main" id="{61BA81DE-30BE-447C-9593-4E1197F4E92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A5F27A4E-46E6-4909-97E0-087246394574}"/>
              </a:ext>
            </a:extLst>
          </p:cNvPr>
          <p:cNvSpPr>
            <a:spLocks noGrp="1"/>
          </p:cNvSpPr>
          <p:nvPr>
            <p:ph type="sldNum" sz="quarter" idx="12"/>
          </p:nvPr>
        </p:nvSpPr>
        <p:spPr/>
        <p:txBody>
          <a:bodyPr/>
          <a:lstStyle/>
          <a:p>
            <a:fld id="{6AD5900B-7C9D-44CB-8640-EB7DE055917F}" type="slidenum">
              <a:rPr lang="en-CA" smtClean="0"/>
              <a:t>‹#›</a:t>
            </a:fld>
            <a:endParaRPr lang="en-CA"/>
          </a:p>
        </p:txBody>
      </p:sp>
    </p:spTree>
    <p:extLst>
      <p:ext uri="{BB962C8B-B14F-4D97-AF65-F5344CB8AC3E}">
        <p14:creationId xmlns:p14="http://schemas.microsoft.com/office/powerpoint/2010/main" val="707699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43C6D-6BED-4532-AD2F-194900CDD6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DF668A3A-B01D-48F8-817C-66CA5B5279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2ACD168-0C2C-4A35-A5E1-03C0CF0320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A35C9D-997A-43D9-9CE1-6A9D7D3C6907}"/>
              </a:ext>
            </a:extLst>
          </p:cNvPr>
          <p:cNvSpPr>
            <a:spLocks noGrp="1"/>
          </p:cNvSpPr>
          <p:nvPr>
            <p:ph type="dt" sz="half" idx="10"/>
          </p:nvPr>
        </p:nvSpPr>
        <p:spPr/>
        <p:txBody>
          <a:bodyPr/>
          <a:lstStyle/>
          <a:p>
            <a:fld id="{E18AF0B0-CF65-4547-8050-EEED5DD07787}" type="datetimeFigureOut">
              <a:rPr lang="en-CA" smtClean="0"/>
              <a:t>2021-07-24</a:t>
            </a:fld>
            <a:endParaRPr lang="en-CA"/>
          </a:p>
        </p:txBody>
      </p:sp>
      <p:sp>
        <p:nvSpPr>
          <p:cNvPr id="6" name="Footer Placeholder 5">
            <a:extLst>
              <a:ext uri="{FF2B5EF4-FFF2-40B4-BE49-F238E27FC236}">
                <a16:creationId xmlns:a16="http://schemas.microsoft.com/office/drawing/2014/main" id="{D90CCE3F-4BCC-4DAC-9181-0E97272CD04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67AF04C-F33F-4DA9-AEE3-FC002A130C38}"/>
              </a:ext>
            </a:extLst>
          </p:cNvPr>
          <p:cNvSpPr>
            <a:spLocks noGrp="1"/>
          </p:cNvSpPr>
          <p:nvPr>
            <p:ph type="sldNum" sz="quarter" idx="12"/>
          </p:nvPr>
        </p:nvSpPr>
        <p:spPr/>
        <p:txBody>
          <a:bodyPr/>
          <a:lstStyle/>
          <a:p>
            <a:fld id="{6AD5900B-7C9D-44CB-8640-EB7DE055917F}" type="slidenum">
              <a:rPr lang="en-CA" smtClean="0"/>
              <a:t>‹#›</a:t>
            </a:fld>
            <a:endParaRPr lang="en-CA"/>
          </a:p>
        </p:txBody>
      </p:sp>
    </p:spTree>
    <p:extLst>
      <p:ext uri="{BB962C8B-B14F-4D97-AF65-F5344CB8AC3E}">
        <p14:creationId xmlns:p14="http://schemas.microsoft.com/office/powerpoint/2010/main" val="1037951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2A55B-D523-494C-B7FB-241E59C217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58ED0CA-6BE1-4AE3-A60B-629C5F1DDF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858651B-FEB6-4A7B-92D8-FC7F5BCC9E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474A85-08B6-4DA0-A91B-1048503080AB}"/>
              </a:ext>
            </a:extLst>
          </p:cNvPr>
          <p:cNvSpPr>
            <a:spLocks noGrp="1"/>
          </p:cNvSpPr>
          <p:nvPr>
            <p:ph type="dt" sz="half" idx="10"/>
          </p:nvPr>
        </p:nvSpPr>
        <p:spPr/>
        <p:txBody>
          <a:bodyPr/>
          <a:lstStyle/>
          <a:p>
            <a:fld id="{E18AF0B0-CF65-4547-8050-EEED5DD07787}" type="datetimeFigureOut">
              <a:rPr lang="en-CA" smtClean="0"/>
              <a:t>2021-07-24</a:t>
            </a:fld>
            <a:endParaRPr lang="en-CA"/>
          </a:p>
        </p:txBody>
      </p:sp>
      <p:sp>
        <p:nvSpPr>
          <p:cNvPr id="6" name="Footer Placeholder 5">
            <a:extLst>
              <a:ext uri="{FF2B5EF4-FFF2-40B4-BE49-F238E27FC236}">
                <a16:creationId xmlns:a16="http://schemas.microsoft.com/office/drawing/2014/main" id="{A1104B56-1146-4451-AFD9-AD780ABED48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CA43A79-4CC2-49EE-A4D1-A3590E94EECA}"/>
              </a:ext>
            </a:extLst>
          </p:cNvPr>
          <p:cNvSpPr>
            <a:spLocks noGrp="1"/>
          </p:cNvSpPr>
          <p:nvPr>
            <p:ph type="sldNum" sz="quarter" idx="12"/>
          </p:nvPr>
        </p:nvSpPr>
        <p:spPr/>
        <p:txBody>
          <a:bodyPr/>
          <a:lstStyle/>
          <a:p>
            <a:fld id="{6AD5900B-7C9D-44CB-8640-EB7DE055917F}" type="slidenum">
              <a:rPr lang="en-CA" smtClean="0"/>
              <a:t>‹#›</a:t>
            </a:fld>
            <a:endParaRPr lang="en-CA"/>
          </a:p>
        </p:txBody>
      </p:sp>
    </p:spTree>
    <p:extLst>
      <p:ext uri="{BB962C8B-B14F-4D97-AF65-F5344CB8AC3E}">
        <p14:creationId xmlns:p14="http://schemas.microsoft.com/office/powerpoint/2010/main" val="928233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51C818-C7A6-4089-B2A3-456A61A0F5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9398692-EB54-4888-AEEE-EC1311EB02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BCAE888-2BB3-404B-9E2C-E75C933E61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AF0B0-CF65-4547-8050-EEED5DD07787}" type="datetimeFigureOut">
              <a:rPr lang="en-CA" smtClean="0"/>
              <a:t>2021-07-24</a:t>
            </a:fld>
            <a:endParaRPr lang="en-CA"/>
          </a:p>
        </p:txBody>
      </p:sp>
      <p:sp>
        <p:nvSpPr>
          <p:cNvPr id="5" name="Footer Placeholder 4">
            <a:extLst>
              <a:ext uri="{FF2B5EF4-FFF2-40B4-BE49-F238E27FC236}">
                <a16:creationId xmlns:a16="http://schemas.microsoft.com/office/drawing/2014/main" id="{7FE55228-8DFA-409F-8A29-2D155539E1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CD63D424-04F5-4E3C-9FAC-CB85387BB7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5900B-7C9D-44CB-8640-EB7DE055917F}" type="slidenum">
              <a:rPr lang="en-CA" smtClean="0"/>
              <a:t>‹#›</a:t>
            </a:fld>
            <a:endParaRPr lang="en-CA"/>
          </a:p>
        </p:txBody>
      </p:sp>
    </p:spTree>
    <p:extLst>
      <p:ext uri="{BB962C8B-B14F-4D97-AF65-F5344CB8AC3E}">
        <p14:creationId xmlns:p14="http://schemas.microsoft.com/office/powerpoint/2010/main" val="1240412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964CBE2-084A-47DF-A704-CF5F6217B5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85679F-561A-4F2A-815A-7C89BCCA976F}"/>
              </a:ext>
            </a:extLst>
          </p:cNvPr>
          <p:cNvSpPr>
            <a:spLocks noGrp="1"/>
          </p:cNvSpPr>
          <p:nvPr>
            <p:ph type="ctrTitle"/>
          </p:nvPr>
        </p:nvSpPr>
        <p:spPr>
          <a:xfrm>
            <a:off x="838199" y="1174820"/>
            <a:ext cx="4826795" cy="1784512"/>
          </a:xfrm>
        </p:spPr>
        <p:txBody>
          <a:bodyPr>
            <a:normAutofit/>
          </a:bodyPr>
          <a:lstStyle/>
          <a:p>
            <a:r>
              <a:rPr kumimoji="0" lang="en-CA" sz="5400" b="1" i="0" u="none" strike="noStrike" kern="1200" cap="none" spc="0" normalizeH="0" baseline="0" noProof="0" dirty="0">
                <a:ln>
                  <a:noFill/>
                </a:ln>
                <a:solidFill>
                  <a:schemeClr val="bg1"/>
                </a:solidFill>
                <a:effectLst/>
                <a:uLnTx/>
                <a:uFillTx/>
                <a:latin typeface="Franklin Gothic Book"/>
                <a:ea typeface="+mj-ea"/>
                <a:cs typeface="+mj-cs"/>
              </a:rPr>
              <a:t>REMOVING ALL FEAR</a:t>
            </a:r>
            <a:endParaRPr lang="en-CA" sz="5400" dirty="0">
              <a:solidFill>
                <a:schemeClr val="bg1"/>
              </a:solidFill>
            </a:endParaRPr>
          </a:p>
        </p:txBody>
      </p:sp>
      <p:sp>
        <p:nvSpPr>
          <p:cNvPr id="3" name="Subtitle 2">
            <a:extLst>
              <a:ext uri="{FF2B5EF4-FFF2-40B4-BE49-F238E27FC236}">
                <a16:creationId xmlns:a16="http://schemas.microsoft.com/office/drawing/2014/main" id="{02BAB58A-1C91-4A2C-84E8-8D0CF6F91283}"/>
              </a:ext>
            </a:extLst>
          </p:cNvPr>
          <p:cNvSpPr>
            <a:spLocks noGrp="1"/>
          </p:cNvSpPr>
          <p:nvPr>
            <p:ph type="subTitle" idx="1"/>
          </p:nvPr>
        </p:nvSpPr>
        <p:spPr>
          <a:xfrm>
            <a:off x="835024" y="4414180"/>
            <a:ext cx="4830283" cy="1594507"/>
          </a:xfrm>
        </p:spPr>
        <p:txBody>
          <a:bodyPr>
            <a:normAutofit/>
          </a:bodyPr>
          <a:lstStyle/>
          <a:p>
            <a:pPr algn="l"/>
            <a:r>
              <a:rPr lang="en-CA" b="1" dirty="0"/>
              <a:t>Text: Mark 16:1-8</a:t>
            </a:r>
            <a:endParaRPr lang="en-CA" dirty="0"/>
          </a:p>
          <a:p>
            <a:pPr algn="l"/>
            <a:endParaRPr lang="en-CA" dirty="0">
              <a:solidFill>
                <a:schemeClr val="bg1"/>
              </a:solidFill>
            </a:endParaRPr>
          </a:p>
        </p:txBody>
      </p:sp>
      <p:pic>
        <p:nvPicPr>
          <p:cNvPr id="5" name="Picture 4" descr="A picture containing text, nature, sunset, night sky&#10;&#10;Description automatically generated">
            <a:extLst>
              <a:ext uri="{FF2B5EF4-FFF2-40B4-BE49-F238E27FC236}">
                <a16:creationId xmlns:a16="http://schemas.microsoft.com/office/drawing/2014/main" id="{F498139D-23C0-4305-90E3-DFA6E9E92E87}"/>
              </a:ext>
            </a:extLst>
          </p:cNvPr>
          <p:cNvPicPr>
            <a:picLocks noChangeAspect="1"/>
          </p:cNvPicPr>
          <p:nvPr/>
        </p:nvPicPr>
        <p:blipFill rotWithShape="1">
          <a:blip r:embed="rId2">
            <a:extLst>
              <a:ext uri="{28A0092B-C50C-407E-A947-70E740481C1C}">
                <a14:useLocalDpi xmlns:a14="http://schemas.microsoft.com/office/drawing/2010/main" val="0"/>
              </a:ext>
            </a:extLst>
          </a:blip>
          <a:srcRect l="17751" r="23576" b="-1"/>
          <a:stretch/>
        </p:blipFill>
        <p:spPr>
          <a:xfrm>
            <a:off x="6096000" y="841375"/>
            <a:ext cx="5260975" cy="4707593"/>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effectLst>
            <a:outerShdw blurRad="381000" dist="152400" dir="5400000" algn="t" rotWithShape="0">
              <a:prstClr val="black">
                <a:alpha val="10000"/>
              </a:prstClr>
            </a:outerShdw>
          </a:effectLst>
        </p:spPr>
      </p:pic>
      <p:sp>
        <p:nvSpPr>
          <p:cNvPr id="12" name="Freeform: Shape 11">
            <a:extLst>
              <a:ext uri="{FF2B5EF4-FFF2-40B4-BE49-F238E27FC236}">
                <a16:creationId xmlns:a16="http://schemas.microsoft.com/office/drawing/2014/main" id="{686A5CBB-E03B-4019-8BCD-78975D39E4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94993204-9792-4E61-A83C-73D4379E2B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947FC04B-E661-4FE9-96BD-0B3BD9054076}"/>
              </a:ext>
            </a:extLst>
          </p:cNvPr>
          <p:cNvSpPr txBox="1"/>
          <p:nvPr/>
        </p:nvSpPr>
        <p:spPr>
          <a:xfrm>
            <a:off x="835023" y="3952515"/>
            <a:ext cx="4425951" cy="769441"/>
          </a:xfrm>
          <a:prstGeom prst="rect">
            <a:avLst/>
          </a:prstGeom>
          <a:noFill/>
        </p:spPr>
        <p:txBody>
          <a:bodyPr wrap="square" rtlCol="0">
            <a:spAutoFit/>
          </a:bodyPr>
          <a:lstStyle/>
          <a:p>
            <a:r>
              <a:rPr lang="en-CA" sz="4400" dirty="0">
                <a:solidFill>
                  <a:schemeClr val="bg1"/>
                </a:solidFill>
              </a:rPr>
              <a:t>Text: Mark 16:1-8</a:t>
            </a:r>
          </a:p>
        </p:txBody>
      </p:sp>
    </p:spTree>
    <p:extLst>
      <p:ext uri="{BB962C8B-B14F-4D97-AF65-F5344CB8AC3E}">
        <p14:creationId xmlns:p14="http://schemas.microsoft.com/office/powerpoint/2010/main" val="427650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585679F-561A-4F2A-815A-7C89BCCA976F}"/>
              </a:ext>
            </a:extLst>
          </p:cNvPr>
          <p:cNvSpPr>
            <a:spLocks noGrp="1"/>
          </p:cNvSpPr>
          <p:nvPr>
            <p:ph type="ctrTitle"/>
          </p:nvPr>
        </p:nvSpPr>
        <p:spPr>
          <a:xfrm>
            <a:off x="189715" y="176344"/>
            <a:ext cx="5906284" cy="769441"/>
          </a:xfrm>
        </p:spPr>
        <p:txBody>
          <a:bodyPr anchor="t">
            <a:normAutofit fontScale="90000"/>
          </a:bodyPr>
          <a:lstStyle/>
          <a:p>
            <a:pPr algn="l"/>
            <a:r>
              <a:rPr kumimoji="0" lang="en-CA" sz="4800" b="1" i="0" u="none" strike="noStrike" kern="1200" cap="none" spc="0" normalizeH="0" baseline="0" noProof="0" dirty="0">
                <a:ln>
                  <a:noFill/>
                </a:ln>
                <a:effectLst/>
                <a:uLnTx/>
                <a:uFillTx/>
                <a:latin typeface="Franklin Gothic Book"/>
                <a:ea typeface="+mj-ea"/>
                <a:cs typeface="+mj-cs"/>
              </a:rPr>
              <a:t>REMOVING ALL FEAR</a:t>
            </a:r>
            <a:br>
              <a:rPr kumimoji="0" lang="en-CA" sz="4800" b="1" i="0" u="none" strike="noStrike" kern="1200" cap="none" spc="0" normalizeH="0" baseline="0" noProof="0" dirty="0">
                <a:ln>
                  <a:noFill/>
                </a:ln>
                <a:effectLst/>
                <a:uLnTx/>
                <a:uFillTx/>
                <a:latin typeface="Franklin Gothic Book"/>
                <a:ea typeface="+mj-ea"/>
                <a:cs typeface="+mj-cs"/>
              </a:rPr>
            </a:br>
            <a:br>
              <a:rPr kumimoji="0" lang="en-CA" sz="4800" b="1" i="0" u="none" strike="noStrike" kern="1200" cap="none" spc="0" normalizeH="0" baseline="0" noProof="0" dirty="0">
                <a:ln>
                  <a:noFill/>
                </a:ln>
                <a:effectLst/>
                <a:uLnTx/>
                <a:uFillTx/>
                <a:latin typeface="Franklin Gothic Book"/>
                <a:ea typeface="+mj-ea"/>
                <a:cs typeface="+mj-cs"/>
              </a:rPr>
            </a:br>
            <a:r>
              <a:rPr kumimoji="0" lang="en-CA" sz="3200" b="1" i="0" u="none" strike="noStrike" kern="1200" cap="none" spc="0" normalizeH="0" baseline="0" noProof="0" dirty="0">
                <a:ln>
                  <a:noFill/>
                </a:ln>
                <a:solidFill>
                  <a:prstClr val="black"/>
                </a:solidFill>
                <a:effectLst/>
                <a:uLnTx/>
                <a:uFillTx/>
                <a:latin typeface="Franklin Gothic Book"/>
                <a:ea typeface="+mj-ea"/>
                <a:cs typeface="+mj-cs"/>
              </a:rPr>
              <a:t>II. A SAVIOUR WHO HAS VANISHED (Mark 16:5-6)</a:t>
            </a:r>
            <a:endParaRPr lang="en-CA" sz="4800" dirty="0"/>
          </a:p>
        </p:txBody>
      </p:sp>
      <p:sp>
        <p:nvSpPr>
          <p:cNvPr id="3" name="Subtitle 2">
            <a:extLst>
              <a:ext uri="{FF2B5EF4-FFF2-40B4-BE49-F238E27FC236}">
                <a16:creationId xmlns:a16="http://schemas.microsoft.com/office/drawing/2014/main" id="{02BAB58A-1C91-4A2C-84E8-8D0CF6F91283}"/>
              </a:ext>
            </a:extLst>
          </p:cNvPr>
          <p:cNvSpPr>
            <a:spLocks noGrp="1"/>
          </p:cNvSpPr>
          <p:nvPr>
            <p:ph type="subTitle" idx="1"/>
          </p:nvPr>
        </p:nvSpPr>
        <p:spPr>
          <a:xfrm>
            <a:off x="184505" y="2866425"/>
            <a:ext cx="5726991" cy="3136343"/>
          </a:xfrm>
        </p:spPr>
        <p:txBody>
          <a:bodyPr anchor="b">
            <a:normAutofit/>
          </a:bodyPr>
          <a:lstStyle/>
          <a:p>
            <a:pPr algn="l"/>
            <a:r>
              <a:rPr lang="en-CA" sz="4000" i="1" dirty="0"/>
              <a:t>"His disciples came during the night and stole him away while we were asleep.” </a:t>
            </a:r>
          </a:p>
          <a:p>
            <a:r>
              <a:rPr lang="en-US" sz="4000" i="1" dirty="0"/>
              <a:t>		Matthew 28:13</a:t>
            </a:r>
            <a:endParaRPr lang="en-CA" dirty="0"/>
          </a:p>
        </p:txBody>
      </p:sp>
      <p:sp>
        <p:nvSpPr>
          <p:cNvPr id="21" name="Rectangle 20">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nature, sunset, night sky&#10;&#10;Description automatically generated">
            <a:extLst>
              <a:ext uri="{FF2B5EF4-FFF2-40B4-BE49-F238E27FC236}">
                <a16:creationId xmlns:a16="http://schemas.microsoft.com/office/drawing/2014/main" id="{F498139D-23C0-4305-90E3-DFA6E9E92E87}"/>
              </a:ext>
            </a:extLst>
          </p:cNvPr>
          <p:cNvPicPr>
            <a:picLocks noChangeAspect="1"/>
          </p:cNvPicPr>
          <p:nvPr/>
        </p:nvPicPr>
        <p:blipFill rotWithShape="1">
          <a:blip r:embed="rId2">
            <a:extLst>
              <a:ext uri="{28A0092B-C50C-407E-A947-70E740481C1C}">
                <a14:useLocalDpi xmlns:a14="http://schemas.microsoft.com/office/drawing/2010/main" val="0"/>
              </a:ext>
            </a:extLst>
          </a:blip>
          <a:srcRect l="20837" r="26662" b="-2"/>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136091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585679F-561A-4F2A-815A-7C89BCCA976F}"/>
              </a:ext>
            </a:extLst>
          </p:cNvPr>
          <p:cNvSpPr>
            <a:spLocks noGrp="1"/>
          </p:cNvSpPr>
          <p:nvPr>
            <p:ph type="ctrTitle"/>
          </p:nvPr>
        </p:nvSpPr>
        <p:spPr>
          <a:xfrm>
            <a:off x="189715" y="176344"/>
            <a:ext cx="5906284" cy="769441"/>
          </a:xfrm>
        </p:spPr>
        <p:txBody>
          <a:bodyPr anchor="t">
            <a:normAutofit fontScale="90000"/>
          </a:bodyPr>
          <a:lstStyle/>
          <a:p>
            <a:pPr algn="l"/>
            <a:r>
              <a:rPr kumimoji="0" lang="en-CA" sz="4800" b="1" i="0" u="none" strike="noStrike" kern="1200" cap="none" spc="0" normalizeH="0" baseline="0" noProof="0" dirty="0">
                <a:ln>
                  <a:noFill/>
                </a:ln>
                <a:effectLst/>
                <a:uLnTx/>
                <a:uFillTx/>
                <a:latin typeface="Franklin Gothic Book"/>
                <a:ea typeface="+mj-ea"/>
                <a:cs typeface="+mj-cs"/>
              </a:rPr>
              <a:t>REMOVING ALL FEAR</a:t>
            </a:r>
            <a:br>
              <a:rPr kumimoji="0" lang="en-CA" sz="4800" b="1" i="0" u="none" strike="noStrike" kern="1200" cap="none" spc="0" normalizeH="0" baseline="0" noProof="0" dirty="0">
                <a:ln>
                  <a:noFill/>
                </a:ln>
                <a:effectLst/>
                <a:uLnTx/>
                <a:uFillTx/>
                <a:latin typeface="Franklin Gothic Book"/>
                <a:ea typeface="+mj-ea"/>
                <a:cs typeface="+mj-cs"/>
              </a:rPr>
            </a:br>
            <a:br>
              <a:rPr kumimoji="0" lang="en-CA" sz="4800" b="1" i="0" u="none" strike="noStrike" kern="1200" cap="none" spc="0" normalizeH="0" baseline="0" noProof="0" dirty="0">
                <a:ln>
                  <a:noFill/>
                </a:ln>
                <a:effectLst/>
                <a:uLnTx/>
                <a:uFillTx/>
                <a:latin typeface="Franklin Gothic Book"/>
                <a:ea typeface="+mj-ea"/>
                <a:cs typeface="+mj-cs"/>
              </a:rPr>
            </a:br>
            <a:r>
              <a:rPr kumimoji="0" lang="en-CA" sz="3200" b="1" i="0" u="none" strike="noStrike" kern="1200" cap="none" spc="0" normalizeH="0" baseline="0" noProof="0" dirty="0">
                <a:ln>
                  <a:noFill/>
                </a:ln>
                <a:solidFill>
                  <a:prstClr val="black"/>
                </a:solidFill>
                <a:effectLst/>
                <a:uLnTx/>
                <a:uFillTx/>
                <a:latin typeface="Franklin Gothic Book"/>
                <a:ea typeface="+mj-ea"/>
                <a:cs typeface="+mj-cs"/>
              </a:rPr>
              <a:t>II. A SAVIOUR WHO HAS VANISHED (Mark 16:5-6)</a:t>
            </a:r>
            <a:endParaRPr lang="en-CA" sz="4800" dirty="0"/>
          </a:p>
        </p:txBody>
      </p:sp>
      <p:sp>
        <p:nvSpPr>
          <p:cNvPr id="3" name="Subtitle 2">
            <a:extLst>
              <a:ext uri="{FF2B5EF4-FFF2-40B4-BE49-F238E27FC236}">
                <a16:creationId xmlns:a16="http://schemas.microsoft.com/office/drawing/2014/main" id="{02BAB58A-1C91-4A2C-84E8-8D0CF6F91283}"/>
              </a:ext>
            </a:extLst>
          </p:cNvPr>
          <p:cNvSpPr>
            <a:spLocks noGrp="1"/>
          </p:cNvSpPr>
          <p:nvPr>
            <p:ph type="subTitle" idx="1"/>
          </p:nvPr>
        </p:nvSpPr>
        <p:spPr>
          <a:xfrm>
            <a:off x="189715" y="3145022"/>
            <a:ext cx="5201151" cy="2538806"/>
          </a:xfrm>
        </p:spPr>
        <p:txBody>
          <a:bodyPr anchor="b">
            <a:normAutofit/>
          </a:bodyPr>
          <a:lstStyle/>
          <a:p>
            <a:pPr algn="l"/>
            <a:r>
              <a:rPr lang="en-CA" sz="4000" i="1" dirty="0"/>
              <a:t>"He has risen! He is not here.“</a:t>
            </a:r>
          </a:p>
          <a:p>
            <a:pPr algn="l"/>
            <a:r>
              <a:rPr lang="en-CA" sz="4000" i="1" dirty="0"/>
              <a:t>			</a:t>
            </a:r>
            <a:r>
              <a:rPr lang="en-US" sz="4000" i="1" dirty="0"/>
              <a:t>Mark 16:6</a:t>
            </a:r>
          </a:p>
          <a:p>
            <a:pPr algn="l"/>
            <a:endParaRPr lang="en-CA" dirty="0"/>
          </a:p>
        </p:txBody>
      </p:sp>
      <p:sp>
        <p:nvSpPr>
          <p:cNvPr id="21" name="Rectangle 20">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nature, sunset, night sky&#10;&#10;Description automatically generated">
            <a:extLst>
              <a:ext uri="{FF2B5EF4-FFF2-40B4-BE49-F238E27FC236}">
                <a16:creationId xmlns:a16="http://schemas.microsoft.com/office/drawing/2014/main" id="{F498139D-23C0-4305-90E3-DFA6E9E92E87}"/>
              </a:ext>
            </a:extLst>
          </p:cNvPr>
          <p:cNvPicPr>
            <a:picLocks noChangeAspect="1"/>
          </p:cNvPicPr>
          <p:nvPr/>
        </p:nvPicPr>
        <p:blipFill rotWithShape="1">
          <a:blip r:embed="rId2">
            <a:extLst>
              <a:ext uri="{28A0092B-C50C-407E-A947-70E740481C1C}">
                <a14:useLocalDpi xmlns:a14="http://schemas.microsoft.com/office/drawing/2010/main" val="0"/>
              </a:ext>
            </a:extLst>
          </a:blip>
          <a:srcRect l="20837" r="26662" b="-2"/>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101475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3385" y="13128"/>
            <a:ext cx="3620802" cy="6844872"/>
          </a:xfrm>
          <a:prstGeom prst="rect">
            <a:avLst/>
          </a:prstGeom>
          <a:gradFill>
            <a:gsLst>
              <a:gs pos="0">
                <a:srgbClr val="000000">
                  <a:alpha val="72000"/>
                </a:srgbClr>
              </a:gs>
              <a:gs pos="98000">
                <a:schemeClr val="accent1">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7414" y="0"/>
            <a:ext cx="8584585" cy="6400798"/>
          </a:xfrm>
          <a:prstGeom prst="rect">
            <a:avLst/>
          </a:prstGeom>
          <a:gradFill>
            <a:gsLst>
              <a:gs pos="0">
                <a:schemeClr val="accent1">
                  <a:lumMod val="75000"/>
                  <a:alpha val="50000"/>
                </a:schemeClr>
              </a:gs>
              <a:gs pos="99000">
                <a:srgbClr val="000000">
                  <a:alpha val="65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835682F0-7BC6-4526-8BFA-58EA002C80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1348001" y="892771"/>
            <a:ext cx="4675167" cy="5009112"/>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43000">
                <a:schemeClr val="accent1">
                  <a:lumMod val="60000"/>
                  <a:lumOff val="40000"/>
                  <a:alpha val="0"/>
                </a:schemeClr>
              </a:gs>
              <a:gs pos="100000">
                <a:schemeClr val="accent1">
                  <a:alpha val="2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585679F-561A-4F2A-815A-7C89BCCA976F}"/>
              </a:ext>
            </a:extLst>
          </p:cNvPr>
          <p:cNvSpPr>
            <a:spLocks noGrp="1"/>
          </p:cNvSpPr>
          <p:nvPr>
            <p:ph type="ctrTitle"/>
          </p:nvPr>
        </p:nvSpPr>
        <p:spPr>
          <a:xfrm>
            <a:off x="3971233" y="343393"/>
            <a:ext cx="6598597" cy="906177"/>
          </a:xfrm>
        </p:spPr>
        <p:txBody>
          <a:bodyPr>
            <a:normAutofit/>
          </a:bodyPr>
          <a:lstStyle/>
          <a:p>
            <a:pPr algn="l"/>
            <a:r>
              <a:rPr kumimoji="0" lang="en-CA" sz="4800" b="1" i="0" u="none" strike="noStrike" kern="1200" cap="none" spc="0" normalizeH="0" baseline="0" noProof="0" dirty="0">
                <a:ln>
                  <a:noFill/>
                </a:ln>
                <a:solidFill>
                  <a:srgbClr val="FFFFFF"/>
                </a:solidFill>
                <a:effectLst/>
                <a:uLnTx/>
                <a:uFillTx/>
                <a:latin typeface="Franklin Gothic Book"/>
                <a:ea typeface="+mj-ea"/>
                <a:cs typeface="+mj-cs"/>
              </a:rPr>
              <a:t>REMOVING ALL FEAR</a:t>
            </a:r>
            <a:endParaRPr lang="en-CA" sz="4800" dirty="0">
              <a:solidFill>
                <a:srgbClr val="FFFFFF"/>
              </a:solidFill>
            </a:endParaRPr>
          </a:p>
        </p:txBody>
      </p:sp>
      <p:sp>
        <p:nvSpPr>
          <p:cNvPr id="3" name="Subtitle 2">
            <a:extLst>
              <a:ext uri="{FF2B5EF4-FFF2-40B4-BE49-F238E27FC236}">
                <a16:creationId xmlns:a16="http://schemas.microsoft.com/office/drawing/2014/main" id="{02BAB58A-1C91-4A2C-84E8-8D0CF6F91283}"/>
              </a:ext>
            </a:extLst>
          </p:cNvPr>
          <p:cNvSpPr>
            <a:spLocks noGrp="1"/>
          </p:cNvSpPr>
          <p:nvPr>
            <p:ph type="subTitle" idx="1"/>
          </p:nvPr>
        </p:nvSpPr>
        <p:spPr>
          <a:xfrm>
            <a:off x="4221803" y="1592965"/>
            <a:ext cx="7582270" cy="1200112"/>
          </a:xfrm>
        </p:spPr>
        <p:txBody>
          <a:bodyPr>
            <a:normAutofit/>
          </a:bodyPr>
          <a:lstStyle/>
          <a:p>
            <a:pPr algn="l"/>
            <a:r>
              <a:rPr kumimoji="0" lang="en-CA" sz="2900" b="1" i="0" u="none" strike="noStrike" kern="1200" cap="none" spc="0" normalizeH="0" baseline="0" noProof="0" dirty="0">
                <a:ln>
                  <a:noFill/>
                </a:ln>
                <a:solidFill>
                  <a:schemeClr val="bg1"/>
                </a:solidFill>
                <a:effectLst/>
                <a:uLnTx/>
                <a:uFillTx/>
                <a:latin typeface="Franklin Gothic Book"/>
                <a:ea typeface="+mj-ea"/>
                <a:cs typeface="+mj-cs"/>
              </a:rPr>
              <a:t>III. A MESSAGE THAT MUST BE PROCLAIMED (Mark 16:7-8) </a:t>
            </a:r>
            <a:endParaRPr lang="en-CA" dirty="0">
              <a:solidFill>
                <a:schemeClr val="bg1"/>
              </a:solidFill>
            </a:endParaRPr>
          </a:p>
        </p:txBody>
      </p:sp>
      <p:sp>
        <p:nvSpPr>
          <p:cNvPr id="27" name="Rectangle 26">
            <a:extLst>
              <a:ext uri="{FF2B5EF4-FFF2-40B4-BE49-F238E27FC236}">
                <a16:creationId xmlns:a16="http://schemas.microsoft.com/office/drawing/2014/main" id="{1F0DF0F3-0179-4A8A-92E0-932C473DA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89" y="13127"/>
            <a:ext cx="3620804" cy="6387672"/>
          </a:xfrm>
          <a:prstGeom prst="rect">
            <a:avLst/>
          </a:prstGeom>
          <a:gradFill>
            <a:gsLst>
              <a:gs pos="25000">
                <a:schemeClr val="accent1">
                  <a:lumMod val="75000"/>
                  <a:alpha val="0"/>
                </a:schemeClr>
              </a:gs>
              <a:gs pos="100000">
                <a:srgbClr val="000000">
                  <a:alpha val="50000"/>
                </a:srgb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icture containing text, nature, sunset, night sky&#10;&#10;Description automatically generated">
            <a:extLst>
              <a:ext uri="{FF2B5EF4-FFF2-40B4-BE49-F238E27FC236}">
                <a16:creationId xmlns:a16="http://schemas.microsoft.com/office/drawing/2014/main" id="{F498139D-23C0-4305-90E3-DFA6E9E92E87}"/>
              </a:ext>
            </a:extLst>
          </p:cNvPr>
          <p:cNvPicPr>
            <a:picLocks noChangeAspect="1"/>
          </p:cNvPicPr>
          <p:nvPr/>
        </p:nvPicPr>
        <p:blipFill rotWithShape="1">
          <a:blip r:embed="rId2">
            <a:extLst>
              <a:ext uri="{28A0092B-C50C-407E-A947-70E740481C1C}">
                <a14:useLocalDpi xmlns:a14="http://schemas.microsoft.com/office/drawing/2010/main" val="0"/>
              </a:ext>
            </a:extLst>
          </a:blip>
          <a:srcRect l="33734" r="39561" b="1"/>
          <a:stretch/>
        </p:blipFill>
        <p:spPr>
          <a:xfrm>
            <a:off x="1037820" y="896184"/>
            <a:ext cx="2569597" cy="5051526"/>
          </a:xfrm>
          <a:custGeom>
            <a:avLst/>
            <a:gdLst/>
            <a:ahLst/>
            <a:cxnLst/>
            <a:rect l="l" t="t" r="r" b="b"/>
            <a:pathLst>
              <a:path w="2569597" h="5051526">
                <a:moveTo>
                  <a:pt x="2525763" y="0"/>
                </a:moveTo>
                <a:lnTo>
                  <a:pt x="2569597" y="2214"/>
                </a:lnTo>
                <a:lnTo>
                  <a:pt x="2569597" y="5049313"/>
                </a:lnTo>
                <a:lnTo>
                  <a:pt x="2525763" y="5051526"/>
                </a:lnTo>
                <a:cubicBezTo>
                  <a:pt x="1130823" y="5051526"/>
                  <a:pt x="0" y="3920703"/>
                  <a:pt x="0" y="2525763"/>
                </a:cubicBezTo>
                <a:cubicBezTo>
                  <a:pt x="0" y="1130823"/>
                  <a:pt x="1130823" y="0"/>
                  <a:pt x="2525763" y="0"/>
                </a:cubicBezTo>
                <a:close/>
              </a:path>
            </a:pathLst>
          </a:custGeom>
        </p:spPr>
      </p:pic>
      <p:sp>
        <p:nvSpPr>
          <p:cNvPr id="4" name="TextBox 3">
            <a:extLst>
              <a:ext uri="{FF2B5EF4-FFF2-40B4-BE49-F238E27FC236}">
                <a16:creationId xmlns:a16="http://schemas.microsoft.com/office/drawing/2014/main" id="{BECAED2D-7CBC-4438-BB37-473E3438D8FF}"/>
              </a:ext>
            </a:extLst>
          </p:cNvPr>
          <p:cNvSpPr txBox="1"/>
          <p:nvPr/>
        </p:nvSpPr>
        <p:spPr>
          <a:xfrm>
            <a:off x="4341117" y="3051415"/>
            <a:ext cx="7105027" cy="2062103"/>
          </a:xfrm>
          <a:prstGeom prst="rect">
            <a:avLst/>
          </a:prstGeom>
          <a:noFill/>
        </p:spPr>
        <p:txBody>
          <a:bodyPr wrap="square" rtlCol="0">
            <a:spAutoFit/>
          </a:bodyPr>
          <a:lstStyle/>
          <a:p>
            <a:r>
              <a:rPr lang="en-CA" sz="3200" i="1" dirty="0">
                <a:solidFill>
                  <a:schemeClr val="bg1"/>
                </a:solidFill>
              </a:rPr>
              <a:t>"But go, tell his disciples and Peter, 'He is going ahead of you into Galilee. There you will see him, just as he told you."</a:t>
            </a:r>
          </a:p>
          <a:p>
            <a:r>
              <a:rPr lang="en-US" sz="3200" i="1" dirty="0">
                <a:solidFill>
                  <a:schemeClr val="bg1"/>
                </a:solidFill>
              </a:rPr>
              <a:t>					Mark 16:7</a:t>
            </a:r>
            <a:endParaRPr lang="en-US" sz="3200" dirty="0">
              <a:solidFill>
                <a:schemeClr val="bg1"/>
              </a:solidFill>
            </a:endParaRPr>
          </a:p>
        </p:txBody>
      </p:sp>
    </p:spTree>
    <p:extLst>
      <p:ext uri="{BB962C8B-B14F-4D97-AF65-F5344CB8AC3E}">
        <p14:creationId xmlns:p14="http://schemas.microsoft.com/office/powerpoint/2010/main" val="3016637023"/>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20" dur="1000"/>
                                        <p:tgtEl>
                                          <p:spTgt spid="4">
                                            <p:txEl>
                                              <p:pRg st="0" end="0"/>
                                            </p:txEl>
                                          </p:spTgt>
                                        </p:tgtEl>
                                      </p:cBhvr>
                                    </p:animEffect>
                                  </p:childTnLst>
                                </p:cTn>
                              </p:par>
                              <p:par>
                                <p:cTn id="21" presetID="31" presetClass="entr" presetSubtype="0" fill="hold"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p:cTn id="2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3385" y="13128"/>
            <a:ext cx="3620802" cy="6844872"/>
          </a:xfrm>
          <a:prstGeom prst="rect">
            <a:avLst/>
          </a:prstGeom>
          <a:gradFill>
            <a:gsLst>
              <a:gs pos="0">
                <a:srgbClr val="000000">
                  <a:alpha val="72000"/>
                </a:srgbClr>
              </a:gs>
              <a:gs pos="98000">
                <a:schemeClr val="accent1">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7414" y="0"/>
            <a:ext cx="8584585" cy="6400798"/>
          </a:xfrm>
          <a:prstGeom prst="rect">
            <a:avLst/>
          </a:prstGeom>
          <a:gradFill>
            <a:gsLst>
              <a:gs pos="0">
                <a:schemeClr val="accent1">
                  <a:lumMod val="75000"/>
                  <a:alpha val="50000"/>
                </a:schemeClr>
              </a:gs>
              <a:gs pos="99000">
                <a:srgbClr val="000000">
                  <a:alpha val="65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835682F0-7BC6-4526-8BFA-58EA002C80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1348001" y="892771"/>
            <a:ext cx="4675167" cy="5009112"/>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43000">
                <a:schemeClr val="accent1">
                  <a:lumMod val="60000"/>
                  <a:lumOff val="40000"/>
                  <a:alpha val="0"/>
                </a:schemeClr>
              </a:gs>
              <a:gs pos="100000">
                <a:schemeClr val="accent1">
                  <a:alpha val="2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585679F-561A-4F2A-815A-7C89BCCA976F}"/>
              </a:ext>
            </a:extLst>
          </p:cNvPr>
          <p:cNvSpPr>
            <a:spLocks noGrp="1"/>
          </p:cNvSpPr>
          <p:nvPr>
            <p:ph type="ctrTitle"/>
          </p:nvPr>
        </p:nvSpPr>
        <p:spPr>
          <a:xfrm>
            <a:off x="3971233" y="343393"/>
            <a:ext cx="6598597" cy="906177"/>
          </a:xfrm>
        </p:spPr>
        <p:txBody>
          <a:bodyPr>
            <a:normAutofit/>
          </a:bodyPr>
          <a:lstStyle/>
          <a:p>
            <a:pPr algn="l"/>
            <a:r>
              <a:rPr kumimoji="0" lang="en-CA" sz="4800" b="1" i="0" u="none" strike="noStrike" kern="1200" cap="none" spc="0" normalizeH="0" baseline="0" noProof="0" dirty="0">
                <a:ln>
                  <a:noFill/>
                </a:ln>
                <a:solidFill>
                  <a:srgbClr val="FFFFFF"/>
                </a:solidFill>
                <a:effectLst/>
                <a:uLnTx/>
                <a:uFillTx/>
                <a:latin typeface="Franklin Gothic Book"/>
                <a:ea typeface="+mj-ea"/>
                <a:cs typeface="+mj-cs"/>
              </a:rPr>
              <a:t>REMOVING ALL FEAR</a:t>
            </a:r>
            <a:endParaRPr lang="en-CA" sz="4800" dirty="0">
              <a:solidFill>
                <a:srgbClr val="FFFFFF"/>
              </a:solidFill>
            </a:endParaRPr>
          </a:p>
        </p:txBody>
      </p:sp>
      <p:sp>
        <p:nvSpPr>
          <p:cNvPr id="3" name="Subtitle 2">
            <a:extLst>
              <a:ext uri="{FF2B5EF4-FFF2-40B4-BE49-F238E27FC236}">
                <a16:creationId xmlns:a16="http://schemas.microsoft.com/office/drawing/2014/main" id="{02BAB58A-1C91-4A2C-84E8-8D0CF6F91283}"/>
              </a:ext>
            </a:extLst>
          </p:cNvPr>
          <p:cNvSpPr>
            <a:spLocks noGrp="1"/>
          </p:cNvSpPr>
          <p:nvPr>
            <p:ph type="subTitle" idx="1"/>
          </p:nvPr>
        </p:nvSpPr>
        <p:spPr>
          <a:xfrm>
            <a:off x="4221803" y="1592965"/>
            <a:ext cx="7582270" cy="1200112"/>
          </a:xfrm>
        </p:spPr>
        <p:txBody>
          <a:bodyPr>
            <a:normAutofit/>
          </a:bodyPr>
          <a:lstStyle/>
          <a:p>
            <a:pPr algn="l"/>
            <a:r>
              <a:rPr kumimoji="0" lang="en-CA" sz="2900" b="1" i="0" u="none" strike="noStrike" kern="1200" cap="none" spc="0" normalizeH="0" baseline="0" noProof="0" dirty="0">
                <a:ln>
                  <a:noFill/>
                </a:ln>
                <a:solidFill>
                  <a:schemeClr val="bg1"/>
                </a:solidFill>
                <a:effectLst/>
                <a:uLnTx/>
                <a:uFillTx/>
                <a:latin typeface="Franklin Gothic Book"/>
                <a:ea typeface="+mj-ea"/>
                <a:cs typeface="+mj-cs"/>
              </a:rPr>
              <a:t>III. A MESSAGE THAT MUST BE PROCLAIMED (Mark 16:7-8) </a:t>
            </a:r>
            <a:endParaRPr lang="en-CA" dirty="0">
              <a:solidFill>
                <a:schemeClr val="bg1"/>
              </a:solidFill>
            </a:endParaRPr>
          </a:p>
        </p:txBody>
      </p:sp>
      <p:sp>
        <p:nvSpPr>
          <p:cNvPr id="27" name="Rectangle 26">
            <a:extLst>
              <a:ext uri="{FF2B5EF4-FFF2-40B4-BE49-F238E27FC236}">
                <a16:creationId xmlns:a16="http://schemas.microsoft.com/office/drawing/2014/main" id="{1F0DF0F3-0179-4A8A-92E0-932C473DA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89" y="13127"/>
            <a:ext cx="3620804" cy="6387672"/>
          </a:xfrm>
          <a:prstGeom prst="rect">
            <a:avLst/>
          </a:prstGeom>
          <a:gradFill>
            <a:gsLst>
              <a:gs pos="25000">
                <a:schemeClr val="accent1">
                  <a:lumMod val="75000"/>
                  <a:alpha val="0"/>
                </a:schemeClr>
              </a:gs>
              <a:gs pos="100000">
                <a:srgbClr val="000000">
                  <a:alpha val="50000"/>
                </a:srgb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icture containing text, nature, sunset, night sky&#10;&#10;Description automatically generated">
            <a:extLst>
              <a:ext uri="{FF2B5EF4-FFF2-40B4-BE49-F238E27FC236}">
                <a16:creationId xmlns:a16="http://schemas.microsoft.com/office/drawing/2014/main" id="{F498139D-23C0-4305-90E3-DFA6E9E92E87}"/>
              </a:ext>
            </a:extLst>
          </p:cNvPr>
          <p:cNvPicPr>
            <a:picLocks noChangeAspect="1"/>
          </p:cNvPicPr>
          <p:nvPr/>
        </p:nvPicPr>
        <p:blipFill rotWithShape="1">
          <a:blip r:embed="rId2">
            <a:extLst>
              <a:ext uri="{28A0092B-C50C-407E-A947-70E740481C1C}">
                <a14:useLocalDpi xmlns:a14="http://schemas.microsoft.com/office/drawing/2010/main" val="0"/>
              </a:ext>
            </a:extLst>
          </a:blip>
          <a:srcRect l="33734" r="39561" b="1"/>
          <a:stretch/>
        </p:blipFill>
        <p:spPr>
          <a:xfrm>
            <a:off x="1037820" y="896184"/>
            <a:ext cx="2569597" cy="5051526"/>
          </a:xfrm>
          <a:custGeom>
            <a:avLst/>
            <a:gdLst/>
            <a:ahLst/>
            <a:cxnLst/>
            <a:rect l="l" t="t" r="r" b="b"/>
            <a:pathLst>
              <a:path w="2569597" h="5051526">
                <a:moveTo>
                  <a:pt x="2525763" y="0"/>
                </a:moveTo>
                <a:lnTo>
                  <a:pt x="2569597" y="2214"/>
                </a:lnTo>
                <a:lnTo>
                  <a:pt x="2569597" y="5049313"/>
                </a:lnTo>
                <a:lnTo>
                  <a:pt x="2525763" y="5051526"/>
                </a:lnTo>
                <a:cubicBezTo>
                  <a:pt x="1130823" y="5051526"/>
                  <a:pt x="0" y="3920703"/>
                  <a:pt x="0" y="2525763"/>
                </a:cubicBezTo>
                <a:cubicBezTo>
                  <a:pt x="0" y="1130823"/>
                  <a:pt x="1130823" y="0"/>
                  <a:pt x="2525763" y="0"/>
                </a:cubicBezTo>
                <a:close/>
              </a:path>
            </a:pathLst>
          </a:custGeom>
        </p:spPr>
      </p:pic>
      <p:sp>
        <p:nvSpPr>
          <p:cNvPr id="4" name="TextBox 3">
            <a:extLst>
              <a:ext uri="{FF2B5EF4-FFF2-40B4-BE49-F238E27FC236}">
                <a16:creationId xmlns:a16="http://schemas.microsoft.com/office/drawing/2014/main" id="{BECAED2D-7CBC-4438-BB37-473E3438D8FF}"/>
              </a:ext>
            </a:extLst>
          </p:cNvPr>
          <p:cNvSpPr txBox="1"/>
          <p:nvPr/>
        </p:nvSpPr>
        <p:spPr>
          <a:xfrm>
            <a:off x="4221803" y="3397327"/>
            <a:ext cx="7224342" cy="1569660"/>
          </a:xfrm>
          <a:prstGeom prst="rect">
            <a:avLst/>
          </a:prstGeom>
          <a:noFill/>
        </p:spPr>
        <p:txBody>
          <a:bodyPr wrap="square" rtlCol="0">
            <a:spAutoFit/>
          </a:bodyPr>
          <a:lstStyle/>
          <a:p>
            <a:r>
              <a:rPr lang="en-CA" sz="3200" b="0" i="1" u="none" strike="noStrike" baseline="0" dirty="0">
                <a:solidFill>
                  <a:schemeClr val="bg1"/>
                </a:solidFill>
              </a:rPr>
              <a:t>"There is no fear in love. But perfect loves drives out fear."</a:t>
            </a:r>
          </a:p>
          <a:p>
            <a:r>
              <a:rPr lang="en-US" sz="3200" b="0" i="1" u="none" strike="noStrike" baseline="0" dirty="0">
                <a:solidFill>
                  <a:schemeClr val="bg1"/>
                </a:solidFill>
              </a:rPr>
              <a:t>					     I John 4:18</a:t>
            </a:r>
            <a:endParaRPr kumimoji="0" lang="en-CA" sz="3200" b="0" i="0" u="none" strike="noStrike" kern="1200" cap="none" spc="0" normalizeH="0" baseline="0" noProof="0" dirty="0">
              <a:ln>
                <a:noFill/>
              </a:ln>
              <a:solidFill>
                <a:schemeClr val="bg1"/>
              </a:solidFill>
              <a:effectLst/>
              <a:uLnTx/>
              <a:uFillTx/>
              <a:latin typeface="Perpetua"/>
              <a:ea typeface="+mn-ea"/>
              <a:cs typeface="+mn-cs"/>
            </a:endParaRPr>
          </a:p>
        </p:txBody>
      </p:sp>
    </p:spTree>
    <p:extLst>
      <p:ext uri="{BB962C8B-B14F-4D97-AF65-F5344CB8AC3E}">
        <p14:creationId xmlns:p14="http://schemas.microsoft.com/office/powerpoint/2010/main" val="14032207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585679F-561A-4F2A-815A-7C89BCCA976F}"/>
              </a:ext>
            </a:extLst>
          </p:cNvPr>
          <p:cNvSpPr>
            <a:spLocks noGrp="1"/>
          </p:cNvSpPr>
          <p:nvPr>
            <p:ph type="ctrTitle"/>
          </p:nvPr>
        </p:nvSpPr>
        <p:spPr>
          <a:xfrm>
            <a:off x="189291" y="194655"/>
            <a:ext cx="5717419" cy="816264"/>
          </a:xfrm>
        </p:spPr>
        <p:txBody>
          <a:bodyPr anchor="t">
            <a:normAutofit/>
          </a:bodyPr>
          <a:lstStyle/>
          <a:p>
            <a:pPr algn="l"/>
            <a:r>
              <a:rPr kumimoji="0" lang="en-CA" sz="4800" b="1" i="0" u="none" strike="noStrike" kern="1200" cap="none" spc="0" normalizeH="0" baseline="0" noProof="0" dirty="0">
                <a:ln>
                  <a:noFill/>
                </a:ln>
                <a:effectLst/>
                <a:uLnTx/>
                <a:uFillTx/>
                <a:latin typeface="Franklin Gothic Book"/>
                <a:ea typeface="+mj-ea"/>
                <a:cs typeface="+mj-cs"/>
              </a:rPr>
              <a:t>REMOVING ALL FEAR</a:t>
            </a:r>
            <a:endParaRPr lang="en-CA" sz="4800" dirty="0"/>
          </a:p>
        </p:txBody>
      </p:sp>
      <p:sp>
        <p:nvSpPr>
          <p:cNvPr id="3" name="Subtitle 2">
            <a:extLst>
              <a:ext uri="{FF2B5EF4-FFF2-40B4-BE49-F238E27FC236}">
                <a16:creationId xmlns:a16="http://schemas.microsoft.com/office/drawing/2014/main" id="{02BAB58A-1C91-4A2C-84E8-8D0CF6F91283}"/>
              </a:ext>
            </a:extLst>
          </p:cNvPr>
          <p:cNvSpPr>
            <a:spLocks noGrp="1"/>
          </p:cNvSpPr>
          <p:nvPr>
            <p:ph type="subTitle" idx="1"/>
          </p:nvPr>
        </p:nvSpPr>
        <p:spPr>
          <a:xfrm>
            <a:off x="189291" y="1060795"/>
            <a:ext cx="5643337" cy="5602550"/>
          </a:xfrm>
        </p:spPr>
        <p:txBody>
          <a:bodyPr anchor="b">
            <a:normAutofit fontScale="92500"/>
          </a:bodyPr>
          <a:lstStyle/>
          <a:p>
            <a:pPr algn="l"/>
            <a:r>
              <a:rPr lang="en-CA" sz="3200" b="0" i="1" u="none" strike="noStrike" baseline="0" dirty="0"/>
              <a:t>"Assemble the people - men, women and children, and the aliens living in your towns - </a:t>
            </a:r>
            <a:r>
              <a:rPr lang="en-CA" sz="3200" b="0" i="1" u="sng" strike="noStrike" baseline="0" dirty="0"/>
              <a:t>so they can listen and learn to fear the LORD your God and follow carefully all the words of this law</a:t>
            </a:r>
            <a:r>
              <a:rPr lang="en-CA" sz="3200" b="0" i="1" u="none" strike="noStrike" baseline="0" dirty="0"/>
              <a:t>. </a:t>
            </a:r>
          </a:p>
          <a:p>
            <a:pPr marR="21600" algn="l"/>
            <a:r>
              <a:rPr lang="en-CA" sz="3200" b="0" i="1" u="none" strike="noStrike" baseline="0" dirty="0"/>
              <a:t>13. Their children, who do not know this law, must hear it and learn to fear the LORD your God as long as you live in the land you are crossing the Jordan to possess."</a:t>
            </a:r>
          </a:p>
          <a:p>
            <a:r>
              <a:rPr lang="en-US" sz="3200" b="0" i="1" u="none" strike="noStrike" baseline="0" dirty="0"/>
              <a:t>	      Deuteronomy 31:12,13</a:t>
            </a:r>
            <a:endParaRPr lang="en-US" sz="3200" b="0" i="0" u="none" strike="noStrike" baseline="0" dirty="0"/>
          </a:p>
          <a:p>
            <a:pPr algn="l"/>
            <a:endParaRPr lang="en-CA" dirty="0"/>
          </a:p>
        </p:txBody>
      </p:sp>
      <p:sp>
        <p:nvSpPr>
          <p:cNvPr id="21" name="Rectangle 20">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nature, sunset, night sky&#10;&#10;Description automatically generated">
            <a:extLst>
              <a:ext uri="{FF2B5EF4-FFF2-40B4-BE49-F238E27FC236}">
                <a16:creationId xmlns:a16="http://schemas.microsoft.com/office/drawing/2014/main" id="{F498139D-23C0-4305-90E3-DFA6E9E92E87}"/>
              </a:ext>
            </a:extLst>
          </p:cNvPr>
          <p:cNvPicPr>
            <a:picLocks noChangeAspect="1"/>
          </p:cNvPicPr>
          <p:nvPr/>
        </p:nvPicPr>
        <p:blipFill rotWithShape="1">
          <a:blip r:embed="rId2">
            <a:extLst>
              <a:ext uri="{28A0092B-C50C-407E-A947-70E740481C1C}">
                <a14:useLocalDpi xmlns:a14="http://schemas.microsoft.com/office/drawing/2010/main" val="0"/>
              </a:ext>
            </a:extLst>
          </a:blip>
          <a:srcRect l="20837" r="26662" b="-2"/>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34695836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585679F-561A-4F2A-815A-7C89BCCA976F}"/>
              </a:ext>
            </a:extLst>
          </p:cNvPr>
          <p:cNvSpPr>
            <a:spLocks noGrp="1"/>
          </p:cNvSpPr>
          <p:nvPr>
            <p:ph type="ctrTitle"/>
          </p:nvPr>
        </p:nvSpPr>
        <p:spPr>
          <a:xfrm>
            <a:off x="189291" y="194655"/>
            <a:ext cx="5717419" cy="816264"/>
          </a:xfrm>
        </p:spPr>
        <p:txBody>
          <a:bodyPr anchor="t">
            <a:normAutofit/>
          </a:bodyPr>
          <a:lstStyle/>
          <a:p>
            <a:pPr algn="l"/>
            <a:r>
              <a:rPr kumimoji="0" lang="en-CA" sz="4800" b="1" i="0" u="none" strike="noStrike" kern="1200" cap="none" spc="0" normalizeH="0" baseline="0" noProof="0" dirty="0">
                <a:ln>
                  <a:noFill/>
                </a:ln>
                <a:effectLst/>
                <a:uLnTx/>
                <a:uFillTx/>
                <a:latin typeface="Franklin Gothic Book"/>
                <a:ea typeface="+mj-ea"/>
                <a:cs typeface="+mj-cs"/>
              </a:rPr>
              <a:t>REMOVING ALL FEAR</a:t>
            </a:r>
            <a:endParaRPr lang="en-CA" sz="4800" dirty="0"/>
          </a:p>
        </p:txBody>
      </p:sp>
      <p:sp>
        <p:nvSpPr>
          <p:cNvPr id="3" name="Subtitle 2">
            <a:extLst>
              <a:ext uri="{FF2B5EF4-FFF2-40B4-BE49-F238E27FC236}">
                <a16:creationId xmlns:a16="http://schemas.microsoft.com/office/drawing/2014/main" id="{02BAB58A-1C91-4A2C-84E8-8D0CF6F91283}"/>
              </a:ext>
            </a:extLst>
          </p:cNvPr>
          <p:cNvSpPr>
            <a:spLocks noGrp="1"/>
          </p:cNvSpPr>
          <p:nvPr>
            <p:ph type="subTitle" idx="1"/>
          </p:nvPr>
        </p:nvSpPr>
        <p:spPr>
          <a:xfrm>
            <a:off x="189291" y="1344637"/>
            <a:ext cx="4676138" cy="4168720"/>
          </a:xfrm>
        </p:spPr>
        <p:txBody>
          <a:bodyPr anchor="b">
            <a:normAutofit/>
          </a:bodyPr>
          <a:lstStyle/>
          <a:p>
            <a:pPr algn="l"/>
            <a:r>
              <a:rPr lang="en-CA" sz="3200" b="0" i="1" u="none" strike="noStrike" baseline="0" dirty="0"/>
              <a:t>"The fear of the LORD is the beginning of knowledge . "</a:t>
            </a:r>
          </a:p>
          <a:p>
            <a:pPr marR="21600"/>
            <a:r>
              <a:rPr lang="en-US" sz="3200" b="0" i="1" u="none" strike="noStrike" baseline="0" dirty="0"/>
              <a:t>	Proverbs 1:7; 9:10</a:t>
            </a:r>
          </a:p>
          <a:p>
            <a:endParaRPr lang="en-US" sz="3200" b="0" i="1" u="none" strike="noStrike" baseline="0" dirty="0"/>
          </a:p>
          <a:p>
            <a:pPr marR="21600" algn="l"/>
            <a:r>
              <a:rPr lang="en-CA" sz="3200" b="0" i="1" u="none" strike="noStrike" baseline="0" dirty="0"/>
              <a:t>"The fear of the LORD adds length to life."</a:t>
            </a:r>
          </a:p>
          <a:p>
            <a:pPr marR="21600"/>
            <a:r>
              <a:rPr lang="en-US" sz="3200" b="0" i="1" u="none" strike="noStrike" baseline="0" dirty="0"/>
              <a:t>	Proverbs 10:27</a:t>
            </a:r>
            <a:endParaRPr lang="en-CA" dirty="0"/>
          </a:p>
        </p:txBody>
      </p:sp>
      <p:sp>
        <p:nvSpPr>
          <p:cNvPr id="21" name="Rectangle 20">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nature, sunset, night sky&#10;&#10;Description automatically generated">
            <a:extLst>
              <a:ext uri="{FF2B5EF4-FFF2-40B4-BE49-F238E27FC236}">
                <a16:creationId xmlns:a16="http://schemas.microsoft.com/office/drawing/2014/main" id="{F498139D-23C0-4305-90E3-DFA6E9E92E87}"/>
              </a:ext>
            </a:extLst>
          </p:cNvPr>
          <p:cNvPicPr>
            <a:picLocks noChangeAspect="1"/>
          </p:cNvPicPr>
          <p:nvPr/>
        </p:nvPicPr>
        <p:blipFill rotWithShape="1">
          <a:blip r:embed="rId2">
            <a:extLst>
              <a:ext uri="{28A0092B-C50C-407E-A947-70E740481C1C}">
                <a14:useLocalDpi xmlns:a14="http://schemas.microsoft.com/office/drawing/2010/main" val="0"/>
              </a:ext>
            </a:extLst>
          </a:blip>
          <a:srcRect l="20837" r="26662" b="-2"/>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185926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585679F-561A-4F2A-815A-7C89BCCA976F}"/>
              </a:ext>
            </a:extLst>
          </p:cNvPr>
          <p:cNvSpPr>
            <a:spLocks noGrp="1"/>
          </p:cNvSpPr>
          <p:nvPr>
            <p:ph type="ctrTitle"/>
          </p:nvPr>
        </p:nvSpPr>
        <p:spPr>
          <a:xfrm>
            <a:off x="189291" y="194655"/>
            <a:ext cx="5717419" cy="816264"/>
          </a:xfrm>
        </p:spPr>
        <p:txBody>
          <a:bodyPr anchor="t">
            <a:normAutofit/>
          </a:bodyPr>
          <a:lstStyle/>
          <a:p>
            <a:pPr algn="l"/>
            <a:r>
              <a:rPr kumimoji="0" lang="en-CA" sz="4800" b="1" i="0" u="none" strike="noStrike" kern="1200" cap="none" spc="0" normalizeH="0" baseline="0" noProof="0" dirty="0">
                <a:ln>
                  <a:noFill/>
                </a:ln>
                <a:effectLst/>
                <a:uLnTx/>
                <a:uFillTx/>
                <a:latin typeface="Franklin Gothic Book"/>
                <a:ea typeface="+mj-ea"/>
                <a:cs typeface="+mj-cs"/>
              </a:rPr>
              <a:t>REMOVING ALL FEAR</a:t>
            </a:r>
            <a:endParaRPr lang="en-CA" sz="4800" dirty="0"/>
          </a:p>
        </p:txBody>
      </p:sp>
      <p:sp>
        <p:nvSpPr>
          <p:cNvPr id="3" name="Subtitle 2">
            <a:extLst>
              <a:ext uri="{FF2B5EF4-FFF2-40B4-BE49-F238E27FC236}">
                <a16:creationId xmlns:a16="http://schemas.microsoft.com/office/drawing/2014/main" id="{02BAB58A-1C91-4A2C-84E8-8D0CF6F91283}"/>
              </a:ext>
            </a:extLst>
          </p:cNvPr>
          <p:cNvSpPr>
            <a:spLocks noGrp="1"/>
          </p:cNvSpPr>
          <p:nvPr>
            <p:ph type="subTitle" idx="1"/>
          </p:nvPr>
        </p:nvSpPr>
        <p:spPr>
          <a:xfrm>
            <a:off x="189291" y="1060795"/>
            <a:ext cx="5717419" cy="5602550"/>
          </a:xfrm>
        </p:spPr>
        <p:txBody>
          <a:bodyPr anchor="b">
            <a:normAutofit fontScale="92500" lnSpcReduction="10000"/>
          </a:bodyPr>
          <a:lstStyle/>
          <a:p>
            <a:pPr algn="l"/>
            <a:r>
              <a:rPr lang="en-CA" sz="3200" b="0" i="1" u="none" strike="noStrike" baseline="0" dirty="0"/>
              <a:t>"The fear of the LORD is a foundation of life, turning a man from the snares of death."</a:t>
            </a:r>
          </a:p>
          <a:p>
            <a:pPr marR="21600"/>
            <a:r>
              <a:rPr lang="en-US" sz="3200" b="0" i="1" u="none" strike="noStrike" baseline="0" dirty="0"/>
              <a:t>	                     Proverbs 14:27</a:t>
            </a:r>
          </a:p>
          <a:p>
            <a:endParaRPr lang="en-US" sz="3200" b="0" i="1" u="none" strike="noStrike" baseline="0" dirty="0"/>
          </a:p>
          <a:p>
            <a:pPr marR="21600" algn="l"/>
            <a:r>
              <a:rPr lang="en-CA" sz="3200" b="0" i="1" u="none" strike="noStrike" baseline="0" dirty="0"/>
              <a:t>"The fear of the LORD teaches man wisdom."</a:t>
            </a:r>
          </a:p>
          <a:p>
            <a:pPr marR="21600"/>
            <a:r>
              <a:rPr lang="en-US" sz="3200" b="0" i="1" u="none" strike="noStrike" baseline="0" dirty="0"/>
              <a:t>	                      Proverbs 15:33</a:t>
            </a:r>
          </a:p>
          <a:p>
            <a:endParaRPr lang="en-US" sz="3200" b="0" i="1" u="none" strike="noStrike" baseline="0" dirty="0"/>
          </a:p>
          <a:p>
            <a:pPr marR="21600" algn="l"/>
            <a:r>
              <a:rPr lang="en-CA" sz="3200" b="0" i="1" u="none" strike="noStrike" baseline="0" dirty="0"/>
              <a:t>"...through the fear of the LORD a man avoids evil."</a:t>
            </a:r>
          </a:p>
          <a:p>
            <a:pPr marR="21600"/>
            <a:r>
              <a:rPr lang="en-US" sz="3200" b="0" i="1" u="none" strike="noStrike" baseline="0" dirty="0"/>
              <a:t>	                       Proverbs 19:23</a:t>
            </a:r>
            <a:endParaRPr lang="en-CA" dirty="0"/>
          </a:p>
        </p:txBody>
      </p:sp>
      <p:sp>
        <p:nvSpPr>
          <p:cNvPr id="21" name="Rectangle 20">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nature, sunset, night sky&#10;&#10;Description automatically generated">
            <a:extLst>
              <a:ext uri="{FF2B5EF4-FFF2-40B4-BE49-F238E27FC236}">
                <a16:creationId xmlns:a16="http://schemas.microsoft.com/office/drawing/2014/main" id="{F498139D-23C0-4305-90E3-DFA6E9E92E87}"/>
              </a:ext>
            </a:extLst>
          </p:cNvPr>
          <p:cNvPicPr>
            <a:picLocks noChangeAspect="1"/>
          </p:cNvPicPr>
          <p:nvPr/>
        </p:nvPicPr>
        <p:blipFill rotWithShape="1">
          <a:blip r:embed="rId2">
            <a:extLst>
              <a:ext uri="{28A0092B-C50C-407E-A947-70E740481C1C}">
                <a14:useLocalDpi xmlns:a14="http://schemas.microsoft.com/office/drawing/2010/main" val="0"/>
              </a:ext>
            </a:extLst>
          </a:blip>
          <a:srcRect l="20837" r="26662" b="-2"/>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555794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6" end="6"/>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585679F-561A-4F2A-815A-7C89BCCA976F}"/>
              </a:ext>
            </a:extLst>
          </p:cNvPr>
          <p:cNvSpPr>
            <a:spLocks noGrp="1"/>
          </p:cNvSpPr>
          <p:nvPr>
            <p:ph type="ctrTitle"/>
          </p:nvPr>
        </p:nvSpPr>
        <p:spPr>
          <a:xfrm>
            <a:off x="189291" y="194655"/>
            <a:ext cx="5717419" cy="816264"/>
          </a:xfrm>
        </p:spPr>
        <p:txBody>
          <a:bodyPr anchor="t">
            <a:normAutofit/>
          </a:bodyPr>
          <a:lstStyle/>
          <a:p>
            <a:pPr algn="l"/>
            <a:r>
              <a:rPr kumimoji="0" lang="en-CA" sz="4800" b="1" i="0" u="none" strike="noStrike" kern="1200" cap="none" spc="0" normalizeH="0" baseline="0" noProof="0" dirty="0">
                <a:ln>
                  <a:noFill/>
                </a:ln>
                <a:effectLst/>
                <a:uLnTx/>
                <a:uFillTx/>
                <a:latin typeface="Franklin Gothic Book"/>
                <a:ea typeface="+mj-ea"/>
                <a:cs typeface="+mj-cs"/>
              </a:rPr>
              <a:t>REMOVING ALL FEAR</a:t>
            </a:r>
            <a:endParaRPr lang="en-CA" sz="4800" dirty="0"/>
          </a:p>
        </p:txBody>
      </p:sp>
      <p:sp>
        <p:nvSpPr>
          <p:cNvPr id="3" name="Subtitle 2">
            <a:extLst>
              <a:ext uri="{FF2B5EF4-FFF2-40B4-BE49-F238E27FC236}">
                <a16:creationId xmlns:a16="http://schemas.microsoft.com/office/drawing/2014/main" id="{02BAB58A-1C91-4A2C-84E8-8D0CF6F91283}"/>
              </a:ext>
            </a:extLst>
          </p:cNvPr>
          <p:cNvSpPr>
            <a:spLocks noGrp="1"/>
          </p:cNvSpPr>
          <p:nvPr>
            <p:ph type="subTitle" idx="1"/>
          </p:nvPr>
        </p:nvSpPr>
        <p:spPr>
          <a:xfrm>
            <a:off x="189291" y="2278687"/>
            <a:ext cx="5538173" cy="1655772"/>
          </a:xfrm>
        </p:spPr>
        <p:txBody>
          <a:bodyPr anchor="b">
            <a:normAutofit/>
          </a:bodyPr>
          <a:lstStyle/>
          <a:p>
            <a:pPr algn="l"/>
            <a:r>
              <a:rPr lang="en-CA" sz="3200" b="0" i="1" u="none" strike="noStrike" baseline="0" dirty="0"/>
              <a:t>"Fear of man will prove to a snare."</a:t>
            </a:r>
          </a:p>
          <a:p>
            <a:r>
              <a:rPr lang="en-US" sz="3200" b="0" i="1" u="none" strike="noStrike" baseline="0" dirty="0"/>
              <a:t>	              Proverbs 29:25</a:t>
            </a:r>
            <a:endParaRPr lang="en-CA" dirty="0"/>
          </a:p>
        </p:txBody>
      </p:sp>
      <p:sp>
        <p:nvSpPr>
          <p:cNvPr id="21" name="Rectangle 20">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nature, sunset, night sky&#10;&#10;Description automatically generated">
            <a:extLst>
              <a:ext uri="{FF2B5EF4-FFF2-40B4-BE49-F238E27FC236}">
                <a16:creationId xmlns:a16="http://schemas.microsoft.com/office/drawing/2014/main" id="{F498139D-23C0-4305-90E3-DFA6E9E92E87}"/>
              </a:ext>
            </a:extLst>
          </p:cNvPr>
          <p:cNvPicPr>
            <a:picLocks noChangeAspect="1"/>
          </p:cNvPicPr>
          <p:nvPr/>
        </p:nvPicPr>
        <p:blipFill rotWithShape="1">
          <a:blip r:embed="rId2">
            <a:extLst>
              <a:ext uri="{28A0092B-C50C-407E-A947-70E740481C1C}">
                <a14:useLocalDpi xmlns:a14="http://schemas.microsoft.com/office/drawing/2010/main" val="0"/>
              </a:ext>
            </a:extLst>
          </a:blip>
          <a:srcRect l="20837" r="26662" b="-2"/>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1592639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585679F-561A-4F2A-815A-7C89BCCA976F}"/>
              </a:ext>
            </a:extLst>
          </p:cNvPr>
          <p:cNvSpPr>
            <a:spLocks noGrp="1"/>
          </p:cNvSpPr>
          <p:nvPr>
            <p:ph type="ctrTitle"/>
          </p:nvPr>
        </p:nvSpPr>
        <p:spPr>
          <a:xfrm>
            <a:off x="189291" y="194655"/>
            <a:ext cx="5717419" cy="816264"/>
          </a:xfrm>
        </p:spPr>
        <p:txBody>
          <a:bodyPr anchor="t">
            <a:normAutofit/>
          </a:bodyPr>
          <a:lstStyle/>
          <a:p>
            <a:pPr algn="l"/>
            <a:r>
              <a:rPr kumimoji="0" lang="en-CA" sz="4800" b="1" i="0" u="none" strike="noStrike" kern="1200" cap="none" spc="0" normalizeH="0" baseline="0" noProof="0" dirty="0">
                <a:ln>
                  <a:noFill/>
                </a:ln>
                <a:effectLst/>
                <a:uLnTx/>
                <a:uFillTx/>
                <a:latin typeface="Franklin Gothic Book"/>
                <a:ea typeface="+mj-ea"/>
                <a:cs typeface="+mj-cs"/>
              </a:rPr>
              <a:t>REMOVING ALL FEAR</a:t>
            </a:r>
            <a:endParaRPr lang="en-CA" sz="4800" dirty="0"/>
          </a:p>
        </p:txBody>
      </p:sp>
      <p:sp>
        <p:nvSpPr>
          <p:cNvPr id="3" name="Subtitle 2">
            <a:extLst>
              <a:ext uri="{FF2B5EF4-FFF2-40B4-BE49-F238E27FC236}">
                <a16:creationId xmlns:a16="http://schemas.microsoft.com/office/drawing/2014/main" id="{02BAB58A-1C91-4A2C-84E8-8D0CF6F91283}"/>
              </a:ext>
            </a:extLst>
          </p:cNvPr>
          <p:cNvSpPr>
            <a:spLocks noGrp="1"/>
          </p:cNvSpPr>
          <p:nvPr>
            <p:ph type="subTitle" idx="1"/>
          </p:nvPr>
        </p:nvSpPr>
        <p:spPr>
          <a:xfrm>
            <a:off x="189291" y="1060795"/>
            <a:ext cx="5906707" cy="5602550"/>
          </a:xfrm>
        </p:spPr>
        <p:txBody>
          <a:bodyPr anchor="b">
            <a:normAutofit fontScale="77500" lnSpcReduction="20000"/>
          </a:bodyPr>
          <a:lstStyle/>
          <a:p>
            <a:pPr algn="l"/>
            <a:r>
              <a:rPr lang="en-US" sz="3200" b="0" i="1" u="none" strike="noStrike" baseline="0" dirty="0"/>
              <a:t>"... and they were alarmed."</a:t>
            </a:r>
          </a:p>
          <a:p>
            <a:pPr marR="21600"/>
            <a:r>
              <a:rPr lang="en-US" sz="3200" b="0" i="1" u="none" strike="noStrike" baseline="0" dirty="0"/>
              <a:t>				    Mark 16:5</a:t>
            </a:r>
          </a:p>
          <a:p>
            <a:endParaRPr lang="en-US" sz="3200" b="0" i="1" u="none" strike="noStrike" baseline="0" dirty="0"/>
          </a:p>
          <a:p>
            <a:pPr marR="21600" algn="l"/>
            <a:r>
              <a:rPr lang="en-US" sz="3200" b="0" i="1" u="none" strike="noStrike" baseline="0" dirty="0"/>
              <a:t>“. . . affrighted"</a:t>
            </a:r>
          </a:p>
          <a:p>
            <a:pPr marR="21600"/>
            <a:r>
              <a:rPr lang="en-US" sz="3200" b="0" i="1" u="none" strike="noStrike" baseline="0" dirty="0"/>
              <a:t>			        Mark 16:5 (KJV)</a:t>
            </a:r>
          </a:p>
          <a:p>
            <a:endParaRPr lang="en-US" sz="3200" b="0" i="1" u="none" strike="noStrike" baseline="0" dirty="0"/>
          </a:p>
          <a:p>
            <a:pPr marR="21600" algn="l"/>
            <a:r>
              <a:rPr lang="en-CA" sz="3200" b="0" i="1" u="none" strike="noStrike" baseline="0" dirty="0"/>
              <a:t>"Utterly amazed and struck with terror.“ 				       </a:t>
            </a:r>
            <a:r>
              <a:rPr lang="en-US" sz="3200" b="0" i="1" u="none" strike="noStrike" baseline="0" dirty="0"/>
              <a:t>Mark 16:5 (Amp)</a:t>
            </a:r>
          </a:p>
          <a:p>
            <a:pPr marR="21600" algn="l"/>
            <a:endParaRPr lang="en-US" sz="3200" b="0" i="0" u="none" strike="noStrike" baseline="0" dirty="0"/>
          </a:p>
          <a:p>
            <a:pPr marR="21600" algn="l"/>
            <a:r>
              <a:rPr lang="en-CA" sz="3200" b="0" i="1" u="none" strike="noStrike" baseline="0" dirty="0"/>
              <a:t>"They went out [and fled from the tomb, for trembling  and bewilderment and consternation had seized them  And they said nothing about it to anyone for they were held by alarm and fear.“</a:t>
            </a:r>
          </a:p>
          <a:p>
            <a:pPr marR="21600" algn="l"/>
            <a:r>
              <a:rPr lang="en-CA" sz="3200" i="1" dirty="0"/>
              <a:t>			       </a:t>
            </a:r>
            <a:r>
              <a:rPr lang="en-US" sz="3200" b="0" i="1" u="none" strike="noStrike" baseline="0" dirty="0"/>
              <a:t>Mark 16:8 (Amp)</a:t>
            </a:r>
            <a:endParaRPr lang="en-CA" dirty="0"/>
          </a:p>
        </p:txBody>
      </p:sp>
      <p:sp>
        <p:nvSpPr>
          <p:cNvPr id="21" name="Rectangle 20">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nature, sunset, night sky&#10;&#10;Description automatically generated">
            <a:extLst>
              <a:ext uri="{FF2B5EF4-FFF2-40B4-BE49-F238E27FC236}">
                <a16:creationId xmlns:a16="http://schemas.microsoft.com/office/drawing/2014/main" id="{F498139D-23C0-4305-90E3-DFA6E9E92E87}"/>
              </a:ext>
            </a:extLst>
          </p:cNvPr>
          <p:cNvPicPr>
            <a:picLocks noChangeAspect="1"/>
          </p:cNvPicPr>
          <p:nvPr/>
        </p:nvPicPr>
        <p:blipFill rotWithShape="1">
          <a:blip r:embed="rId2">
            <a:extLst>
              <a:ext uri="{28A0092B-C50C-407E-A947-70E740481C1C}">
                <a14:useLocalDpi xmlns:a14="http://schemas.microsoft.com/office/drawing/2010/main" val="0"/>
              </a:ext>
            </a:extLst>
          </a:blip>
          <a:srcRect l="20837" r="26662" b="-2"/>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83384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p:cTn id="4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8" end="8"/>
                                            </p:txEl>
                                          </p:spTgt>
                                        </p:tgtEl>
                                      </p:cBhvr>
                                    </p:animEffect>
                                  </p:childTnLst>
                                </p:cTn>
                              </p:par>
                              <p:par>
                                <p:cTn id="47" presetID="31" presetClass="entr" presetSubtype="0"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85679F-561A-4F2A-815A-7C89BCCA976F}"/>
              </a:ext>
            </a:extLst>
          </p:cNvPr>
          <p:cNvSpPr>
            <a:spLocks noGrp="1"/>
          </p:cNvSpPr>
          <p:nvPr>
            <p:ph type="ctrTitle"/>
          </p:nvPr>
        </p:nvSpPr>
        <p:spPr>
          <a:xfrm>
            <a:off x="6194716" y="739978"/>
            <a:ext cx="5334930" cy="1255077"/>
          </a:xfrm>
        </p:spPr>
        <p:txBody>
          <a:bodyPr>
            <a:normAutofit fontScale="90000"/>
          </a:bodyPr>
          <a:lstStyle/>
          <a:p>
            <a:r>
              <a:rPr kumimoji="0" lang="en-CA" b="1" i="0" u="none" strike="noStrike" kern="1200" cap="none" spc="0" normalizeH="0" baseline="0" noProof="0" dirty="0">
                <a:ln>
                  <a:noFill/>
                </a:ln>
                <a:effectLst/>
                <a:uLnTx/>
                <a:uFillTx/>
                <a:latin typeface="Franklin Gothic Book"/>
                <a:ea typeface="+mj-ea"/>
                <a:cs typeface="+mj-cs"/>
              </a:rPr>
              <a:t>REMOVING ALL FEAR</a:t>
            </a:r>
            <a:endParaRPr lang="en-CA" dirty="0"/>
          </a:p>
        </p:txBody>
      </p:sp>
      <p:sp>
        <p:nvSpPr>
          <p:cNvPr id="3" name="Subtitle 2">
            <a:extLst>
              <a:ext uri="{FF2B5EF4-FFF2-40B4-BE49-F238E27FC236}">
                <a16:creationId xmlns:a16="http://schemas.microsoft.com/office/drawing/2014/main" id="{02BAB58A-1C91-4A2C-84E8-8D0CF6F91283}"/>
              </a:ext>
            </a:extLst>
          </p:cNvPr>
          <p:cNvSpPr>
            <a:spLocks noGrp="1"/>
          </p:cNvSpPr>
          <p:nvPr>
            <p:ph type="subTitle" idx="1"/>
          </p:nvPr>
        </p:nvSpPr>
        <p:spPr>
          <a:xfrm>
            <a:off x="6194715" y="3142211"/>
            <a:ext cx="5334931" cy="2111433"/>
          </a:xfrm>
        </p:spPr>
        <p:txBody>
          <a:bodyPr>
            <a:normAutofit/>
          </a:bodyPr>
          <a:lstStyle/>
          <a:p>
            <a:pPr marR="0" lvl="0" defTabSz="914400" rtl="0" eaLnBrk="1" fontAlgn="auto" latinLnBrk="0" hangingPunct="1">
              <a:spcBef>
                <a:spcPct val="20000"/>
              </a:spcBef>
              <a:spcAft>
                <a:spcPts val="0"/>
              </a:spcAft>
              <a:buClrTx/>
              <a:buSzTx/>
              <a:tabLst/>
              <a:defRPr/>
            </a:pPr>
            <a:endParaRPr kumimoji="0" lang="en-CA" sz="1300" b="0" i="1" u="none" strike="noStrike" kern="1200" cap="none" spc="0" normalizeH="0" baseline="0" noProof="0" dirty="0">
              <a:ln>
                <a:noFill/>
              </a:ln>
              <a:effectLst/>
              <a:uLnTx/>
              <a:uFillTx/>
              <a:latin typeface="Perpetua"/>
              <a:ea typeface="+mn-ea"/>
              <a:cs typeface="+mn-cs"/>
            </a:endParaRPr>
          </a:p>
          <a:p>
            <a:r>
              <a:rPr kumimoji="0" lang="en-CA" sz="4000" b="1" i="0" u="none" strike="noStrike" kern="1200" cap="none" spc="0" normalizeH="0" baseline="0" noProof="0" dirty="0">
                <a:ln>
                  <a:noFill/>
                </a:ln>
                <a:solidFill>
                  <a:prstClr val="black"/>
                </a:solidFill>
                <a:effectLst/>
                <a:uLnTx/>
                <a:uFillTx/>
                <a:latin typeface="Franklin Gothic Book"/>
                <a:ea typeface="+mj-ea"/>
                <a:cs typeface="+mj-cs"/>
              </a:rPr>
              <a:t>My Question Today Is this - What Are We Fearful Of?</a:t>
            </a:r>
            <a:endParaRPr lang="en-CA" sz="4000" dirty="0"/>
          </a:p>
        </p:txBody>
      </p:sp>
      <p:sp>
        <p:nvSpPr>
          <p:cNvPr id="32" name="Freeform: Shape 31">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5" name="Picture 4" descr="A picture containing text, nature, sunset, night sky&#10;&#10;Description automatically generated">
            <a:extLst>
              <a:ext uri="{FF2B5EF4-FFF2-40B4-BE49-F238E27FC236}">
                <a16:creationId xmlns:a16="http://schemas.microsoft.com/office/drawing/2014/main" id="{F498139D-23C0-4305-90E3-DFA6E9E92E87}"/>
              </a:ext>
            </a:extLst>
          </p:cNvPr>
          <p:cNvPicPr>
            <a:picLocks noChangeAspect="1"/>
          </p:cNvPicPr>
          <p:nvPr/>
        </p:nvPicPr>
        <p:blipFill rotWithShape="1">
          <a:blip r:embed="rId2">
            <a:extLst>
              <a:ext uri="{28A0092B-C50C-407E-A947-70E740481C1C}">
                <a14:useLocalDpi xmlns:a14="http://schemas.microsoft.com/office/drawing/2010/main" val="0"/>
              </a:ext>
            </a:extLst>
          </a:blip>
          <a:srcRect l="20837" r="26663"/>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42" name="Freeform: Shape 41">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06821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47D6575-0B06-40B2-9D0F-298202F6B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Arc 20">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585679F-561A-4F2A-815A-7C89BCCA976F}"/>
              </a:ext>
            </a:extLst>
          </p:cNvPr>
          <p:cNvSpPr>
            <a:spLocks noGrp="1"/>
          </p:cNvSpPr>
          <p:nvPr>
            <p:ph type="ctrTitle"/>
          </p:nvPr>
        </p:nvSpPr>
        <p:spPr>
          <a:xfrm>
            <a:off x="2829749" y="69307"/>
            <a:ext cx="5682785" cy="980095"/>
          </a:xfrm>
        </p:spPr>
        <p:txBody>
          <a:bodyPr>
            <a:normAutofit/>
          </a:bodyPr>
          <a:lstStyle/>
          <a:p>
            <a:pPr algn="l"/>
            <a:r>
              <a:rPr kumimoji="0" lang="en-CA" sz="4800" b="1" i="0" u="none" strike="noStrike" kern="1200" cap="none" spc="0" normalizeH="0" baseline="0" noProof="0" dirty="0">
                <a:ln>
                  <a:noFill/>
                </a:ln>
                <a:solidFill>
                  <a:schemeClr val="bg1"/>
                </a:solidFill>
                <a:effectLst/>
                <a:uLnTx/>
                <a:uFillTx/>
                <a:latin typeface="Franklin Gothic Book"/>
                <a:ea typeface="+mj-ea"/>
                <a:cs typeface="+mj-cs"/>
              </a:rPr>
              <a:t>REMOVING ALL FEAR</a:t>
            </a:r>
            <a:endParaRPr lang="en-CA" sz="4800" dirty="0">
              <a:solidFill>
                <a:schemeClr val="bg1"/>
              </a:solidFill>
            </a:endParaRPr>
          </a:p>
        </p:txBody>
      </p:sp>
      <p:sp>
        <p:nvSpPr>
          <p:cNvPr id="3" name="Subtitle 2">
            <a:extLst>
              <a:ext uri="{FF2B5EF4-FFF2-40B4-BE49-F238E27FC236}">
                <a16:creationId xmlns:a16="http://schemas.microsoft.com/office/drawing/2014/main" id="{02BAB58A-1C91-4A2C-84E8-8D0CF6F91283}"/>
              </a:ext>
            </a:extLst>
          </p:cNvPr>
          <p:cNvSpPr>
            <a:spLocks noGrp="1"/>
          </p:cNvSpPr>
          <p:nvPr>
            <p:ph type="subTitle" idx="1"/>
          </p:nvPr>
        </p:nvSpPr>
        <p:spPr>
          <a:xfrm>
            <a:off x="792878" y="2412977"/>
            <a:ext cx="5682785" cy="4375716"/>
          </a:xfr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sz="2700" b="1" i="0" u="none" strike="noStrike" kern="1200" cap="none" spc="0" normalizeH="0" baseline="0" noProof="0" dirty="0">
                <a:ln>
                  <a:noFill/>
                </a:ln>
                <a:solidFill>
                  <a:schemeClr val="bg1"/>
                </a:solidFill>
                <a:effectLst/>
                <a:uLnTx/>
                <a:uFillTx/>
                <a:latin typeface="Perpetua"/>
                <a:ea typeface="+mn-ea"/>
                <a:cs typeface="+mn-cs"/>
              </a:rPr>
              <a:t>What Kind of Stone Is </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sz="2700" b="1" i="0" u="none" strike="noStrike" kern="1200" cap="none" spc="0" normalizeH="0" baseline="0" noProof="0" dirty="0">
                <a:ln>
                  <a:noFill/>
                </a:ln>
                <a:solidFill>
                  <a:schemeClr val="bg1"/>
                </a:solidFill>
                <a:effectLst/>
                <a:uLnTx/>
                <a:uFillTx/>
                <a:latin typeface="Perpetua"/>
                <a:ea typeface="+mn-ea"/>
                <a:cs typeface="+mn-cs"/>
              </a:rPr>
              <a:t>Blocking Your Way?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2700" b="0" i="0" u="none" strike="noStrike" kern="1200" cap="none" spc="0" normalizeH="0" baseline="0" noProof="0" dirty="0">
              <a:ln>
                <a:noFill/>
              </a:ln>
              <a:solidFill>
                <a:schemeClr val="bg1"/>
              </a:solidFill>
              <a:effectLst/>
              <a:uLnTx/>
              <a:uFillTx/>
              <a:latin typeface="Perpetua"/>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2700" b="1" i="0" u="none" strike="noStrike" kern="1200" cap="none" spc="0" normalizeH="0" baseline="0" noProof="0" dirty="0">
                <a:ln>
                  <a:noFill/>
                </a:ln>
                <a:solidFill>
                  <a:schemeClr val="bg1"/>
                </a:solidFill>
                <a:effectLst/>
                <a:uLnTx/>
                <a:uFillTx/>
                <a:latin typeface="Perpetua"/>
                <a:ea typeface="+mn-ea"/>
                <a:cs typeface="+mn-cs"/>
              </a:rPr>
              <a:t>Is it a stone of relationship?</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2700" b="1" i="0" u="none" strike="noStrike" kern="1200" cap="none" spc="0" normalizeH="0" baseline="0" noProof="0" dirty="0">
                <a:ln>
                  <a:noFill/>
                </a:ln>
                <a:solidFill>
                  <a:schemeClr val="bg1"/>
                </a:solidFill>
                <a:effectLst/>
                <a:uLnTx/>
                <a:uFillTx/>
                <a:latin typeface="Perpetua"/>
                <a:ea typeface="+mn-ea"/>
                <a:cs typeface="+mn-cs"/>
              </a:rPr>
              <a:t>Is it a stone of employment?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2700" b="1" i="0" u="none" strike="noStrike" kern="1200" cap="none" spc="0" normalizeH="0" baseline="0" noProof="0" dirty="0">
                <a:ln>
                  <a:noFill/>
                </a:ln>
                <a:solidFill>
                  <a:schemeClr val="bg1"/>
                </a:solidFill>
                <a:effectLst/>
                <a:uLnTx/>
                <a:uFillTx/>
                <a:latin typeface="Perpetua"/>
                <a:ea typeface="+mn-ea"/>
                <a:cs typeface="+mn-cs"/>
              </a:rPr>
              <a:t>Is it a stone of finances?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2700" b="1" i="0" u="none" strike="noStrike" kern="1200" cap="none" spc="0" normalizeH="0" baseline="0" noProof="0" dirty="0">
                <a:ln>
                  <a:noFill/>
                </a:ln>
                <a:solidFill>
                  <a:schemeClr val="bg1"/>
                </a:solidFill>
                <a:effectLst/>
                <a:uLnTx/>
                <a:uFillTx/>
                <a:latin typeface="Perpetua"/>
                <a:ea typeface="+mn-ea"/>
                <a:cs typeface="+mn-cs"/>
              </a:rPr>
              <a:t>Is it a stone of an uncertain future?</a:t>
            </a:r>
            <a:endParaRPr kumimoji="0" lang="en-CA" sz="2700" b="0" i="0" u="none" strike="noStrike" kern="1200" cap="none" spc="0" normalizeH="0" baseline="0" noProof="0" dirty="0">
              <a:ln>
                <a:noFill/>
              </a:ln>
              <a:solidFill>
                <a:schemeClr val="bg1"/>
              </a:solidFill>
              <a:effectLst/>
              <a:uLnTx/>
              <a:uFillTx/>
              <a:latin typeface="Perpetua"/>
              <a:ea typeface="+mn-ea"/>
              <a:cs typeface="+mn-cs"/>
            </a:endParaRPr>
          </a:p>
          <a:p>
            <a:pPr algn="l"/>
            <a:endParaRPr lang="en-CA" dirty="0">
              <a:solidFill>
                <a:schemeClr val="bg1"/>
              </a:solidFill>
            </a:endParaRPr>
          </a:p>
        </p:txBody>
      </p:sp>
      <p:sp>
        <p:nvSpPr>
          <p:cNvPr id="23" name="Oval 22">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9802" y="832686"/>
            <a:ext cx="1104943" cy="107496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A picture containing text, nature, sunset, night sky&#10;&#10;Description automatically generated">
            <a:extLst>
              <a:ext uri="{FF2B5EF4-FFF2-40B4-BE49-F238E27FC236}">
                <a16:creationId xmlns:a16="http://schemas.microsoft.com/office/drawing/2014/main" id="{F498139D-23C0-4305-90E3-DFA6E9E92E87}"/>
              </a:ext>
            </a:extLst>
          </p:cNvPr>
          <p:cNvPicPr>
            <a:picLocks noChangeAspect="1"/>
          </p:cNvPicPr>
          <p:nvPr/>
        </p:nvPicPr>
        <p:blipFill rotWithShape="1">
          <a:blip r:embed="rId2">
            <a:extLst>
              <a:ext uri="{28A0092B-C50C-407E-A947-70E740481C1C}">
                <a14:useLocalDpi xmlns:a14="http://schemas.microsoft.com/office/drawing/2010/main" val="0"/>
              </a:ext>
            </a:extLst>
          </a:blip>
          <a:srcRect l="20837" r="26662" b="-2"/>
          <a:stretch/>
        </p:blipFill>
        <p:spPr>
          <a:xfrm>
            <a:off x="6520859" y="795510"/>
            <a:ext cx="5137520" cy="5137520"/>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5" name="Rectangle 24">
            <a:extLst>
              <a:ext uri="{FF2B5EF4-FFF2-40B4-BE49-F238E27FC236}">
                <a16:creationId xmlns:a16="http://schemas.microsoft.com/office/drawing/2014/main" id="{0DA5DB8B-7E5C-4ABC-8069-A9A8806F3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2154" y="4925384"/>
            <a:ext cx="876704" cy="876704"/>
          </a:xfrm>
          <a:prstGeom prst="rect">
            <a:avLst/>
          </a:prstGeom>
          <a:noFill/>
          <a:ln w="127000">
            <a:solidFill>
              <a:schemeClr val="accent4"/>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47FC04B-E661-4FE9-96BD-0B3BD9054076}"/>
              </a:ext>
            </a:extLst>
          </p:cNvPr>
          <p:cNvSpPr txBox="1"/>
          <p:nvPr/>
        </p:nvSpPr>
        <p:spPr>
          <a:xfrm>
            <a:off x="901659" y="1192580"/>
            <a:ext cx="5085579" cy="1077218"/>
          </a:xfrm>
          <a:prstGeom prst="rect">
            <a:avLst/>
          </a:prstGeom>
          <a:noFill/>
        </p:spPr>
        <p:txBody>
          <a:bodyPr wrap="square" rtlCol="0">
            <a:spAutoFit/>
          </a:bodyPr>
          <a:lstStyle/>
          <a:p>
            <a:pPr>
              <a:spcAft>
                <a:spcPts val="600"/>
              </a:spcAft>
            </a:pPr>
            <a:r>
              <a:rPr kumimoji="0" lang="en-CA" sz="3200" b="1" i="0" u="none" strike="noStrike" kern="1200" cap="none" spc="0" normalizeH="0" baseline="0" noProof="0" dirty="0">
                <a:ln>
                  <a:noFill/>
                </a:ln>
                <a:solidFill>
                  <a:schemeClr val="bg1"/>
                </a:solidFill>
                <a:effectLst/>
                <a:uLnTx/>
                <a:uFillTx/>
                <a:latin typeface="Franklin Gothic Book"/>
                <a:ea typeface="+mj-ea"/>
                <a:cs typeface="+mj-cs"/>
              </a:rPr>
              <a:t>I. AN OBSTACLE IN YOUR PATH (Mark 16:1-4)</a:t>
            </a:r>
            <a:endParaRPr lang="en-CA" sz="4400" dirty="0">
              <a:solidFill>
                <a:schemeClr val="bg1"/>
              </a:solidFill>
            </a:endParaRPr>
          </a:p>
        </p:txBody>
      </p:sp>
    </p:spTree>
    <p:extLst>
      <p:ext uri="{BB962C8B-B14F-4D97-AF65-F5344CB8AC3E}">
        <p14:creationId xmlns:p14="http://schemas.microsoft.com/office/powerpoint/2010/main" val="283833868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Scale>
                                      <p:cBhvr>
                                        <p:cTn id="7" dur="1000" decel="50000" fill="hold">
                                          <p:stCondLst>
                                            <p:cond delay="0"/>
                                          </p:stCondLst>
                                        </p:cTn>
                                        <p:tgtEl>
                                          <p:spTgt spid="8">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xEl>
                                              <p:pRg st="0" end="0"/>
                                            </p:txEl>
                                          </p:spTgt>
                                        </p:tgtEl>
                                        <p:attrNameLst>
                                          <p:attrName>ppt_x</p:attrName>
                                          <p:attrName>ppt_y</p:attrName>
                                        </p:attrNameLst>
                                      </p:cBhvr>
                                    </p:animMotion>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Scale>
                                      <p:cBhvr>
                                        <p:cTn id="22"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3" end="3"/>
                                            </p:txEl>
                                          </p:spTgt>
                                        </p:tgtEl>
                                        <p:attrNameLst>
                                          <p:attrName>ppt_x</p:attrName>
                                          <p:attrName>ppt_y</p:attrName>
                                        </p:attrNameLst>
                                      </p:cBhvr>
                                    </p:animMotion>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Scale>
                                      <p:cBhvr>
                                        <p:cTn id="29"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3">
                                            <p:txEl>
                                              <p:pRg st="4" end="4"/>
                                            </p:txEl>
                                          </p:spTgt>
                                        </p:tgtEl>
                                        <p:attrNameLst>
                                          <p:attrName>ppt_x</p:attrName>
                                          <p:attrName>ppt_y</p:attrName>
                                        </p:attrNameLst>
                                      </p:cBhvr>
                                    </p:animMotion>
                                    <p:animEffect transition="in" filter="fade">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Scale>
                                      <p:cBhvr>
                                        <p:cTn id="36"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3">
                                            <p:txEl>
                                              <p:pRg st="5" end="5"/>
                                            </p:txEl>
                                          </p:spTgt>
                                        </p:tgtEl>
                                        <p:attrNameLst>
                                          <p:attrName>ppt_x</p:attrName>
                                          <p:attrName>ppt_y</p:attrName>
                                        </p:attrNameLst>
                                      </p:cBhvr>
                                    </p:animMotion>
                                    <p:animEffect transition="in" filter="fade">
                                      <p:cBhvr>
                                        <p:cTn id="38" dur="1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Scale>
                                      <p:cBhvr>
                                        <p:cTn id="43"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1000" decel="50000" fill="hold">
                                          <p:stCondLst>
                                            <p:cond delay="0"/>
                                          </p:stCondLst>
                                        </p:cTn>
                                        <p:tgtEl>
                                          <p:spTgt spid="3">
                                            <p:txEl>
                                              <p:pRg st="6" end="6"/>
                                            </p:txEl>
                                          </p:spTgt>
                                        </p:tgtEl>
                                        <p:attrNameLst>
                                          <p:attrName>ppt_x</p:attrName>
                                          <p:attrName>ppt_y</p:attrName>
                                        </p:attrNameLst>
                                      </p:cBhvr>
                                    </p:animMotion>
                                    <p:animEffect transition="in" filter="fade">
                                      <p:cBhvr>
                                        <p:cTn id="4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585679F-561A-4F2A-815A-7C89BCCA976F}"/>
              </a:ext>
            </a:extLst>
          </p:cNvPr>
          <p:cNvSpPr>
            <a:spLocks noGrp="1"/>
          </p:cNvSpPr>
          <p:nvPr>
            <p:ph type="ctrTitle"/>
          </p:nvPr>
        </p:nvSpPr>
        <p:spPr>
          <a:xfrm>
            <a:off x="189715" y="176344"/>
            <a:ext cx="5906284" cy="769441"/>
          </a:xfrm>
        </p:spPr>
        <p:txBody>
          <a:bodyPr anchor="t">
            <a:normAutofit fontScale="90000"/>
          </a:bodyPr>
          <a:lstStyle/>
          <a:p>
            <a:pPr algn="l"/>
            <a:r>
              <a:rPr kumimoji="0" lang="en-CA" sz="4800" b="1" i="0" u="none" strike="noStrike" kern="1200" cap="none" spc="0" normalizeH="0" baseline="0" noProof="0" dirty="0">
                <a:ln>
                  <a:noFill/>
                </a:ln>
                <a:effectLst/>
                <a:uLnTx/>
                <a:uFillTx/>
                <a:latin typeface="Franklin Gothic Book"/>
                <a:ea typeface="+mj-ea"/>
                <a:cs typeface="+mj-cs"/>
              </a:rPr>
              <a:t>REMOVING ALL FEAR</a:t>
            </a:r>
            <a:br>
              <a:rPr kumimoji="0" lang="en-CA" sz="4800" b="1" i="0" u="none" strike="noStrike" kern="1200" cap="none" spc="0" normalizeH="0" baseline="0" noProof="0" dirty="0">
                <a:ln>
                  <a:noFill/>
                </a:ln>
                <a:effectLst/>
                <a:uLnTx/>
                <a:uFillTx/>
                <a:latin typeface="Franklin Gothic Book"/>
                <a:ea typeface="+mj-ea"/>
                <a:cs typeface="+mj-cs"/>
              </a:rPr>
            </a:br>
            <a:br>
              <a:rPr kumimoji="0" lang="en-CA" sz="4800" b="1" i="0" u="none" strike="noStrike" kern="1200" cap="none" spc="0" normalizeH="0" baseline="0" noProof="0" dirty="0">
                <a:ln>
                  <a:noFill/>
                </a:ln>
                <a:effectLst/>
                <a:uLnTx/>
                <a:uFillTx/>
                <a:latin typeface="Franklin Gothic Book"/>
                <a:ea typeface="+mj-ea"/>
                <a:cs typeface="+mj-cs"/>
              </a:rPr>
            </a:br>
            <a:r>
              <a:rPr kumimoji="0" lang="en-CA" sz="3200" b="1" i="0" u="none" strike="noStrike" kern="1200" cap="none" spc="0" normalizeH="0" baseline="0" noProof="0" dirty="0">
                <a:ln>
                  <a:noFill/>
                </a:ln>
                <a:solidFill>
                  <a:prstClr val="black"/>
                </a:solidFill>
                <a:effectLst/>
                <a:uLnTx/>
                <a:uFillTx/>
                <a:latin typeface="Franklin Gothic Book"/>
                <a:ea typeface="+mj-ea"/>
                <a:cs typeface="+mj-cs"/>
              </a:rPr>
              <a:t>II. A SAVIOUR WHO HAS VANISHED (Mark 16:5-6)</a:t>
            </a:r>
            <a:endParaRPr lang="en-CA" sz="4800" dirty="0"/>
          </a:p>
        </p:txBody>
      </p:sp>
      <p:sp>
        <p:nvSpPr>
          <p:cNvPr id="3" name="Subtitle 2">
            <a:extLst>
              <a:ext uri="{FF2B5EF4-FFF2-40B4-BE49-F238E27FC236}">
                <a16:creationId xmlns:a16="http://schemas.microsoft.com/office/drawing/2014/main" id="{02BAB58A-1C91-4A2C-84E8-8D0CF6F91283}"/>
              </a:ext>
            </a:extLst>
          </p:cNvPr>
          <p:cNvSpPr>
            <a:spLocks noGrp="1"/>
          </p:cNvSpPr>
          <p:nvPr>
            <p:ph type="subTitle" idx="1"/>
          </p:nvPr>
        </p:nvSpPr>
        <p:spPr>
          <a:xfrm>
            <a:off x="189715" y="3230353"/>
            <a:ext cx="5651687" cy="2619976"/>
          </a:xfrm>
        </p:spPr>
        <p:txBody>
          <a:bodyPr anchor="b">
            <a:normAutofit/>
          </a:bodyPr>
          <a:lstStyle/>
          <a:p>
            <a:pPr algn="l"/>
            <a:r>
              <a:rPr lang="en-CA" sz="4000" i="1" dirty="0"/>
              <a:t>"The curtain of the temple was torn from the top to bottom."</a:t>
            </a:r>
          </a:p>
          <a:p>
            <a:r>
              <a:rPr lang="en-US" sz="4000" i="1" dirty="0"/>
              <a:t>			Mark 15:38</a:t>
            </a:r>
            <a:endParaRPr lang="en-CA" dirty="0"/>
          </a:p>
        </p:txBody>
      </p:sp>
      <p:sp>
        <p:nvSpPr>
          <p:cNvPr id="21" name="Rectangle 20">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nature, sunset, night sky&#10;&#10;Description automatically generated">
            <a:extLst>
              <a:ext uri="{FF2B5EF4-FFF2-40B4-BE49-F238E27FC236}">
                <a16:creationId xmlns:a16="http://schemas.microsoft.com/office/drawing/2014/main" id="{F498139D-23C0-4305-90E3-DFA6E9E92E87}"/>
              </a:ext>
            </a:extLst>
          </p:cNvPr>
          <p:cNvPicPr>
            <a:picLocks noChangeAspect="1"/>
          </p:cNvPicPr>
          <p:nvPr/>
        </p:nvPicPr>
        <p:blipFill rotWithShape="1">
          <a:blip r:embed="rId2">
            <a:extLst>
              <a:ext uri="{28A0092B-C50C-407E-A947-70E740481C1C}">
                <a14:useLocalDpi xmlns:a14="http://schemas.microsoft.com/office/drawing/2010/main" val="0"/>
              </a:ext>
            </a:extLst>
          </a:blip>
          <a:srcRect l="20837" r="26662" b="-2"/>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42537022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6" presetID="15"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564</Words>
  <Application>Microsoft Office PowerPoint</Application>
  <PresentationFormat>Widescreen</PresentationFormat>
  <Paragraphs>65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Franklin Gothic Book</vt:lpstr>
      <vt:lpstr>Perpetua</vt:lpstr>
      <vt:lpstr>Office Theme</vt:lpstr>
      <vt:lpstr>REMOVING ALL FEAR</vt:lpstr>
      <vt:lpstr>REMOVING ALL FEAR</vt:lpstr>
      <vt:lpstr>REMOVING ALL FEAR</vt:lpstr>
      <vt:lpstr>REMOVING ALL FEAR</vt:lpstr>
      <vt:lpstr>REMOVING ALL FEAR</vt:lpstr>
      <vt:lpstr>REMOVING ALL FEAR</vt:lpstr>
      <vt:lpstr>REMOVING ALL FEAR</vt:lpstr>
      <vt:lpstr>REMOVING ALL FEAR</vt:lpstr>
      <vt:lpstr>REMOVING ALL FEAR  II. A SAVIOUR WHO HAS VANISHED (Mark 16:5-6)</vt:lpstr>
      <vt:lpstr>REMOVING ALL FEAR  II. A SAVIOUR WHO HAS VANISHED (Mark 16:5-6)</vt:lpstr>
      <vt:lpstr>REMOVING ALL FEAR  II. A SAVIOUR WHO HAS VANISHED (Mark 16:5-6)</vt:lpstr>
      <vt:lpstr>REMOVING ALL FEAR</vt:lpstr>
      <vt:lpstr>REMOVING ALL FEAR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REMOVING ALL FEAR</dc:title>
  <dc:creator>Fountaingate Christian</dc:creator>
  <cp:lastModifiedBy>Fountaingate Christian</cp:lastModifiedBy>
  <cp:revision>10</cp:revision>
  <dcterms:created xsi:type="dcterms:W3CDTF">2021-07-24T21:28:08Z</dcterms:created>
  <dcterms:modified xsi:type="dcterms:W3CDTF">2021-07-24T23:42:08Z</dcterms:modified>
</cp:coreProperties>
</file>