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3C0D-BF2D-392D-E08F-82108A21E7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31D79A-7BCB-F961-8C70-A2E8E558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517D97-372B-B8AD-5805-7E56473445C6}"/>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5" name="Footer Placeholder 4">
            <a:extLst>
              <a:ext uri="{FF2B5EF4-FFF2-40B4-BE49-F238E27FC236}">
                <a16:creationId xmlns:a16="http://schemas.microsoft.com/office/drawing/2014/main" id="{A1A3510E-8C1D-7AFB-E387-979BD5C63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D5C2E-358C-FC22-CD39-B18C8FC7E84E}"/>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165803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2795-1EEB-B732-2EC9-AD597C3A5F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A4F725-DD54-398F-8190-A24D574676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D4E12-3DBD-67EA-243C-9FAD88A7EA0C}"/>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5" name="Footer Placeholder 4">
            <a:extLst>
              <a:ext uri="{FF2B5EF4-FFF2-40B4-BE49-F238E27FC236}">
                <a16:creationId xmlns:a16="http://schemas.microsoft.com/office/drawing/2014/main" id="{338D9359-C4B0-0ADC-8C66-E6771BDC4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C1009-25B7-9110-1573-C3365389BFA2}"/>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391792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67370-D5BB-7DCA-70DD-2342ED6B92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030D2A-CC60-D899-D7BE-63F6E45EC6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6FFCA-2B44-F38F-2F0C-4D50023A237A}"/>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5" name="Footer Placeholder 4">
            <a:extLst>
              <a:ext uri="{FF2B5EF4-FFF2-40B4-BE49-F238E27FC236}">
                <a16:creationId xmlns:a16="http://schemas.microsoft.com/office/drawing/2014/main" id="{ECD71597-09DC-9E81-0B3B-7EE62CEC3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F51F2-FCE3-F714-9602-744F024DD55E}"/>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13857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4232-4D04-FD7D-4713-C017742F3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30B60-F99E-E041-DF76-887565569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79E18-FD29-1BF9-C671-006109211098}"/>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5" name="Footer Placeholder 4">
            <a:extLst>
              <a:ext uri="{FF2B5EF4-FFF2-40B4-BE49-F238E27FC236}">
                <a16:creationId xmlns:a16="http://schemas.microsoft.com/office/drawing/2014/main" id="{DA1E54CC-5C9E-B20C-F272-40DE82F6A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FE7F7-C44E-66FC-0D70-7CCD3F6034CA}"/>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6851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6CFE-854E-1D32-5270-1234EC534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ACF04A-EBC3-36E0-A122-BA406F7D80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DEB6F-8C06-328C-F7B0-1678C5EEFE32}"/>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5" name="Footer Placeholder 4">
            <a:extLst>
              <a:ext uri="{FF2B5EF4-FFF2-40B4-BE49-F238E27FC236}">
                <a16:creationId xmlns:a16="http://schemas.microsoft.com/office/drawing/2014/main" id="{6DF17EFA-11ED-A2CA-28CC-341B6DA75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AA295-E509-10C8-EE17-AFC59C9178D7}"/>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263269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E854-CC45-3C02-1777-1F6A1F991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0D4F7-225A-AD91-E412-8F6329385A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50D13B-DD81-4FD1-7711-DD7181B3C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FEB2AB-48CF-3C97-0F64-C7C5E5FA0D23}"/>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6" name="Footer Placeholder 5">
            <a:extLst>
              <a:ext uri="{FF2B5EF4-FFF2-40B4-BE49-F238E27FC236}">
                <a16:creationId xmlns:a16="http://schemas.microsoft.com/office/drawing/2014/main" id="{3B6E63FF-CD33-7841-CFB8-1114CE5F1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1F4B3-036A-63C5-45F5-BD439F590D60}"/>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252052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F6A5-9FC8-F8CC-9FB4-531EAB5FD4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41F8A7-BD80-B482-A6E5-5B72514FA5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15E04-AD33-8857-442D-F98797104F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0F0270-B319-B5D2-6646-C41A6CA64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09EC8-24A7-7630-8307-A4BA799FE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962ED1-A39F-BDCD-5C61-02B15709E499}"/>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8" name="Footer Placeholder 7">
            <a:extLst>
              <a:ext uri="{FF2B5EF4-FFF2-40B4-BE49-F238E27FC236}">
                <a16:creationId xmlns:a16="http://schemas.microsoft.com/office/drawing/2014/main" id="{590EE1AF-DA82-5BDF-673F-0751D8380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E67A0-C8C5-1FDF-F356-2C77E1D6C3AC}"/>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107323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ED42-B14B-39AC-DFA0-D371DE0C2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07921C-B830-EDBA-5602-2F5951DBBB8F}"/>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4" name="Footer Placeholder 3">
            <a:extLst>
              <a:ext uri="{FF2B5EF4-FFF2-40B4-BE49-F238E27FC236}">
                <a16:creationId xmlns:a16="http://schemas.microsoft.com/office/drawing/2014/main" id="{A4925469-768A-17D3-A4CD-19615A7B0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94A435-8E96-ADC6-2286-F2D824960EB3}"/>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264251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D85CA4-A16F-1200-15B8-380187C98076}"/>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3" name="Footer Placeholder 2">
            <a:extLst>
              <a:ext uri="{FF2B5EF4-FFF2-40B4-BE49-F238E27FC236}">
                <a16:creationId xmlns:a16="http://schemas.microsoft.com/office/drawing/2014/main" id="{D8DB843B-5CC0-A6DD-89F1-78227858E4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00391D-55D1-B651-AE4B-C394311E5821}"/>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354262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DF7E-AFE5-E71A-8EB6-8E8DF2609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5C675-85D8-53BB-0CD7-8904C1D1E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2ABE1F-2609-A0BB-B39C-DF52299F5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75015B-F974-9C54-0DFB-884B4090C56E}"/>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6" name="Footer Placeholder 5">
            <a:extLst>
              <a:ext uri="{FF2B5EF4-FFF2-40B4-BE49-F238E27FC236}">
                <a16:creationId xmlns:a16="http://schemas.microsoft.com/office/drawing/2014/main" id="{D47A8C7E-74C8-5685-E3BB-8B2AD944D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3E29B-A245-D9A5-600D-09C75C96D401}"/>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81746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08F8-4960-0A69-9BA0-872134378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1522B4-E287-EB75-58DA-8E30BA816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BED849-A8F9-8B67-4A48-0023E1F91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8A97C-CC8B-EEEC-054A-98C8A2CE114C}"/>
              </a:ext>
            </a:extLst>
          </p:cNvPr>
          <p:cNvSpPr>
            <a:spLocks noGrp="1"/>
          </p:cNvSpPr>
          <p:nvPr>
            <p:ph type="dt" sz="half" idx="10"/>
          </p:nvPr>
        </p:nvSpPr>
        <p:spPr/>
        <p:txBody>
          <a:bodyPr/>
          <a:lstStyle/>
          <a:p>
            <a:fld id="{FE08A0BC-80BD-49A4-9052-C3BE07BA4F3E}" type="datetimeFigureOut">
              <a:rPr lang="en-US" smtClean="0"/>
              <a:t>3/4/2023</a:t>
            </a:fld>
            <a:endParaRPr lang="en-US"/>
          </a:p>
        </p:txBody>
      </p:sp>
      <p:sp>
        <p:nvSpPr>
          <p:cNvPr id="6" name="Footer Placeholder 5">
            <a:extLst>
              <a:ext uri="{FF2B5EF4-FFF2-40B4-BE49-F238E27FC236}">
                <a16:creationId xmlns:a16="http://schemas.microsoft.com/office/drawing/2014/main" id="{DFE5F18B-2E61-89BE-E8B8-A237FE899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DA4A4-EA37-B194-8D2D-814953313F4A}"/>
              </a:ext>
            </a:extLst>
          </p:cNvPr>
          <p:cNvSpPr>
            <a:spLocks noGrp="1"/>
          </p:cNvSpPr>
          <p:nvPr>
            <p:ph type="sldNum" sz="quarter" idx="12"/>
          </p:nvPr>
        </p:nvSpPr>
        <p:spPr/>
        <p:txBody>
          <a:bodyPr/>
          <a:lstStyle/>
          <a:p>
            <a:fld id="{EE05327F-9C39-4146-98AE-D159E568A7C2}" type="slidenum">
              <a:rPr lang="en-US" smtClean="0"/>
              <a:t>‹#›</a:t>
            </a:fld>
            <a:endParaRPr lang="en-US"/>
          </a:p>
        </p:txBody>
      </p:sp>
    </p:spTree>
    <p:extLst>
      <p:ext uri="{BB962C8B-B14F-4D97-AF65-F5344CB8AC3E}">
        <p14:creationId xmlns:p14="http://schemas.microsoft.com/office/powerpoint/2010/main" val="16995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D0F58-1690-2D89-85F8-D78D047E0F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F1F19-3D4D-48B6-1BE2-5B420CAF2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12AB7-A699-B219-F306-6A7047128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8A0BC-80BD-49A4-9052-C3BE07BA4F3E}" type="datetimeFigureOut">
              <a:rPr lang="en-US" smtClean="0"/>
              <a:t>3/4/2023</a:t>
            </a:fld>
            <a:endParaRPr lang="en-US"/>
          </a:p>
        </p:txBody>
      </p:sp>
      <p:sp>
        <p:nvSpPr>
          <p:cNvPr id="5" name="Footer Placeholder 4">
            <a:extLst>
              <a:ext uri="{FF2B5EF4-FFF2-40B4-BE49-F238E27FC236}">
                <a16:creationId xmlns:a16="http://schemas.microsoft.com/office/drawing/2014/main" id="{72DE4ABC-EF87-5E08-F009-768E624A7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28F57A-F125-C0F5-A212-E7F4EB47C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5327F-9C39-4146-98AE-D159E568A7C2}" type="slidenum">
              <a:rPr lang="en-US" smtClean="0"/>
              <a:t>‹#›</a:t>
            </a:fld>
            <a:endParaRPr lang="en-US"/>
          </a:p>
        </p:txBody>
      </p:sp>
    </p:spTree>
    <p:extLst>
      <p:ext uri="{BB962C8B-B14F-4D97-AF65-F5344CB8AC3E}">
        <p14:creationId xmlns:p14="http://schemas.microsoft.com/office/powerpoint/2010/main" val="180811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baby&#10;&#10;Description automatically generated with low confidence">
            <a:extLst>
              <a:ext uri="{FF2B5EF4-FFF2-40B4-BE49-F238E27FC236}">
                <a16:creationId xmlns:a16="http://schemas.microsoft.com/office/drawing/2014/main" id="{5D6F1F81-403E-C560-27CF-91E1122C444C}"/>
              </a:ext>
            </a:extLst>
          </p:cNvPr>
          <p:cNvPicPr>
            <a:picLocks noChangeAspect="1"/>
          </p:cNvPicPr>
          <p:nvPr/>
        </p:nvPicPr>
        <p:blipFill rotWithShape="1">
          <a:blip r:embed="rId2">
            <a:extLst>
              <a:ext uri="{28A0092B-C50C-407E-A947-70E740481C1C}">
                <a14:useLocalDpi xmlns:a14="http://schemas.microsoft.com/office/drawing/2010/main" val="0"/>
              </a:ext>
            </a:extLst>
          </a:blip>
          <a:srcRect t="17588" b="25737"/>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53CB2B6-0346-C553-0774-52D650A4061F}"/>
              </a:ext>
            </a:extLst>
          </p:cNvPr>
          <p:cNvSpPr>
            <a:spLocks noGrp="1"/>
          </p:cNvSpPr>
          <p:nvPr>
            <p:ph type="ctrTitle"/>
          </p:nvPr>
        </p:nvSpPr>
        <p:spPr>
          <a:xfrm>
            <a:off x="8022021" y="3231931"/>
            <a:ext cx="3852041" cy="1834056"/>
          </a:xfrm>
        </p:spPr>
        <p:txBody>
          <a:bodyPr>
            <a:normAutofit/>
          </a:bodyPr>
          <a:lstStyle/>
          <a:p>
            <a:r>
              <a:rPr lang="en-US" b="1" dirty="0"/>
              <a:t>Redeeming Love</a:t>
            </a:r>
          </a:p>
        </p:txBody>
      </p:sp>
      <p:sp>
        <p:nvSpPr>
          <p:cNvPr id="3" name="Subtitle 2">
            <a:extLst>
              <a:ext uri="{FF2B5EF4-FFF2-40B4-BE49-F238E27FC236}">
                <a16:creationId xmlns:a16="http://schemas.microsoft.com/office/drawing/2014/main" id="{ACB1CF21-32E1-0AA2-D881-771E547A6A00}"/>
              </a:ext>
            </a:extLst>
          </p:cNvPr>
          <p:cNvSpPr>
            <a:spLocks noGrp="1"/>
          </p:cNvSpPr>
          <p:nvPr>
            <p:ph type="subTitle" idx="1"/>
          </p:nvPr>
        </p:nvSpPr>
        <p:spPr>
          <a:xfrm>
            <a:off x="7782910" y="5242675"/>
            <a:ext cx="4330262" cy="683284"/>
          </a:xfrm>
        </p:spPr>
        <p:txBody>
          <a:bodyPr>
            <a:normAutofit lnSpcReduction="10000"/>
          </a:bodyPr>
          <a:lstStyle/>
          <a:p>
            <a:r>
              <a:rPr lang="en-US" sz="4400" b="1" dirty="0"/>
              <a:t>Hosea 3:1-3</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46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3D1077B-7B27-5DF7-D438-3494E71A467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u="sng" dirty="0"/>
              <a:t>III. A LASTING PURPOSE</a:t>
            </a:r>
            <a:endParaRPr lang="en-US" sz="5400" b="1" u="sng"/>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00B46EA-DC71-7AD2-2353-55A1A3F7513E}"/>
              </a:ext>
            </a:extLst>
          </p:cNvPr>
          <p:cNvSpPr>
            <a:spLocks noGrp="1"/>
          </p:cNvSpPr>
          <p:nvPr>
            <p:ph sz="half" idx="1"/>
          </p:nvPr>
        </p:nvSpPr>
        <p:spPr>
          <a:xfrm>
            <a:off x="337626" y="2872899"/>
            <a:ext cx="4546044" cy="3320668"/>
          </a:xfrm>
        </p:spPr>
        <p:txBody>
          <a:bodyPr vert="horz" lIns="91440" tIns="45720" rIns="91440" bIns="45720" rtlCol="0">
            <a:normAutofit/>
          </a:bodyPr>
          <a:lstStyle/>
          <a:p>
            <a:pPr marL="285750" indent="0" algn="ctr">
              <a:buNone/>
            </a:pPr>
            <a:r>
              <a:rPr lang="en-US" b="1" u="sng" dirty="0"/>
              <a:t>(C) THERE IS A NEW COMPANION</a:t>
            </a:r>
          </a:p>
          <a:p>
            <a:pPr marL="0" algn="ctr"/>
            <a:endParaRPr lang="en-US" b="1" dirty="0"/>
          </a:p>
          <a:p>
            <a:pPr marL="0" indent="0" algn="ctr">
              <a:buNone/>
            </a:pPr>
            <a:r>
              <a:rPr lang="en-US" b="1" i="1" dirty="0"/>
              <a:t>“Never leave thee, nor forsake thee!”</a:t>
            </a:r>
          </a:p>
        </p:txBody>
      </p:sp>
      <p:pic>
        <p:nvPicPr>
          <p:cNvPr id="8" name="Content Placeholder 7">
            <a:extLst>
              <a:ext uri="{FF2B5EF4-FFF2-40B4-BE49-F238E27FC236}">
                <a16:creationId xmlns:a16="http://schemas.microsoft.com/office/drawing/2014/main" id="{2F3602CC-CEE7-01F0-2046-589B13A644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373" b="3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7009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2EC55-545C-B0C7-7A62-2EF424630C35}"/>
              </a:ext>
            </a:extLst>
          </p:cNvPr>
          <p:cNvSpPr>
            <a:spLocks noGrp="1"/>
          </p:cNvSpPr>
          <p:nvPr>
            <p:ph type="title"/>
          </p:nvPr>
        </p:nvSpPr>
        <p:spPr>
          <a:xfrm>
            <a:off x="163773" y="639193"/>
            <a:ext cx="4046919" cy="3168532"/>
          </a:xfrm>
        </p:spPr>
        <p:txBody>
          <a:bodyPr vert="horz" lIns="91440" tIns="45720" rIns="91440" bIns="45720" rtlCol="0" anchor="b">
            <a:normAutofit/>
          </a:bodyPr>
          <a:lstStyle/>
          <a:p>
            <a:pPr algn="ctr"/>
            <a:r>
              <a:rPr lang="en-US" sz="5400" b="1" kern="1200" dirty="0">
                <a:solidFill>
                  <a:schemeClr val="tx1"/>
                </a:solidFill>
                <a:latin typeface="+mj-lt"/>
                <a:ea typeface="+mj-ea"/>
                <a:cs typeface="+mj-cs"/>
              </a:rPr>
              <a:t>“Son, Where did you get those Birds?”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birds in a cage&#10;&#10;Description automatically generated">
            <a:extLst>
              <a:ext uri="{FF2B5EF4-FFF2-40B4-BE49-F238E27FC236}">
                <a16:creationId xmlns:a16="http://schemas.microsoft.com/office/drawing/2014/main" id="{5C1FB12B-C612-6136-0331-25D01E5B4F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1007406"/>
            <a:ext cx="7214616" cy="4815756"/>
          </a:xfrm>
          <a:prstGeom prst="rect">
            <a:avLst/>
          </a:prstGeom>
        </p:spPr>
      </p:pic>
    </p:spTree>
    <p:extLst>
      <p:ext uri="{BB962C8B-B14F-4D97-AF65-F5344CB8AC3E}">
        <p14:creationId xmlns:p14="http://schemas.microsoft.com/office/powerpoint/2010/main" val="175722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52729-C85E-518D-293C-A3B82DE8261F}"/>
              </a:ext>
            </a:extLst>
          </p:cNvPr>
          <p:cNvSpPr>
            <a:spLocks noGrp="1"/>
          </p:cNvSpPr>
          <p:nvPr>
            <p:ph type="title"/>
          </p:nvPr>
        </p:nvSpPr>
        <p:spPr>
          <a:xfrm>
            <a:off x="484920" y="1483239"/>
            <a:ext cx="3571810" cy="2606640"/>
          </a:xfrm>
          <a:solidFill>
            <a:schemeClr val="accent4">
              <a:lumMod val="60000"/>
              <a:lumOff val="40000"/>
            </a:schemeClr>
          </a:solidFill>
        </p:spPr>
        <p:txBody>
          <a:bodyPr vert="horz" lIns="91440" tIns="45720" rIns="91440" bIns="45720" rtlCol="0" anchor="b">
            <a:normAutofit/>
          </a:bodyPr>
          <a:lstStyle/>
          <a:p>
            <a:pPr algn="ctr"/>
            <a:r>
              <a:rPr lang="en-US" sz="5400" b="1" kern="1200" dirty="0">
                <a:solidFill>
                  <a:schemeClr val="tx1"/>
                </a:solidFill>
                <a:latin typeface="+mj-lt"/>
                <a:ea typeface="+mj-ea"/>
                <a:cs typeface="+mj-cs"/>
              </a:rPr>
              <a:t>Redeemed, Redeemed, Redeemed!</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ird flying next to a bird feeder&#10;&#10;Description automatically generated with medium confidence">
            <a:extLst>
              <a:ext uri="{FF2B5EF4-FFF2-40B4-BE49-F238E27FC236}">
                <a16:creationId xmlns:a16="http://schemas.microsoft.com/office/drawing/2014/main" id="{309D086F-A63B-B365-3542-15B2EA344A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890168"/>
            <a:ext cx="7214616" cy="5050231"/>
          </a:xfrm>
          <a:prstGeom prst="rect">
            <a:avLst/>
          </a:prstGeom>
        </p:spPr>
      </p:pic>
    </p:spTree>
    <p:extLst>
      <p:ext uri="{BB962C8B-B14F-4D97-AF65-F5344CB8AC3E}">
        <p14:creationId xmlns:p14="http://schemas.microsoft.com/office/powerpoint/2010/main" val="263252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2D74A-B310-B0A4-D94C-730CB58D9CCC}"/>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ctr"/>
            <a:r>
              <a:rPr lang="en-US" sz="5400" b="1" u="sng" dirty="0"/>
              <a:t>I. A LOVING PURSUIT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C06399-6406-1B3C-21EC-10D0B64C8DDB}"/>
              </a:ext>
            </a:extLst>
          </p:cNvPr>
          <p:cNvSpPr>
            <a:spLocks noGrp="1"/>
          </p:cNvSpPr>
          <p:nvPr>
            <p:ph sz="half" idx="1"/>
          </p:nvPr>
        </p:nvSpPr>
        <p:spPr>
          <a:xfrm>
            <a:off x="640080" y="2872898"/>
            <a:ext cx="4243589" cy="3773561"/>
          </a:xfrm>
        </p:spPr>
        <p:txBody>
          <a:bodyPr vert="horz" lIns="91440" tIns="45720" rIns="91440" bIns="45720" rtlCol="0">
            <a:normAutofit fontScale="92500"/>
          </a:bodyPr>
          <a:lstStyle/>
          <a:p>
            <a:pPr marL="285750" indent="0" algn="ctr">
              <a:buNone/>
            </a:pPr>
            <a:r>
              <a:rPr lang="en-US" b="1" u="sng" dirty="0"/>
              <a:t>(A) GOMER’S LIFESTYLE</a:t>
            </a:r>
          </a:p>
          <a:p>
            <a:pPr marL="0" algn="ctr"/>
            <a:endParaRPr lang="en-US" b="1" dirty="0"/>
          </a:p>
          <a:p>
            <a:pPr marL="0" indent="0" algn="ctr">
              <a:buNone/>
            </a:pPr>
            <a:r>
              <a:rPr lang="en-US" b="1" i="1" dirty="0"/>
              <a:t>“Their mother has been unfaithful and has conceived them in disgrace. She said, “I will go after my lovers, who give me my food and my water, my wool and my linen, my olive oil and my drink.” </a:t>
            </a:r>
          </a:p>
        </p:txBody>
      </p:sp>
      <p:pic>
        <p:nvPicPr>
          <p:cNvPr id="6" name="Content Placeholder 5" descr="A person carrying a baby&#10;&#10;Description automatically generated with medium confidence">
            <a:extLst>
              <a:ext uri="{FF2B5EF4-FFF2-40B4-BE49-F238E27FC236}">
                <a16:creationId xmlns:a16="http://schemas.microsoft.com/office/drawing/2014/main" id="{E0F5F448-CAA6-A499-D0D2-1EC9B8FE478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258" r="-1" b="87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4137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2D74A-B310-B0A4-D94C-730CB58D9CCC}"/>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ctr"/>
            <a:r>
              <a:rPr lang="en-US" sz="5400" b="1" u="sng"/>
              <a:t>I. A LOVING PURSUIT</a:t>
            </a:r>
            <a:endParaRPr lang="en-US" sz="5400" b="1" u="sng"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C06399-6406-1B3C-21EC-10D0B64C8DDB}"/>
              </a:ext>
            </a:extLst>
          </p:cNvPr>
          <p:cNvSpPr>
            <a:spLocks noGrp="1"/>
          </p:cNvSpPr>
          <p:nvPr>
            <p:ph sz="half" idx="1"/>
          </p:nvPr>
        </p:nvSpPr>
        <p:spPr>
          <a:xfrm>
            <a:off x="781331" y="3227739"/>
            <a:ext cx="3931920" cy="1702893"/>
          </a:xfrm>
        </p:spPr>
        <p:txBody>
          <a:bodyPr vert="horz" lIns="91440" tIns="45720" rIns="91440" bIns="45720" rtlCol="0">
            <a:normAutofit/>
          </a:bodyPr>
          <a:lstStyle/>
          <a:p>
            <a:pPr marL="285750" indent="0" algn="ctr">
              <a:buNone/>
            </a:pPr>
            <a:r>
              <a:rPr lang="en-US" sz="4400" b="1" u="sng"/>
              <a:t>(B) GOMER’S LUSTS</a:t>
            </a:r>
          </a:p>
          <a:p>
            <a:pPr marL="0" algn="ctr"/>
            <a:endParaRPr lang="en-US" sz="4400" b="1" dirty="0"/>
          </a:p>
        </p:txBody>
      </p:sp>
      <p:pic>
        <p:nvPicPr>
          <p:cNvPr id="6" name="Content Placeholder 5">
            <a:extLst>
              <a:ext uri="{FF2B5EF4-FFF2-40B4-BE49-F238E27FC236}">
                <a16:creationId xmlns:a16="http://schemas.microsoft.com/office/drawing/2014/main" id="{E0F5F448-CAA6-A499-D0D2-1EC9B8FE4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3387" r="1338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7296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2D74A-B310-B0A4-D94C-730CB58D9CCC}"/>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ctr"/>
            <a:r>
              <a:rPr lang="en-US" sz="5400" b="1" u="sng"/>
              <a:t>I. A LOVING PURSUIT</a:t>
            </a:r>
            <a:endParaRPr lang="en-US" sz="5400" b="1" u="sng"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C06399-6406-1B3C-21EC-10D0B64C8DDB}"/>
              </a:ext>
            </a:extLst>
          </p:cNvPr>
          <p:cNvSpPr>
            <a:spLocks noGrp="1"/>
          </p:cNvSpPr>
          <p:nvPr>
            <p:ph sz="half" idx="1"/>
          </p:nvPr>
        </p:nvSpPr>
        <p:spPr>
          <a:xfrm>
            <a:off x="640080" y="2782140"/>
            <a:ext cx="3931920" cy="3655427"/>
          </a:xfrm>
        </p:spPr>
        <p:txBody>
          <a:bodyPr vert="horz" lIns="91440" tIns="45720" rIns="91440" bIns="45720" rtlCol="0">
            <a:normAutofit lnSpcReduction="10000"/>
          </a:bodyPr>
          <a:lstStyle/>
          <a:p>
            <a:pPr marL="285750" indent="0" algn="ctr">
              <a:buNone/>
            </a:pPr>
            <a:endParaRPr lang="en-US" sz="4400" b="1" u="sng" dirty="0"/>
          </a:p>
          <a:p>
            <a:pPr marL="285750" indent="0" algn="ctr">
              <a:buNone/>
            </a:pPr>
            <a:r>
              <a:rPr lang="en-US" sz="4400" b="1" u="sng" dirty="0"/>
              <a:t>(C) GOMER’S LOVER</a:t>
            </a:r>
          </a:p>
          <a:p>
            <a:pPr marL="285750" indent="0" algn="ctr">
              <a:buNone/>
            </a:pPr>
            <a:endParaRPr lang="en-US" sz="4000" i="1" dirty="0"/>
          </a:p>
          <a:p>
            <a:pPr marL="285750" indent="0" algn="ctr">
              <a:buNone/>
            </a:pPr>
            <a:r>
              <a:rPr lang="en-US" sz="4000" i="1" dirty="0"/>
              <a:t>“Go yet, Love a woman.”</a:t>
            </a:r>
          </a:p>
          <a:p>
            <a:pPr marL="0" algn="ctr"/>
            <a:endParaRPr lang="en-US" sz="4400" b="1" dirty="0"/>
          </a:p>
        </p:txBody>
      </p:sp>
      <p:pic>
        <p:nvPicPr>
          <p:cNvPr id="6" name="Content Placeholder 5" descr="Thumbprint heart">
            <a:extLst>
              <a:ext uri="{FF2B5EF4-FFF2-40B4-BE49-F238E27FC236}">
                <a16:creationId xmlns:a16="http://schemas.microsoft.com/office/drawing/2014/main" id="{E0F5F448-CAA6-A499-D0D2-1EC9B8FE4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6602" r="166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6792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3CEEF-9170-AE37-CB28-30DCA3E36B3E}"/>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u="sng" dirty="0"/>
              <a:t>II.  A LAVISHING PURCHASE</a:t>
            </a:r>
          </a:p>
        </p:txBody>
      </p:sp>
      <p:pic>
        <p:nvPicPr>
          <p:cNvPr id="6" name="Content Placeholder 5" descr="Jars of coins">
            <a:extLst>
              <a:ext uri="{FF2B5EF4-FFF2-40B4-BE49-F238E27FC236}">
                <a16:creationId xmlns:a16="http://schemas.microsoft.com/office/drawing/2014/main" id="{9EA7A6A9-1DF0-FDF5-84A2-A31333D1320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5555" r="928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BA0A4D-CEAC-B373-DACC-F573C0A66E5B}"/>
              </a:ext>
            </a:extLst>
          </p:cNvPr>
          <p:cNvSpPr>
            <a:spLocks noGrp="1"/>
          </p:cNvSpPr>
          <p:nvPr>
            <p:ph sz="half" idx="1"/>
          </p:nvPr>
        </p:nvSpPr>
        <p:spPr>
          <a:xfrm>
            <a:off x="5297762" y="2706624"/>
            <a:ext cx="6251110" cy="3483864"/>
          </a:xfrm>
        </p:spPr>
        <p:txBody>
          <a:bodyPr vert="horz" lIns="91440" tIns="45720" rIns="91440" bIns="45720" rtlCol="0">
            <a:normAutofit/>
          </a:bodyPr>
          <a:lstStyle/>
          <a:p>
            <a:pPr marL="57150" indent="0">
              <a:buNone/>
            </a:pPr>
            <a:r>
              <a:rPr lang="en-US" sz="3600" b="1" u="sng" dirty="0"/>
              <a:t>(A) HOSEA’S PRICE</a:t>
            </a:r>
          </a:p>
          <a:p>
            <a:pPr marL="0" algn="ctr"/>
            <a:endParaRPr lang="en-US" sz="3600" b="1" dirty="0"/>
          </a:p>
          <a:p>
            <a:pPr marL="0" indent="0" algn="ctr">
              <a:buNone/>
            </a:pPr>
            <a:r>
              <a:rPr lang="en-US" sz="3600" b="1" i="1" dirty="0"/>
              <a:t>“For fifteen pieces of silver, and for a homer of barley, and a half homer of barley.” </a:t>
            </a:r>
          </a:p>
        </p:txBody>
      </p:sp>
    </p:spTree>
    <p:extLst>
      <p:ext uri="{BB962C8B-B14F-4D97-AF65-F5344CB8AC3E}">
        <p14:creationId xmlns:p14="http://schemas.microsoft.com/office/powerpoint/2010/main" val="397063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3CEEF-9170-AE37-CB28-30DCA3E36B3E}"/>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u="sng" dirty="0"/>
              <a:t>II.  A LAVISHING PURCHASE</a:t>
            </a:r>
          </a:p>
        </p:txBody>
      </p:sp>
      <p:pic>
        <p:nvPicPr>
          <p:cNvPr id="6" name="Content Placeholder 5">
            <a:extLst>
              <a:ext uri="{FF2B5EF4-FFF2-40B4-BE49-F238E27FC236}">
                <a16:creationId xmlns:a16="http://schemas.microsoft.com/office/drawing/2014/main" id="{9EA7A6A9-1DF0-FDF5-84A2-A31333D1320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6136" r="613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BA0A4D-CEAC-B373-DACC-F573C0A66E5B}"/>
              </a:ext>
            </a:extLst>
          </p:cNvPr>
          <p:cNvSpPr>
            <a:spLocks noGrp="1"/>
          </p:cNvSpPr>
          <p:nvPr>
            <p:ph sz="half" idx="1"/>
          </p:nvPr>
        </p:nvSpPr>
        <p:spPr>
          <a:xfrm>
            <a:off x="5297762" y="2706624"/>
            <a:ext cx="6251110" cy="3483864"/>
          </a:xfrm>
        </p:spPr>
        <p:txBody>
          <a:bodyPr vert="horz" lIns="91440" tIns="45720" rIns="91440" bIns="45720" rtlCol="0">
            <a:normAutofit/>
          </a:bodyPr>
          <a:lstStyle/>
          <a:p>
            <a:pPr marL="57150" indent="0">
              <a:buNone/>
            </a:pPr>
            <a:r>
              <a:rPr lang="en-US" sz="3600" b="1" u="sng" dirty="0"/>
              <a:t>(B) HOSEA’S POSSESSION</a:t>
            </a:r>
          </a:p>
          <a:p>
            <a:pPr marL="0" algn="ctr"/>
            <a:endParaRPr lang="en-US" sz="3600" b="1" dirty="0"/>
          </a:p>
          <a:p>
            <a:pPr marL="0" indent="0" algn="ctr">
              <a:buNone/>
            </a:pPr>
            <a:r>
              <a:rPr lang="en-US" sz="3600" b="1" i="1" dirty="0"/>
              <a:t>“So, I bought her to me.” </a:t>
            </a:r>
          </a:p>
        </p:txBody>
      </p:sp>
    </p:spTree>
    <p:extLst>
      <p:ext uri="{BB962C8B-B14F-4D97-AF65-F5344CB8AC3E}">
        <p14:creationId xmlns:p14="http://schemas.microsoft.com/office/powerpoint/2010/main" val="71146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B8715-90EA-4F8A-234B-A7D28AC3C6E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“That’s my boat!”</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608736B-6B67-623C-A3DC-35EE18946A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542"/>
          <a:stretch/>
        </p:blipFill>
        <p:spPr>
          <a:xfrm>
            <a:off x="4654296" y="908205"/>
            <a:ext cx="7214616" cy="4967870"/>
          </a:xfrm>
          <a:prstGeom prst="rect">
            <a:avLst/>
          </a:prstGeom>
        </p:spPr>
      </p:pic>
    </p:spTree>
    <p:extLst>
      <p:ext uri="{BB962C8B-B14F-4D97-AF65-F5344CB8AC3E}">
        <p14:creationId xmlns:p14="http://schemas.microsoft.com/office/powerpoint/2010/main" val="352646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3D1077B-7B27-5DF7-D438-3494E71A467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u="sng" dirty="0"/>
              <a:t>III. A LASTING PURPOSE</a:t>
            </a:r>
            <a:endParaRPr lang="en-US" sz="5400" b="1" u="sng"/>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00B46EA-DC71-7AD2-2353-55A1A3F7513E}"/>
              </a:ext>
            </a:extLst>
          </p:cNvPr>
          <p:cNvSpPr>
            <a:spLocks noGrp="1"/>
          </p:cNvSpPr>
          <p:nvPr>
            <p:ph sz="half" idx="1"/>
          </p:nvPr>
        </p:nvSpPr>
        <p:spPr>
          <a:xfrm>
            <a:off x="640080" y="2872899"/>
            <a:ext cx="4243589" cy="3320668"/>
          </a:xfrm>
        </p:spPr>
        <p:txBody>
          <a:bodyPr vert="horz" lIns="91440" tIns="45720" rIns="91440" bIns="45720" rtlCol="0">
            <a:normAutofit/>
          </a:bodyPr>
          <a:lstStyle/>
          <a:p>
            <a:pPr marL="514350"/>
            <a:r>
              <a:rPr lang="en-US" sz="2200" b="1" u="sng"/>
              <a:t>THERE IS A NEW CHARACTER</a:t>
            </a:r>
          </a:p>
          <a:p>
            <a:pPr marL="0"/>
            <a:endParaRPr lang="en-US" sz="2200" b="1"/>
          </a:p>
          <a:p>
            <a:pPr marL="0"/>
            <a:r>
              <a:rPr lang="en-US" sz="2200" b="1" i="1"/>
              <a:t>“Thou shalt abide for me many days; thou shalt not play the harlot.”</a:t>
            </a:r>
          </a:p>
        </p:txBody>
      </p:sp>
      <p:pic>
        <p:nvPicPr>
          <p:cNvPr id="8" name="Content Placeholder 7">
            <a:extLst>
              <a:ext uri="{FF2B5EF4-FFF2-40B4-BE49-F238E27FC236}">
                <a16:creationId xmlns:a16="http://schemas.microsoft.com/office/drawing/2014/main" id="{2F3602CC-CEE7-01F0-2046-589B13A644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1790" r="217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992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3D1077B-7B27-5DF7-D438-3494E71A467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u="sng" dirty="0"/>
              <a:t>III. A LASTING PURPOSE</a:t>
            </a:r>
            <a:endParaRPr lang="en-US" sz="5400" b="1" u="sng"/>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00B46EA-DC71-7AD2-2353-55A1A3F7513E}"/>
              </a:ext>
            </a:extLst>
          </p:cNvPr>
          <p:cNvSpPr>
            <a:spLocks noGrp="1"/>
          </p:cNvSpPr>
          <p:nvPr>
            <p:ph sz="half" idx="1"/>
          </p:nvPr>
        </p:nvSpPr>
        <p:spPr>
          <a:xfrm>
            <a:off x="337626" y="2872899"/>
            <a:ext cx="4546044" cy="3320668"/>
          </a:xfrm>
        </p:spPr>
        <p:txBody>
          <a:bodyPr vert="horz" lIns="91440" tIns="45720" rIns="91440" bIns="45720" rtlCol="0">
            <a:normAutofit/>
          </a:bodyPr>
          <a:lstStyle/>
          <a:p>
            <a:pPr marL="285750" indent="0" algn="ctr">
              <a:buNone/>
            </a:pPr>
            <a:r>
              <a:rPr lang="en-US" b="1" u="sng" dirty="0"/>
              <a:t>(B) THERE IS A NEW COMMITMENT</a:t>
            </a:r>
          </a:p>
          <a:p>
            <a:pPr marL="0" algn="ctr"/>
            <a:endParaRPr lang="en-US" b="1" dirty="0"/>
          </a:p>
          <a:p>
            <a:pPr marL="0" indent="0" algn="ctr">
              <a:buNone/>
            </a:pPr>
            <a:r>
              <a:rPr lang="en-US" b="1" i="1" dirty="0"/>
              <a:t>“Thou shalt not be for another man; so will I also be for thee.”</a:t>
            </a:r>
          </a:p>
        </p:txBody>
      </p:sp>
      <p:pic>
        <p:nvPicPr>
          <p:cNvPr id="8" name="Content Placeholder 7" descr="Pair of wedding rings">
            <a:extLst>
              <a:ext uri="{FF2B5EF4-FFF2-40B4-BE49-F238E27FC236}">
                <a16:creationId xmlns:a16="http://schemas.microsoft.com/office/drawing/2014/main" id="{2F3602CC-CEE7-01F0-2046-589B13A644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7596" r="1759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91041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237</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Redeeming Love</vt:lpstr>
      <vt:lpstr>I. A LOVING PURSUIT</vt:lpstr>
      <vt:lpstr>I. A LOVING PURSUIT</vt:lpstr>
      <vt:lpstr>I. A LOVING PURSUIT</vt:lpstr>
      <vt:lpstr>II.  A LAVISHING PURCHASE</vt:lpstr>
      <vt:lpstr>II.  A LAVISHING PURCHASE</vt:lpstr>
      <vt:lpstr>“That’s my boat!”</vt:lpstr>
      <vt:lpstr>III. A LASTING PURPOSE</vt:lpstr>
      <vt:lpstr>III. A LASTING PURPOSE</vt:lpstr>
      <vt:lpstr>III. A LASTING PURPOSE</vt:lpstr>
      <vt:lpstr>“Son, Where did you get those Birds?”</vt:lpstr>
      <vt:lpstr>Redeemed, Redeemed, Redeemed!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Redeeming Love</dc:title>
  <dc:creator>Miriam Lalonde</dc:creator>
  <cp:lastModifiedBy>Miriam Lalonde</cp:lastModifiedBy>
  <cp:revision>3</cp:revision>
  <dcterms:created xsi:type="dcterms:W3CDTF">2023-03-05T02:40:16Z</dcterms:created>
  <dcterms:modified xsi:type="dcterms:W3CDTF">2023-03-05T03:42:59Z</dcterms:modified>
</cp:coreProperties>
</file>