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4FC30-6CC2-4947-9D9C-7891ECE0B2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251DCB-215B-4A9F-9286-16D3A6F17B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3360A-5253-44E9-9329-7527BDB6C55B}"/>
              </a:ext>
            </a:extLst>
          </p:cNvPr>
          <p:cNvSpPr>
            <a:spLocks noGrp="1"/>
          </p:cNvSpPr>
          <p:nvPr>
            <p:ph type="dt" sz="half" idx="10"/>
          </p:nvPr>
        </p:nvSpPr>
        <p:spPr/>
        <p:txBody>
          <a:bodyPr/>
          <a:lstStyle/>
          <a:p>
            <a:fld id="{0963C144-AEDE-4EC5-AC0B-D14850D1724F}" type="datetimeFigureOut">
              <a:rPr lang="en-US" smtClean="0"/>
              <a:t>7/17/2021</a:t>
            </a:fld>
            <a:endParaRPr lang="en-US"/>
          </a:p>
        </p:txBody>
      </p:sp>
      <p:sp>
        <p:nvSpPr>
          <p:cNvPr id="5" name="Footer Placeholder 4">
            <a:extLst>
              <a:ext uri="{FF2B5EF4-FFF2-40B4-BE49-F238E27FC236}">
                <a16:creationId xmlns:a16="http://schemas.microsoft.com/office/drawing/2014/main" id="{CE7178D3-90C1-47C1-B1E4-FD6E626FD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8A1D1-F2F4-4D72-8A4C-2708294F4CEC}"/>
              </a:ext>
            </a:extLst>
          </p:cNvPr>
          <p:cNvSpPr>
            <a:spLocks noGrp="1"/>
          </p:cNvSpPr>
          <p:nvPr>
            <p:ph type="sldNum" sz="quarter" idx="12"/>
          </p:nvPr>
        </p:nvSpPr>
        <p:spPr/>
        <p:txBody>
          <a:bodyPr/>
          <a:lstStyle/>
          <a:p>
            <a:fld id="{EA27AEC4-9FD4-4F94-B658-CD95825533A1}" type="slidenum">
              <a:rPr lang="en-US" smtClean="0"/>
              <a:t>‹#›</a:t>
            </a:fld>
            <a:endParaRPr lang="en-US"/>
          </a:p>
        </p:txBody>
      </p:sp>
    </p:spTree>
    <p:extLst>
      <p:ext uri="{BB962C8B-B14F-4D97-AF65-F5344CB8AC3E}">
        <p14:creationId xmlns:p14="http://schemas.microsoft.com/office/powerpoint/2010/main" val="103415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D4AE-5FD4-4BE8-9E16-1B3D5743E3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2B436A-C983-4C07-823D-EE68896F05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D2148-F7CC-4078-9B8A-FC05088BB7F0}"/>
              </a:ext>
            </a:extLst>
          </p:cNvPr>
          <p:cNvSpPr>
            <a:spLocks noGrp="1"/>
          </p:cNvSpPr>
          <p:nvPr>
            <p:ph type="dt" sz="half" idx="10"/>
          </p:nvPr>
        </p:nvSpPr>
        <p:spPr/>
        <p:txBody>
          <a:bodyPr/>
          <a:lstStyle/>
          <a:p>
            <a:fld id="{0963C144-AEDE-4EC5-AC0B-D14850D1724F}" type="datetimeFigureOut">
              <a:rPr lang="en-US" smtClean="0"/>
              <a:t>7/17/2021</a:t>
            </a:fld>
            <a:endParaRPr lang="en-US"/>
          </a:p>
        </p:txBody>
      </p:sp>
      <p:sp>
        <p:nvSpPr>
          <p:cNvPr id="5" name="Footer Placeholder 4">
            <a:extLst>
              <a:ext uri="{FF2B5EF4-FFF2-40B4-BE49-F238E27FC236}">
                <a16:creationId xmlns:a16="http://schemas.microsoft.com/office/drawing/2014/main" id="{ADD8A42E-D6A8-4C37-AB26-E4993FA45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72C11-B91B-4160-809B-28E7F266456C}"/>
              </a:ext>
            </a:extLst>
          </p:cNvPr>
          <p:cNvSpPr>
            <a:spLocks noGrp="1"/>
          </p:cNvSpPr>
          <p:nvPr>
            <p:ph type="sldNum" sz="quarter" idx="12"/>
          </p:nvPr>
        </p:nvSpPr>
        <p:spPr/>
        <p:txBody>
          <a:bodyPr/>
          <a:lstStyle/>
          <a:p>
            <a:fld id="{EA27AEC4-9FD4-4F94-B658-CD95825533A1}" type="slidenum">
              <a:rPr lang="en-US" smtClean="0"/>
              <a:t>‹#›</a:t>
            </a:fld>
            <a:endParaRPr lang="en-US"/>
          </a:p>
        </p:txBody>
      </p:sp>
    </p:spTree>
    <p:extLst>
      <p:ext uri="{BB962C8B-B14F-4D97-AF65-F5344CB8AC3E}">
        <p14:creationId xmlns:p14="http://schemas.microsoft.com/office/powerpoint/2010/main" val="142052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8C099-BEF9-4E6F-A368-643BE4A0DC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243967-759F-4911-BD9A-E3C8B2AF7F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F555A-4759-41DD-BF98-F5957C1E4880}"/>
              </a:ext>
            </a:extLst>
          </p:cNvPr>
          <p:cNvSpPr>
            <a:spLocks noGrp="1"/>
          </p:cNvSpPr>
          <p:nvPr>
            <p:ph type="dt" sz="half" idx="10"/>
          </p:nvPr>
        </p:nvSpPr>
        <p:spPr/>
        <p:txBody>
          <a:bodyPr/>
          <a:lstStyle/>
          <a:p>
            <a:fld id="{0963C144-AEDE-4EC5-AC0B-D14850D1724F}" type="datetimeFigureOut">
              <a:rPr lang="en-US" smtClean="0"/>
              <a:t>7/17/2021</a:t>
            </a:fld>
            <a:endParaRPr lang="en-US"/>
          </a:p>
        </p:txBody>
      </p:sp>
      <p:sp>
        <p:nvSpPr>
          <p:cNvPr id="5" name="Footer Placeholder 4">
            <a:extLst>
              <a:ext uri="{FF2B5EF4-FFF2-40B4-BE49-F238E27FC236}">
                <a16:creationId xmlns:a16="http://schemas.microsoft.com/office/drawing/2014/main" id="{93458401-E77E-435D-9C20-16D37C27A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3EEA1E-D48B-41B7-9903-3207BA339887}"/>
              </a:ext>
            </a:extLst>
          </p:cNvPr>
          <p:cNvSpPr>
            <a:spLocks noGrp="1"/>
          </p:cNvSpPr>
          <p:nvPr>
            <p:ph type="sldNum" sz="quarter" idx="12"/>
          </p:nvPr>
        </p:nvSpPr>
        <p:spPr/>
        <p:txBody>
          <a:bodyPr/>
          <a:lstStyle/>
          <a:p>
            <a:fld id="{EA27AEC4-9FD4-4F94-B658-CD95825533A1}" type="slidenum">
              <a:rPr lang="en-US" smtClean="0"/>
              <a:t>‹#›</a:t>
            </a:fld>
            <a:endParaRPr lang="en-US"/>
          </a:p>
        </p:txBody>
      </p:sp>
    </p:spTree>
    <p:extLst>
      <p:ext uri="{BB962C8B-B14F-4D97-AF65-F5344CB8AC3E}">
        <p14:creationId xmlns:p14="http://schemas.microsoft.com/office/powerpoint/2010/main" val="3429965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E0708-0891-43DD-AEAB-08CED76DF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72637C-836F-481B-8AAD-9509388587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C8B30-2963-4F78-80AB-8DF297BF2037}"/>
              </a:ext>
            </a:extLst>
          </p:cNvPr>
          <p:cNvSpPr>
            <a:spLocks noGrp="1"/>
          </p:cNvSpPr>
          <p:nvPr>
            <p:ph type="dt" sz="half" idx="10"/>
          </p:nvPr>
        </p:nvSpPr>
        <p:spPr/>
        <p:txBody>
          <a:bodyPr/>
          <a:lstStyle/>
          <a:p>
            <a:fld id="{0963C144-AEDE-4EC5-AC0B-D14850D1724F}" type="datetimeFigureOut">
              <a:rPr lang="en-US" smtClean="0"/>
              <a:t>7/17/2021</a:t>
            </a:fld>
            <a:endParaRPr lang="en-US"/>
          </a:p>
        </p:txBody>
      </p:sp>
      <p:sp>
        <p:nvSpPr>
          <p:cNvPr id="5" name="Footer Placeholder 4">
            <a:extLst>
              <a:ext uri="{FF2B5EF4-FFF2-40B4-BE49-F238E27FC236}">
                <a16:creationId xmlns:a16="http://schemas.microsoft.com/office/drawing/2014/main" id="{A39F3D81-1B55-4037-BF8D-B9897585B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3D844-E87D-46C3-94AA-EE9BD4708BE6}"/>
              </a:ext>
            </a:extLst>
          </p:cNvPr>
          <p:cNvSpPr>
            <a:spLocks noGrp="1"/>
          </p:cNvSpPr>
          <p:nvPr>
            <p:ph type="sldNum" sz="quarter" idx="12"/>
          </p:nvPr>
        </p:nvSpPr>
        <p:spPr/>
        <p:txBody>
          <a:bodyPr/>
          <a:lstStyle/>
          <a:p>
            <a:fld id="{EA27AEC4-9FD4-4F94-B658-CD95825533A1}" type="slidenum">
              <a:rPr lang="en-US" smtClean="0"/>
              <a:t>‹#›</a:t>
            </a:fld>
            <a:endParaRPr lang="en-US"/>
          </a:p>
        </p:txBody>
      </p:sp>
    </p:spTree>
    <p:extLst>
      <p:ext uri="{BB962C8B-B14F-4D97-AF65-F5344CB8AC3E}">
        <p14:creationId xmlns:p14="http://schemas.microsoft.com/office/powerpoint/2010/main" val="4186708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0D89F-9245-4846-B5A0-C9EAE1B867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86EC56-AEE5-4916-B326-46BADB71F8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7C9609-EF4D-4EBA-A0B9-1850E30425B2}"/>
              </a:ext>
            </a:extLst>
          </p:cNvPr>
          <p:cNvSpPr>
            <a:spLocks noGrp="1"/>
          </p:cNvSpPr>
          <p:nvPr>
            <p:ph type="dt" sz="half" idx="10"/>
          </p:nvPr>
        </p:nvSpPr>
        <p:spPr/>
        <p:txBody>
          <a:bodyPr/>
          <a:lstStyle/>
          <a:p>
            <a:fld id="{0963C144-AEDE-4EC5-AC0B-D14850D1724F}" type="datetimeFigureOut">
              <a:rPr lang="en-US" smtClean="0"/>
              <a:t>7/17/2021</a:t>
            </a:fld>
            <a:endParaRPr lang="en-US"/>
          </a:p>
        </p:txBody>
      </p:sp>
      <p:sp>
        <p:nvSpPr>
          <p:cNvPr id="5" name="Footer Placeholder 4">
            <a:extLst>
              <a:ext uri="{FF2B5EF4-FFF2-40B4-BE49-F238E27FC236}">
                <a16:creationId xmlns:a16="http://schemas.microsoft.com/office/drawing/2014/main" id="{43BDC7DD-F9B3-484A-853C-7ADA20A84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DB2DC-07FB-4978-B187-9C9242B47399}"/>
              </a:ext>
            </a:extLst>
          </p:cNvPr>
          <p:cNvSpPr>
            <a:spLocks noGrp="1"/>
          </p:cNvSpPr>
          <p:nvPr>
            <p:ph type="sldNum" sz="quarter" idx="12"/>
          </p:nvPr>
        </p:nvSpPr>
        <p:spPr/>
        <p:txBody>
          <a:bodyPr/>
          <a:lstStyle/>
          <a:p>
            <a:fld id="{EA27AEC4-9FD4-4F94-B658-CD95825533A1}" type="slidenum">
              <a:rPr lang="en-US" smtClean="0"/>
              <a:t>‹#›</a:t>
            </a:fld>
            <a:endParaRPr lang="en-US"/>
          </a:p>
        </p:txBody>
      </p:sp>
    </p:spTree>
    <p:extLst>
      <p:ext uri="{BB962C8B-B14F-4D97-AF65-F5344CB8AC3E}">
        <p14:creationId xmlns:p14="http://schemas.microsoft.com/office/powerpoint/2010/main" val="403776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3727-2354-4AF3-9D89-A1F9004FB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80E27-14FB-41AD-9E55-0333032A1F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2E73E8-8733-4566-9758-D1361F63E3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9FD9E9-CB29-47F1-B1EE-6095AF5825AF}"/>
              </a:ext>
            </a:extLst>
          </p:cNvPr>
          <p:cNvSpPr>
            <a:spLocks noGrp="1"/>
          </p:cNvSpPr>
          <p:nvPr>
            <p:ph type="dt" sz="half" idx="10"/>
          </p:nvPr>
        </p:nvSpPr>
        <p:spPr/>
        <p:txBody>
          <a:bodyPr/>
          <a:lstStyle/>
          <a:p>
            <a:fld id="{0963C144-AEDE-4EC5-AC0B-D14850D1724F}" type="datetimeFigureOut">
              <a:rPr lang="en-US" smtClean="0"/>
              <a:t>7/17/2021</a:t>
            </a:fld>
            <a:endParaRPr lang="en-US"/>
          </a:p>
        </p:txBody>
      </p:sp>
      <p:sp>
        <p:nvSpPr>
          <p:cNvPr id="6" name="Footer Placeholder 5">
            <a:extLst>
              <a:ext uri="{FF2B5EF4-FFF2-40B4-BE49-F238E27FC236}">
                <a16:creationId xmlns:a16="http://schemas.microsoft.com/office/drawing/2014/main" id="{7E1175CB-D8A5-408E-A4D8-4A6DB515CA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FEABB-72A0-44BE-8148-7686FC846D5B}"/>
              </a:ext>
            </a:extLst>
          </p:cNvPr>
          <p:cNvSpPr>
            <a:spLocks noGrp="1"/>
          </p:cNvSpPr>
          <p:nvPr>
            <p:ph type="sldNum" sz="quarter" idx="12"/>
          </p:nvPr>
        </p:nvSpPr>
        <p:spPr/>
        <p:txBody>
          <a:bodyPr/>
          <a:lstStyle/>
          <a:p>
            <a:fld id="{EA27AEC4-9FD4-4F94-B658-CD95825533A1}" type="slidenum">
              <a:rPr lang="en-US" smtClean="0"/>
              <a:t>‹#›</a:t>
            </a:fld>
            <a:endParaRPr lang="en-US"/>
          </a:p>
        </p:txBody>
      </p:sp>
    </p:spTree>
    <p:extLst>
      <p:ext uri="{BB962C8B-B14F-4D97-AF65-F5344CB8AC3E}">
        <p14:creationId xmlns:p14="http://schemas.microsoft.com/office/powerpoint/2010/main" val="203592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BC27-2860-492A-A464-EFA8237A4E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A4A11-73B7-4A63-9BD8-65FF5A51E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A00527-6C28-458F-A283-54B614395C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6B8159-E41D-4B45-A3BA-89F9DE5B79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DB74C0-305A-49C3-8ABE-5558C1CCE5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F5BE7F-3A28-46CF-8F1B-914F3408109D}"/>
              </a:ext>
            </a:extLst>
          </p:cNvPr>
          <p:cNvSpPr>
            <a:spLocks noGrp="1"/>
          </p:cNvSpPr>
          <p:nvPr>
            <p:ph type="dt" sz="half" idx="10"/>
          </p:nvPr>
        </p:nvSpPr>
        <p:spPr/>
        <p:txBody>
          <a:bodyPr/>
          <a:lstStyle/>
          <a:p>
            <a:fld id="{0963C144-AEDE-4EC5-AC0B-D14850D1724F}" type="datetimeFigureOut">
              <a:rPr lang="en-US" smtClean="0"/>
              <a:t>7/17/2021</a:t>
            </a:fld>
            <a:endParaRPr lang="en-US"/>
          </a:p>
        </p:txBody>
      </p:sp>
      <p:sp>
        <p:nvSpPr>
          <p:cNvPr id="8" name="Footer Placeholder 7">
            <a:extLst>
              <a:ext uri="{FF2B5EF4-FFF2-40B4-BE49-F238E27FC236}">
                <a16:creationId xmlns:a16="http://schemas.microsoft.com/office/drawing/2014/main" id="{A4BAE3CE-622B-4748-BFB4-FA6D3CE92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5D3220-4BC9-4DB9-ACC9-DB435A4EDB03}"/>
              </a:ext>
            </a:extLst>
          </p:cNvPr>
          <p:cNvSpPr>
            <a:spLocks noGrp="1"/>
          </p:cNvSpPr>
          <p:nvPr>
            <p:ph type="sldNum" sz="quarter" idx="12"/>
          </p:nvPr>
        </p:nvSpPr>
        <p:spPr/>
        <p:txBody>
          <a:bodyPr/>
          <a:lstStyle/>
          <a:p>
            <a:fld id="{EA27AEC4-9FD4-4F94-B658-CD95825533A1}" type="slidenum">
              <a:rPr lang="en-US" smtClean="0"/>
              <a:t>‹#›</a:t>
            </a:fld>
            <a:endParaRPr lang="en-US"/>
          </a:p>
        </p:txBody>
      </p:sp>
    </p:spTree>
    <p:extLst>
      <p:ext uri="{BB962C8B-B14F-4D97-AF65-F5344CB8AC3E}">
        <p14:creationId xmlns:p14="http://schemas.microsoft.com/office/powerpoint/2010/main" val="1664071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C7F6-9FEB-4738-9D33-5F27DEA8E8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ABDBC-F12C-4F9C-8B5F-F735C9FFD0BB}"/>
              </a:ext>
            </a:extLst>
          </p:cNvPr>
          <p:cNvSpPr>
            <a:spLocks noGrp="1"/>
          </p:cNvSpPr>
          <p:nvPr>
            <p:ph type="dt" sz="half" idx="10"/>
          </p:nvPr>
        </p:nvSpPr>
        <p:spPr/>
        <p:txBody>
          <a:bodyPr/>
          <a:lstStyle/>
          <a:p>
            <a:fld id="{0963C144-AEDE-4EC5-AC0B-D14850D1724F}" type="datetimeFigureOut">
              <a:rPr lang="en-US" smtClean="0"/>
              <a:t>7/17/2021</a:t>
            </a:fld>
            <a:endParaRPr lang="en-US"/>
          </a:p>
        </p:txBody>
      </p:sp>
      <p:sp>
        <p:nvSpPr>
          <p:cNvPr id="4" name="Footer Placeholder 3">
            <a:extLst>
              <a:ext uri="{FF2B5EF4-FFF2-40B4-BE49-F238E27FC236}">
                <a16:creationId xmlns:a16="http://schemas.microsoft.com/office/drawing/2014/main" id="{2C3F925D-FDF1-4D02-B379-BFCDC57A5A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7888CC-40F2-4F88-90EE-BEC8BD8155D8}"/>
              </a:ext>
            </a:extLst>
          </p:cNvPr>
          <p:cNvSpPr>
            <a:spLocks noGrp="1"/>
          </p:cNvSpPr>
          <p:nvPr>
            <p:ph type="sldNum" sz="quarter" idx="12"/>
          </p:nvPr>
        </p:nvSpPr>
        <p:spPr/>
        <p:txBody>
          <a:bodyPr/>
          <a:lstStyle/>
          <a:p>
            <a:fld id="{EA27AEC4-9FD4-4F94-B658-CD95825533A1}" type="slidenum">
              <a:rPr lang="en-US" smtClean="0"/>
              <a:t>‹#›</a:t>
            </a:fld>
            <a:endParaRPr lang="en-US"/>
          </a:p>
        </p:txBody>
      </p:sp>
    </p:spTree>
    <p:extLst>
      <p:ext uri="{BB962C8B-B14F-4D97-AF65-F5344CB8AC3E}">
        <p14:creationId xmlns:p14="http://schemas.microsoft.com/office/powerpoint/2010/main" val="3448595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6C4B28-43C7-4807-B306-9C64D5E7F242}"/>
              </a:ext>
            </a:extLst>
          </p:cNvPr>
          <p:cNvSpPr>
            <a:spLocks noGrp="1"/>
          </p:cNvSpPr>
          <p:nvPr>
            <p:ph type="dt" sz="half" idx="10"/>
          </p:nvPr>
        </p:nvSpPr>
        <p:spPr/>
        <p:txBody>
          <a:bodyPr/>
          <a:lstStyle/>
          <a:p>
            <a:fld id="{0963C144-AEDE-4EC5-AC0B-D14850D1724F}" type="datetimeFigureOut">
              <a:rPr lang="en-US" smtClean="0"/>
              <a:t>7/17/2021</a:t>
            </a:fld>
            <a:endParaRPr lang="en-US"/>
          </a:p>
        </p:txBody>
      </p:sp>
      <p:sp>
        <p:nvSpPr>
          <p:cNvPr id="3" name="Footer Placeholder 2">
            <a:extLst>
              <a:ext uri="{FF2B5EF4-FFF2-40B4-BE49-F238E27FC236}">
                <a16:creationId xmlns:a16="http://schemas.microsoft.com/office/drawing/2014/main" id="{BD84E967-5168-4977-84BC-5F60C8E57F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09928F-CEB7-4158-950A-752C6371EB5A}"/>
              </a:ext>
            </a:extLst>
          </p:cNvPr>
          <p:cNvSpPr>
            <a:spLocks noGrp="1"/>
          </p:cNvSpPr>
          <p:nvPr>
            <p:ph type="sldNum" sz="quarter" idx="12"/>
          </p:nvPr>
        </p:nvSpPr>
        <p:spPr/>
        <p:txBody>
          <a:bodyPr/>
          <a:lstStyle/>
          <a:p>
            <a:fld id="{EA27AEC4-9FD4-4F94-B658-CD95825533A1}" type="slidenum">
              <a:rPr lang="en-US" smtClean="0"/>
              <a:t>‹#›</a:t>
            </a:fld>
            <a:endParaRPr lang="en-US"/>
          </a:p>
        </p:txBody>
      </p:sp>
    </p:spTree>
    <p:extLst>
      <p:ext uri="{BB962C8B-B14F-4D97-AF65-F5344CB8AC3E}">
        <p14:creationId xmlns:p14="http://schemas.microsoft.com/office/powerpoint/2010/main" val="3070291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D1E2-2DEB-4AF1-9979-8CDE7F57F3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4C70FD-2D7A-42BE-A98A-2543A48114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F61721-B9BC-44BF-A172-922C845D8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FB576-6103-4A2D-90CC-6BBDF781E1D4}"/>
              </a:ext>
            </a:extLst>
          </p:cNvPr>
          <p:cNvSpPr>
            <a:spLocks noGrp="1"/>
          </p:cNvSpPr>
          <p:nvPr>
            <p:ph type="dt" sz="half" idx="10"/>
          </p:nvPr>
        </p:nvSpPr>
        <p:spPr/>
        <p:txBody>
          <a:bodyPr/>
          <a:lstStyle/>
          <a:p>
            <a:fld id="{0963C144-AEDE-4EC5-AC0B-D14850D1724F}" type="datetimeFigureOut">
              <a:rPr lang="en-US" smtClean="0"/>
              <a:t>7/17/2021</a:t>
            </a:fld>
            <a:endParaRPr lang="en-US"/>
          </a:p>
        </p:txBody>
      </p:sp>
      <p:sp>
        <p:nvSpPr>
          <p:cNvPr id="6" name="Footer Placeholder 5">
            <a:extLst>
              <a:ext uri="{FF2B5EF4-FFF2-40B4-BE49-F238E27FC236}">
                <a16:creationId xmlns:a16="http://schemas.microsoft.com/office/drawing/2014/main" id="{713F6E65-C11B-4811-8307-B6F51ADDB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79526C-4418-4D5E-B114-96A94372C485}"/>
              </a:ext>
            </a:extLst>
          </p:cNvPr>
          <p:cNvSpPr>
            <a:spLocks noGrp="1"/>
          </p:cNvSpPr>
          <p:nvPr>
            <p:ph type="sldNum" sz="quarter" idx="12"/>
          </p:nvPr>
        </p:nvSpPr>
        <p:spPr/>
        <p:txBody>
          <a:bodyPr/>
          <a:lstStyle/>
          <a:p>
            <a:fld id="{EA27AEC4-9FD4-4F94-B658-CD95825533A1}" type="slidenum">
              <a:rPr lang="en-US" smtClean="0"/>
              <a:t>‹#›</a:t>
            </a:fld>
            <a:endParaRPr lang="en-US"/>
          </a:p>
        </p:txBody>
      </p:sp>
    </p:spTree>
    <p:extLst>
      <p:ext uri="{BB962C8B-B14F-4D97-AF65-F5344CB8AC3E}">
        <p14:creationId xmlns:p14="http://schemas.microsoft.com/office/powerpoint/2010/main" val="3051303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CA1E7-A8FF-4553-B7C7-1DF09D504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EC9086-B11F-4EAF-999B-663F9242CA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F3CFFD-E48E-436E-959D-0D395DC88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66ADA3-3FE8-4D30-AA7C-03AA0D8DDE49}"/>
              </a:ext>
            </a:extLst>
          </p:cNvPr>
          <p:cNvSpPr>
            <a:spLocks noGrp="1"/>
          </p:cNvSpPr>
          <p:nvPr>
            <p:ph type="dt" sz="half" idx="10"/>
          </p:nvPr>
        </p:nvSpPr>
        <p:spPr/>
        <p:txBody>
          <a:bodyPr/>
          <a:lstStyle/>
          <a:p>
            <a:fld id="{0963C144-AEDE-4EC5-AC0B-D14850D1724F}" type="datetimeFigureOut">
              <a:rPr lang="en-US" smtClean="0"/>
              <a:t>7/17/2021</a:t>
            </a:fld>
            <a:endParaRPr lang="en-US"/>
          </a:p>
        </p:txBody>
      </p:sp>
      <p:sp>
        <p:nvSpPr>
          <p:cNvPr id="6" name="Footer Placeholder 5">
            <a:extLst>
              <a:ext uri="{FF2B5EF4-FFF2-40B4-BE49-F238E27FC236}">
                <a16:creationId xmlns:a16="http://schemas.microsoft.com/office/drawing/2014/main" id="{140BF91D-D829-4DF4-8878-EBBC5F6CC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2B15EA-8A91-47F6-B502-094D565285D2}"/>
              </a:ext>
            </a:extLst>
          </p:cNvPr>
          <p:cNvSpPr>
            <a:spLocks noGrp="1"/>
          </p:cNvSpPr>
          <p:nvPr>
            <p:ph type="sldNum" sz="quarter" idx="12"/>
          </p:nvPr>
        </p:nvSpPr>
        <p:spPr/>
        <p:txBody>
          <a:bodyPr/>
          <a:lstStyle/>
          <a:p>
            <a:fld id="{EA27AEC4-9FD4-4F94-B658-CD95825533A1}" type="slidenum">
              <a:rPr lang="en-US" smtClean="0"/>
              <a:t>‹#›</a:t>
            </a:fld>
            <a:endParaRPr lang="en-US"/>
          </a:p>
        </p:txBody>
      </p:sp>
    </p:spTree>
    <p:extLst>
      <p:ext uri="{BB962C8B-B14F-4D97-AF65-F5344CB8AC3E}">
        <p14:creationId xmlns:p14="http://schemas.microsoft.com/office/powerpoint/2010/main" val="1897520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528D16-B6A0-4C10-AFD5-128FC1A52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3C32B1-D9E4-4D94-B5CD-5E7A133377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C450F-A36B-45FD-9492-D615C956A3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3C144-AEDE-4EC5-AC0B-D14850D1724F}" type="datetimeFigureOut">
              <a:rPr lang="en-US" smtClean="0"/>
              <a:t>7/17/2021</a:t>
            </a:fld>
            <a:endParaRPr lang="en-US"/>
          </a:p>
        </p:txBody>
      </p:sp>
      <p:sp>
        <p:nvSpPr>
          <p:cNvPr id="5" name="Footer Placeholder 4">
            <a:extLst>
              <a:ext uri="{FF2B5EF4-FFF2-40B4-BE49-F238E27FC236}">
                <a16:creationId xmlns:a16="http://schemas.microsoft.com/office/drawing/2014/main" id="{8E0045C0-0838-4B05-8711-1C6B34C71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50CE46-EDE2-4E76-9ED2-7A67877265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7AEC4-9FD4-4F94-B658-CD95825533A1}" type="slidenum">
              <a:rPr lang="en-US" smtClean="0"/>
              <a:t>‹#›</a:t>
            </a:fld>
            <a:endParaRPr lang="en-US"/>
          </a:p>
        </p:txBody>
      </p:sp>
    </p:spTree>
    <p:extLst>
      <p:ext uri="{BB962C8B-B14F-4D97-AF65-F5344CB8AC3E}">
        <p14:creationId xmlns:p14="http://schemas.microsoft.com/office/powerpoint/2010/main" val="3849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1A91-81BD-463F-ADC2-F700176EDCB3}"/>
              </a:ext>
            </a:extLst>
          </p:cNvPr>
          <p:cNvSpPr>
            <a:spLocks noGrp="1"/>
          </p:cNvSpPr>
          <p:nvPr>
            <p:ph type="ctrTitle"/>
          </p:nvPr>
        </p:nvSpPr>
        <p:spPr>
          <a:xfrm>
            <a:off x="7464614" y="1783959"/>
            <a:ext cx="4087306" cy="2889114"/>
          </a:xfrm>
        </p:spPr>
        <p:txBody>
          <a:bodyPr anchor="b">
            <a:normAutofit/>
          </a:bodyPr>
          <a:lstStyle/>
          <a:p>
            <a:pPr algn="l"/>
            <a:r>
              <a:rPr lang="en-US" sz="6600" b="1" dirty="0"/>
              <a:t>Restoring The Broken</a:t>
            </a:r>
          </a:p>
        </p:txBody>
      </p:sp>
      <p:sp>
        <p:nvSpPr>
          <p:cNvPr id="3" name="Subtitle 2">
            <a:extLst>
              <a:ext uri="{FF2B5EF4-FFF2-40B4-BE49-F238E27FC236}">
                <a16:creationId xmlns:a16="http://schemas.microsoft.com/office/drawing/2014/main" id="{8A4EA83A-C241-46A5-AA77-B0A5F16E2C91}"/>
              </a:ext>
            </a:extLst>
          </p:cNvPr>
          <p:cNvSpPr>
            <a:spLocks noGrp="1"/>
          </p:cNvSpPr>
          <p:nvPr>
            <p:ph type="subTitle" idx="1"/>
          </p:nvPr>
        </p:nvSpPr>
        <p:spPr>
          <a:xfrm>
            <a:off x="7464612" y="4750893"/>
            <a:ext cx="4087305" cy="1147863"/>
          </a:xfrm>
        </p:spPr>
        <p:txBody>
          <a:bodyPr anchor="t">
            <a:normAutofit/>
          </a:bodyPr>
          <a:lstStyle/>
          <a:p>
            <a:r>
              <a:rPr lang="en-US" sz="3200" b="1" dirty="0"/>
              <a:t>Joel 2:28-29</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Two hikers cheering on rock in alpine scenery">
            <a:extLst>
              <a:ext uri="{FF2B5EF4-FFF2-40B4-BE49-F238E27FC236}">
                <a16:creationId xmlns:a16="http://schemas.microsoft.com/office/drawing/2014/main" id="{5D0CF11E-7F3C-49DE-B2B5-543D07AEE1D6}"/>
              </a:ext>
            </a:extLst>
          </p:cNvPr>
          <p:cNvPicPr>
            <a:picLocks noChangeAspect="1"/>
          </p:cNvPicPr>
          <p:nvPr/>
        </p:nvPicPr>
        <p:blipFill rotWithShape="1">
          <a:blip r:embed="rId2">
            <a:extLst>
              <a:ext uri="{28A0092B-C50C-407E-A947-70E740481C1C}">
                <a14:useLocalDpi xmlns:a14="http://schemas.microsoft.com/office/drawing/2010/main" val="0"/>
              </a:ext>
            </a:extLst>
          </a:blip>
          <a:srcRect l="31591"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19561206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BF52-22A5-45A6-89BE-F58B7006880C}"/>
              </a:ext>
            </a:extLst>
          </p:cNvPr>
          <p:cNvSpPr>
            <a:spLocks noGrp="1"/>
          </p:cNvSpPr>
          <p:nvPr>
            <p:ph type="title"/>
          </p:nvPr>
        </p:nvSpPr>
        <p:spPr>
          <a:xfrm>
            <a:off x="838200" y="365125"/>
            <a:ext cx="10515600" cy="6077878"/>
          </a:xfrm>
          <a:gradFill flip="none" rotWithShape="1">
            <a:gsLst>
              <a:gs pos="37000">
                <a:schemeClr val="accent4">
                  <a:lumMod val="40000"/>
                  <a:lumOff val="60000"/>
                </a:schemeClr>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w="28575">
            <a:solidFill>
              <a:schemeClr val="tx1"/>
            </a:solidFill>
          </a:ln>
        </p:spPr>
        <p:txBody>
          <a:bodyPr/>
          <a:lstStyle/>
          <a:p>
            <a:pPr algn="ctr"/>
            <a:r>
              <a:rPr lang="en-US" b="1" dirty="0"/>
              <a:t>Acts 2:13-16</a:t>
            </a:r>
            <a:br>
              <a:rPr lang="en-US" b="1" dirty="0"/>
            </a:br>
            <a:r>
              <a:rPr lang="en-US" b="1" dirty="0"/>
              <a:t>“Some, however, made fun of them and said, “They have had too much wine.”</a:t>
            </a:r>
            <a:br>
              <a:rPr lang="en-US" b="1" dirty="0"/>
            </a:br>
            <a:r>
              <a:rPr lang="en-US" b="1" dirty="0"/>
              <a:t>Then Peter stood up with the Eleven, raised his voice and addressed the crowd. </a:t>
            </a:r>
            <a:br>
              <a:rPr lang="en-US" b="1" dirty="0"/>
            </a:br>
            <a:r>
              <a:rPr lang="en-US" b="1" dirty="0"/>
              <a:t>“Fellow Jews and all of you who live in Jerusalem, let me explain this to you; listen carefully to what I say.”</a:t>
            </a:r>
          </a:p>
        </p:txBody>
      </p:sp>
    </p:spTree>
    <p:extLst>
      <p:ext uri="{BB962C8B-B14F-4D97-AF65-F5344CB8AC3E}">
        <p14:creationId xmlns:p14="http://schemas.microsoft.com/office/powerpoint/2010/main" val="2060180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BF52-22A5-45A6-89BE-F58B7006880C}"/>
              </a:ext>
            </a:extLst>
          </p:cNvPr>
          <p:cNvSpPr>
            <a:spLocks noGrp="1"/>
          </p:cNvSpPr>
          <p:nvPr>
            <p:ph type="title"/>
          </p:nvPr>
        </p:nvSpPr>
        <p:spPr>
          <a:xfrm>
            <a:off x="838200" y="365125"/>
            <a:ext cx="10515600" cy="6077878"/>
          </a:xfrm>
          <a:gradFill flip="none" rotWithShape="1">
            <a:gsLst>
              <a:gs pos="37000">
                <a:schemeClr val="accent4">
                  <a:lumMod val="40000"/>
                  <a:lumOff val="60000"/>
                </a:schemeClr>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w="28575">
            <a:solidFill>
              <a:schemeClr val="tx1"/>
            </a:solidFill>
          </a:ln>
        </p:spPr>
        <p:txBody>
          <a:bodyPr/>
          <a:lstStyle/>
          <a:p>
            <a:pPr algn="ctr"/>
            <a:r>
              <a:rPr lang="en-US" b="1" dirty="0"/>
              <a:t>Acts 2:13-16</a:t>
            </a:r>
            <a:br>
              <a:rPr lang="en-US" b="1" dirty="0"/>
            </a:br>
            <a:r>
              <a:rPr lang="en-US" b="1" dirty="0"/>
              <a:t>“These people are not drunk, as you suppose. It’s only 9 in the morning! No, this is what was spoken by the prophet Joel…”</a:t>
            </a:r>
          </a:p>
        </p:txBody>
      </p:sp>
    </p:spTree>
    <p:extLst>
      <p:ext uri="{BB962C8B-B14F-4D97-AF65-F5344CB8AC3E}">
        <p14:creationId xmlns:p14="http://schemas.microsoft.com/office/powerpoint/2010/main" val="1547836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BA33EF-C48E-47BA-BC07-17F165827390}"/>
              </a:ext>
            </a:extLst>
          </p:cNvPr>
          <p:cNvSpPr>
            <a:spLocks noGrp="1"/>
          </p:cNvSpPr>
          <p:nvPr>
            <p:ph type="title"/>
          </p:nvPr>
        </p:nvSpPr>
        <p:spPr>
          <a:xfrm>
            <a:off x="2555631" y="1441938"/>
            <a:ext cx="7080738" cy="3974124"/>
          </a:xfrm>
        </p:spPr>
        <p:txBody>
          <a:bodyPr>
            <a:normAutofit/>
          </a:bodyPr>
          <a:lstStyle/>
          <a:p>
            <a:pPr algn="ctr"/>
            <a:r>
              <a:rPr lang="en-CA" sz="4000" b="1" dirty="0">
                <a:solidFill>
                  <a:schemeClr val="bg1">
                    <a:lumMod val="95000"/>
                    <a:lumOff val="5000"/>
                  </a:schemeClr>
                </a:solidFill>
              </a:rPr>
              <a:t>Joel 2:28</a:t>
            </a:r>
            <a:br>
              <a:rPr lang="en-CA" sz="4000" b="1" dirty="0">
                <a:solidFill>
                  <a:schemeClr val="bg1">
                    <a:lumMod val="95000"/>
                    <a:lumOff val="5000"/>
                  </a:schemeClr>
                </a:solidFill>
              </a:rPr>
            </a:br>
            <a:r>
              <a:rPr lang="en-CA" sz="4000" b="1" dirty="0">
                <a:solidFill>
                  <a:schemeClr val="bg1">
                    <a:lumMod val="95000"/>
                    <a:lumOff val="5000"/>
                  </a:schemeClr>
                </a:solidFill>
              </a:rPr>
              <a:t>“And afterward, I will pour out my Spirit on all people. Your sons and daughters will prophesy, your old men will dream dreams, your young men will see visions.”</a:t>
            </a:r>
            <a:br>
              <a:rPr lang="en-CA" sz="4000" b="1" dirty="0">
                <a:solidFill>
                  <a:schemeClr val="bg1">
                    <a:lumMod val="95000"/>
                    <a:lumOff val="5000"/>
                  </a:schemeClr>
                </a:solidFill>
              </a:rPr>
            </a:br>
            <a:endParaRPr lang="en-US" sz="4000" b="1" dirty="0">
              <a:solidFill>
                <a:schemeClr val="bg1">
                  <a:lumMod val="95000"/>
                  <a:lumOff val="5000"/>
                </a:schemeClr>
              </a:solidFill>
            </a:endParaRPr>
          </a:p>
        </p:txBody>
      </p:sp>
    </p:spTree>
    <p:extLst>
      <p:ext uri="{BB962C8B-B14F-4D97-AF65-F5344CB8AC3E}">
        <p14:creationId xmlns:p14="http://schemas.microsoft.com/office/powerpoint/2010/main" val="183898571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27A0-1DE0-41E2-A96F-6E9655B2DB14}"/>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algn="ctr"/>
            <a:r>
              <a:rPr lang="en-US" sz="6000" b="1" kern="1200" dirty="0">
                <a:solidFill>
                  <a:schemeClr val="tx1"/>
                </a:solidFill>
                <a:latin typeface="+mj-lt"/>
                <a:ea typeface="+mj-ea"/>
                <a:cs typeface="+mj-cs"/>
              </a:rPr>
              <a:t>Church of Tomorrow…</a:t>
            </a:r>
          </a:p>
        </p:txBody>
      </p:sp>
      <p:pic>
        <p:nvPicPr>
          <p:cNvPr id="6" name="Content Placeholder 5" descr="A group of people dancing&#10;&#10;Description automatically generated with medium confidence">
            <a:extLst>
              <a:ext uri="{FF2B5EF4-FFF2-40B4-BE49-F238E27FC236}">
                <a16:creationId xmlns:a16="http://schemas.microsoft.com/office/drawing/2014/main" id="{FA845824-9EC1-4F93-90D2-8454C7B775F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146" r="12633"/>
          <a:stretch/>
        </p:blipFill>
        <p:spPr>
          <a:xfrm>
            <a:off x="20" y="10"/>
            <a:ext cx="6095974" cy="4252522"/>
          </a:xfrm>
          <a:prstGeom prst="rect">
            <a:avLst/>
          </a:prstGeom>
        </p:spPr>
      </p:pic>
      <p:pic>
        <p:nvPicPr>
          <p:cNvPr id="8" name="Content Placeholder 7" descr="A picture containing person, sport, crowd&#10;&#10;Description automatically generated">
            <a:extLst>
              <a:ext uri="{FF2B5EF4-FFF2-40B4-BE49-F238E27FC236}">
                <a16:creationId xmlns:a16="http://schemas.microsoft.com/office/drawing/2014/main" id="{A78D9BEE-EDDB-4F9E-9383-A0A318BD0B9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4624" b="2"/>
          <a:stretch/>
        </p:blipFill>
        <p:spPr>
          <a:xfrm>
            <a:off x="6095999" y="-681"/>
            <a:ext cx="6096001" cy="4253215"/>
          </a:xfrm>
          <a:prstGeom prst="rect">
            <a:avLst/>
          </a:prstGeom>
        </p:spPr>
      </p:pic>
      <p:cxnSp>
        <p:nvCxnSpPr>
          <p:cNvPr id="13" name="Straight Connector 1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6940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214F3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7288D4-AB97-4838-873C-62EDED554FBC}"/>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4400" b="1">
                <a:solidFill>
                  <a:srgbClr val="FFFFFF"/>
                </a:solidFill>
              </a:rPr>
              <a:t>I. Careful in Discipline</a:t>
            </a:r>
          </a:p>
        </p:txBody>
      </p:sp>
      <p:pic>
        <p:nvPicPr>
          <p:cNvPr id="6" name="Content Placeholder 5">
            <a:extLst>
              <a:ext uri="{FF2B5EF4-FFF2-40B4-BE49-F238E27FC236}">
                <a16:creationId xmlns:a16="http://schemas.microsoft.com/office/drawing/2014/main" id="{86D7B501-95A0-48E5-A1FA-AC57A8C4A6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27" r="-1" b="-1"/>
          <a:stretch/>
        </p:blipFill>
        <p:spPr>
          <a:xfrm>
            <a:off x="327547" y="2454903"/>
            <a:ext cx="7058306" cy="4080254"/>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09FEFB4C-EEF3-4804-ACDA-ED2034CE46E9}"/>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pPr indent="-228600">
              <a:buFont typeface="Arial" panose="020B0604020202020204" pitchFamily="34" charset="0"/>
              <a:buChar char="•"/>
            </a:pPr>
            <a:endParaRPr lang="en-US" sz="2000" b="1" dirty="0">
              <a:solidFill>
                <a:srgbClr val="FFFFFF"/>
              </a:solidFill>
            </a:endParaRPr>
          </a:p>
          <a:p>
            <a:pPr algn="ctr"/>
            <a:r>
              <a:rPr lang="en-US" sz="2800" b="1" dirty="0">
                <a:solidFill>
                  <a:srgbClr val="FFFFFF"/>
                </a:solidFill>
              </a:rPr>
              <a:t>Proverbs 13:24 </a:t>
            </a:r>
          </a:p>
          <a:p>
            <a:pPr algn="ctr"/>
            <a:r>
              <a:rPr lang="en-US" sz="2800" b="1" dirty="0">
                <a:solidFill>
                  <a:srgbClr val="FFFFFF"/>
                </a:solidFill>
              </a:rPr>
              <a:t>“Whoever spares the rod, hates their children, but the one who loves their children is CAREFUL to discipline them”</a:t>
            </a:r>
          </a:p>
        </p:txBody>
      </p:sp>
    </p:spTree>
    <p:extLst>
      <p:ext uri="{BB962C8B-B14F-4D97-AF65-F5344CB8AC3E}">
        <p14:creationId xmlns:p14="http://schemas.microsoft.com/office/powerpoint/2010/main" val="569282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15B9B-46A0-44FD-AC5B-28474B85C9DE}"/>
              </a:ext>
            </a:extLst>
          </p:cNvPr>
          <p:cNvSpPr>
            <a:spLocks noGrp="1"/>
          </p:cNvSpPr>
          <p:nvPr>
            <p:ph type="title"/>
          </p:nvPr>
        </p:nvSpPr>
        <p:spPr>
          <a:xfrm>
            <a:off x="839788" y="365125"/>
            <a:ext cx="10515600" cy="1186163"/>
          </a:xfrm>
          <a:ln w="38100">
            <a:solidFill>
              <a:srgbClr val="0070C0"/>
            </a:solidFill>
          </a:ln>
        </p:spPr>
        <p:txBody>
          <a:bodyPr>
            <a:normAutofit/>
          </a:bodyPr>
          <a:lstStyle/>
          <a:p>
            <a:pPr algn="ctr"/>
            <a:r>
              <a:rPr lang="en-US" sz="4800" b="1" dirty="0"/>
              <a:t>What do you do in the meantime?</a:t>
            </a:r>
          </a:p>
        </p:txBody>
      </p:sp>
      <p:sp>
        <p:nvSpPr>
          <p:cNvPr id="9" name="Text Placeholder 8">
            <a:extLst>
              <a:ext uri="{FF2B5EF4-FFF2-40B4-BE49-F238E27FC236}">
                <a16:creationId xmlns:a16="http://schemas.microsoft.com/office/drawing/2014/main" id="{52660CB0-60C9-42FA-99F7-4C19059C6978}"/>
              </a:ext>
            </a:extLst>
          </p:cNvPr>
          <p:cNvSpPr>
            <a:spLocks noGrp="1"/>
          </p:cNvSpPr>
          <p:nvPr>
            <p:ph type="body" idx="1"/>
          </p:nvPr>
        </p:nvSpPr>
        <p:spPr>
          <a:solidFill>
            <a:schemeClr val="accent2">
              <a:lumMod val="40000"/>
              <a:lumOff val="60000"/>
            </a:schemeClr>
          </a:solidFill>
        </p:spPr>
        <p:txBody>
          <a:bodyPr>
            <a:normAutofit/>
          </a:bodyPr>
          <a:lstStyle/>
          <a:p>
            <a:pPr algn="ctr"/>
            <a:r>
              <a:rPr lang="en-US" sz="4400" dirty="0"/>
              <a:t>Love them….</a:t>
            </a:r>
          </a:p>
        </p:txBody>
      </p:sp>
      <p:pic>
        <p:nvPicPr>
          <p:cNvPr id="6" name="Content Placeholder 5" descr="Two people holding hands">
            <a:extLst>
              <a:ext uri="{FF2B5EF4-FFF2-40B4-BE49-F238E27FC236}">
                <a16:creationId xmlns:a16="http://schemas.microsoft.com/office/drawing/2014/main" id="{C5B9528D-E987-4291-8F58-CE2CCFEBBB1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9788" y="2634950"/>
            <a:ext cx="5157787" cy="3424838"/>
          </a:xfrm>
        </p:spPr>
      </p:pic>
      <p:sp>
        <p:nvSpPr>
          <p:cNvPr id="10" name="Text Placeholder 9">
            <a:extLst>
              <a:ext uri="{FF2B5EF4-FFF2-40B4-BE49-F238E27FC236}">
                <a16:creationId xmlns:a16="http://schemas.microsoft.com/office/drawing/2014/main" id="{DC7D98C6-8763-4085-9C05-BB79C7C91CC3}"/>
              </a:ext>
            </a:extLst>
          </p:cNvPr>
          <p:cNvSpPr>
            <a:spLocks noGrp="1"/>
          </p:cNvSpPr>
          <p:nvPr>
            <p:ph type="body" sz="quarter" idx="3"/>
          </p:nvPr>
        </p:nvSpPr>
        <p:spPr>
          <a:solidFill>
            <a:schemeClr val="accent4">
              <a:lumMod val="20000"/>
              <a:lumOff val="80000"/>
            </a:schemeClr>
          </a:solidFill>
        </p:spPr>
        <p:txBody>
          <a:bodyPr>
            <a:normAutofit/>
          </a:bodyPr>
          <a:lstStyle/>
          <a:p>
            <a:pPr algn="ctr"/>
            <a:r>
              <a:rPr lang="en-US" sz="4800" dirty="0"/>
              <a:t>Smile….</a:t>
            </a:r>
          </a:p>
        </p:txBody>
      </p:sp>
      <p:pic>
        <p:nvPicPr>
          <p:cNvPr id="8" name="Content Placeholder 7" descr="Woman posing for camera">
            <a:extLst>
              <a:ext uri="{FF2B5EF4-FFF2-40B4-BE49-F238E27FC236}">
                <a16:creationId xmlns:a16="http://schemas.microsoft.com/office/drawing/2014/main" id="{A9EE0433-FB49-470C-A2D7-1AD53FFE9D6A}"/>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172200" y="2619640"/>
            <a:ext cx="5183188" cy="3455458"/>
          </a:xfrm>
        </p:spPr>
      </p:pic>
    </p:spTree>
    <p:extLst>
      <p:ext uri="{BB962C8B-B14F-4D97-AF65-F5344CB8AC3E}">
        <p14:creationId xmlns:p14="http://schemas.microsoft.com/office/powerpoint/2010/main" val="1041483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214F3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7288D4-AB97-4838-873C-62EDED554FBC}"/>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4400" b="1" dirty="0">
                <a:solidFill>
                  <a:srgbClr val="FFFFFF"/>
                </a:solidFill>
              </a:rPr>
              <a:t>II. Do Not Judge</a:t>
            </a:r>
          </a:p>
        </p:txBody>
      </p:sp>
      <p:pic>
        <p:nvPicPr>
          <p:cNvPr id="6" name="Content Placeholder 5" descr="Hand with a gavel">
            <a:extLst>
              <a:ext uri="{FF2B5EF4-FFF2-40B4-BE49-F238E27FC236}">
                <a16:creationId xmlns:a16="http://schemas.microsoft.com/office/drawing/2014/main" id="{86D7B501-95A0-48E5-A1FA-AC57A8C4A6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644" b="6644"/>
          <a:stretch/>
        </p:blipFill>
        <p:spPr>
          <a:xfrm>
            <a:off x="327547" y="2454903"/>
            <a:ext cx="7058306" cy="4080254"/>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09FEFB4C-EEF3-4804-ACDA-ED2034CE46E9}"/>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pPr indent="-228600">
              <a:buFont typeface="Arial" panose="020B0604020202020204" pitchFamily="34" charset="0"/>
              <a:buChar char="•"/>
            </a:pPr>
            <a:endParaRPr lang="en-US" sz="2000" b="1" dirty="0">
              <a:solidFill>
                <a:srgbClr val="FFFFFF"/>
              </a:solidFill>
            </a:endParaRPr>
          </a:p>
          <a:p>
            <a:pPr algn="ctr"/>
            <a:r>
              <a:rPr lang="en-US" sz="2800" b="1" dirty="0">
                <a:solidFill>
                  <a:srgbClr val="FFFFFF"/>
                </a:solidFill>
              </a:rPr>
              <a:t>Matthew 7:1-2</a:t>
            </a:r>
          </a:p>
          <a:p>
            <a:pPr algn="ctr"/>
            <a:r>
              <a:rPr lang="en-US" sz="2800" b="1" dirty="0">
                <a:solidFill>
                  <a:srgbClr val="FFFFFF"/>
                </a:solidFill>
              </a:rPr>
              <a:t>“Do not judge, or you too will be judged. For in the same way you judge others, you will be judged, and with the measure you use, it will be measured to you.”</a:t>
            </a:r>
          </a:p>
        </p:txBody>
      </p:sp>
    </p:spTree>
    <p:extLst>
      <p:ext uri="{BB962C8B-B14F-4D97-AF65-F5344CB8AC3E}">
        <p14:creationId xmlns:p14="http://schemas.microsoft.com/office/powerpoint/2010/main" val="4274978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719D-2938-429F-8638-3B6B480DD6B0}"/>
              </a:ext>
            </a:extLst>
          </p:cNvPr>
          <p:cNvSpPr>
            <a:spLocks noGrp="1"/>
          </p:cNvSpPr>
          <p:nvPr>
            <p:ph type="title"/>
          </p:nvPr>
        </p:nvSpPr>
        <p:spPr>
          <a:xfrm>
            <a:off x="827088" y="252584"/>
            <a:ext cx="10515600" cy="1325563"/>
          </a:xfrm>
          <a:ln w="38100">
            <a:solidFill>
              <a:schemeClr val="tx1"/>
            </a:solidFill>
          </a:ln>
        </p:spPr>
        <p:txBody>
          <a:bodyPr>
            <a:normAutofit/>
          </a:bodyPr>
          <a:lstStyle/>
          <a:p>
            <a:pPr algn="ctr"/>
            <a:r>
              <a:rPr lang="en-US" sz="4800" b="1" dirty="0"/>
              <a:t>What does God want from us?</a:t>
            </a:r>
          </a:p>
        </p:txBody>
      </p:sp>
      <p:sp>
        <p:nvSpPr>
          <p:cNvPr id="3" name="Text Placeholder 2">
            <a:extLst>
              <a:ext uri="{FF2B5EF4-FFF2-40B4-BE49-F238E27FC236}">
                <a16:creationId xmlns:a16="http://schemas.microsoft.com/office/drawing/2014/main" id="{47A3CEB8-39C5-45EF-90DB-0A495FC239A9}"/>
              </a:ext>
            </a:extLst>
          </p:cNvPr>
          <p:cNvSpPr>
            <a:spLocks noGrp="1"/>
          </p:cNvSpPr>
          <p:nvPr>
            <p:ph type="body" idx="1"/>
          </p:nvPr>
        </p:nvSpPr>
        <p:spPr>
          <a:solidFill>
            <a:schemeClr val="bg2">
              <a:lumMod val="90000"/>
            </a:schemeClr>
          </a:solidFill>
        </p:spPr>
        <p:txBody>
          <a:bodyPr>
            <a:normAutofit/>
          </a:bodyPr>
          <a:lstStyle/>
          <a:p>
            <a:pPr algn="ctr"/>
            <a:r>
              <a:rPr lang="en-US" sz="3600" dirty="0"/>
              <a:t>TO JUDGE….</a:t>
            </a:r>
          </a:p>
        </p:txBody>
      </p:sp>
      <p:pic>
        <p:nvPicPr>
          <p:cNvPr id="8" name="Content Placeholder 7">
            <a:extLst>
              <a:ext uri="{FF2B5EF4-FFF2-40B4-BE49-F238E27FC236}">
                <a16:creationId xmlns:a16="http://schemas.microsoft.com/office/drawing/2014/main" id="{115B8F2E-AD69-46C6-803D-22482E75D43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51357" y="2631904"/>
            <a:ext cx="3334647" cy="3702771"/>
          </a:xfrm>
        </p:spPr>
      </p:pic>
      <p:sp>
        <p:nvSpPr>
          <p:cNvPr id="5" name="Text Placeholder 4">
            <a:extLst>
              <a:ext uri="{FF2B5EF4-FFF2-40B4-BE49-F238E27FC236}">
                <a16:creationId xmlns:a16="http://schemas.microsoft.com/office/drawing/2014/main" id="{93EC5209-4150-4775-9836-960CAE8174FF}"/>
              </a:ext>
            </a:extLst>
          </p:cNvPr>
          <p:cNvSpPr>
            <a:spLocks noGrp="1"/>
          </p:cNvSpPr>
          <p:nvPr>
            <p:ph type="body" sz="quarter" idx="3"/>
          </p:nvPr>
        </p:nvSpPr>
        <p:spPr>
          <a:solidFill>
            <a:schemeClr val="accent2">
              <a:lumMod val="60000"/>
              <a:lumOff val="40000"/>
            </a:schemeClr>
          </a:solidFill>
        </p:spPr>
        <p:txBody>
          <a:bodyPr>
            <a:normAutofit/>
          </a:bodyPr>
          <a:lstStyle/>
          <a:p>
            <a:pPr algn="ctr"/>
            <a:r>
              <a:rPr lang="en-US" sz="3600" dirty="0"/>
              <a:t>TO BE KIND….</a:t>
            </a:r>
          </a:p>
        </p:txBody>
      </p:sp>
      <p:pic>
        <p:nvPicPr>
          <p:cNvPr id="10" name="Content Placeholder 9" descr="A person sitting on a curb holding a sign&#10;&#10;Description automatically generated with low confidence">
            <a:extLst>
              <a:ext uri="{FF2B5EF4-FFF2-40B4-BE49-F238E27FC236}">
                <a16:creationId xmlns:a16="http://schemas.microsoft.com/office/drawing/2014/main" id="{375066D7-8C81-41AD-AE11-76A466D9EB18}"/>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785579" y="2631903"/>
            <a:ext cx="3829601" cy="3702771"/>
          </a:xfrm>
        </p:spPr>
      </p:pic>
    </p:spTree>
    <p:extLst>
      <p:ext uri="{BB962C8B-B14F-4D97-AF65-F5344CB8AC3E}">
        <p14:creationId xmlns:p14="http://schemas.microsoft.com/office/powerpoint/2010/main" val="405941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43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311475-F164-4B4F-80DE-E486DA5E2792}"/>
              </a:ext>
            </a:extLst>
          </p:cNvPr>
          <p:cNvSpPr>
            <a:spLocks noGrp="1"/>
          </p:cNvSpPr>
          <p:nvPr>
            <p:ph type="title"/>
          </p:nvPr>
        </p:nvSpPr>
        <p:spPr>
          <a:xfrm>
            <a:off x="524256" y="516804"/>
            <a:ext cx="6594189" cy="1625210"/>
          </a:xfrm>
        </p:spPr>
        <p:txBody>
          <a:bodyPr>
            <a:normAutofit/>
          </a:bodyPr>
          <a:lstStyle/>
          <a:p>
            <a:r>
              <a:rPr lang="en-US" b="1">
                <a:solidFill>
                  <a:srgbClr val="FFFFFF"/>
                </a:solidFill>
              </a:rPr>
              <a:t>“COMPLETELY AUTHENTIC”</a:t>
            </a:r>
          </a:p>
        </p:txBody>
      </p:sp>
      <p:sp>
        <p:nvSpPr>
          <p:cNvPr id="14" name="Rectangle 1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C2B41ACE-CC26-4EF1-82D0-6F4E6B060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44" y="2769992"/>
            <a:ext cx="6579910" cy="3427477"/>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FA0BE208-830B-4844-81C2-BF3DE7F0E076}"/>
              </a:ext>
            </a:extLst>
          </p:cNvPr>
          <p:cNvSpPr>
            <a:spLocks noGrp="1"/>
          </p:cNvSpPr>
          <p:nvPr>
            <p:ph idx="1"/>
          </p:nvPr>
        </p:nvSpPr>
        <p:spPr>
          <a:xfrm>
            <a:off x="7779434" y="917725"/>
            <a:ext cx="3845821" cy="4852362"/>
          </a:xfrm>
          <a:solidFill>
            <a:schemeClr val="bg2">
              <a:lumMod val="90000"/>
            </a:schemeClr>
          </a:solidFill>
        </p:spPr>
        <p:txBody>
          <a:bodyPr anchor="ctr">
            <a:normAutofit/>
          </a:bodyPr>
          <a:lstStyle/>
          <a:p>
            <a:pPr marL="0" indent="0" algn="ctr">
              <a:buNone/>
            </a:pPr>
            <a:r>
              <a:rPr lang="en-US" sz="4800" dirty="0">
                <a:solidFill>
                  <a:schemeClr val="tx1">
                    <a:lumMod val="75000"/>
                    <a:lumOff val="25000"/>
                  </a:schemeClr>
                </a:solidFill>
              </a:rPr>
              <a:t>“GENUINE, SO OTHERS CAN BE THEMSELVES”</a:t>
            </a:r>
          </a:p>
        </p:txBody>
      </p:sp>
    </p:spTree>
    <p:extLst>
      <p:ext uri="{BB962C8B-B14F-4D97-AF65-F5344CB8AC3E}">
        <p14:creationId xmlns:p14="http://schemas.microsoft.com/office/powerpoint/2010/main" val="2836944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214F3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7288D4-AB97-4838-873C-62EDED554FBC}"/>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4400" b="1" dirty="0">
                <a:solidFill>
                  <a:srgbClr val="FFFFFF"/>
                </a:solidFill>
              </a:rPr>
              <a:t>III. Speak In Love</a:t>
            </a:r>
          </a:p>
        </p:txBody>
      </p:sp>
      <p:pic>
        <p:nvPicPr>
          <p:cNvPr id="6" name="Content Placeholder 5" descr="Mother and daughter reading book on bed">
            <a:extLst>
              <a:ext uri="{FF2B5EF4-FFF2-40B4-BE49-F238E27FC236}">
                <a16:creationId xmlns:a16="http://schemas.microsoft.com/office/drawing/2014/main" id="{86D7B501-95A0-48E5-A1FA-AC57A8C4A6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634" b="6634"/>
          <a:stretch/>
        </p:blipFill>
        <p:spPr>
          <a:xfrm>
            <a:off x="327547" y="2454903"/>
            <a:ext cx="7058306" cy="4080254"/>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09FEFB4C-EEF3-4804-ACDA-ED2034CE46E9}"/>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pPr indent="-228600">
              <a:buFont typeface="Arial" panose="020B0604020202020204" pitchFamily="34" charset="0"/>
              <a:buChar char="•"/>
            </a:pPr>
            <a:endParaRPr lang="en-US" sz="2000" b="1" dirty="0">
              <a:solidFill>
                <a:srgbClr val="FFFFFF"/>
              </a:solidFill>
            </a:endParaRPr>
          </a:p>
          <a:p>
            <a:pPr algn="ctr"/>
            <a:r>
              <a:rPr lang="en-US" sz="2800" b="1" dirty="0">
                <a:solidFill>
                  <a:srgbClr val="FFFFFF"/>
                </a:solidFill>
              </a:rPr>
              <a:t>Ephesians 4:15-16</a:t>
            </a:r>
          </a:p>
          <a:p>
            <a:pPr algn="ctr"/>
            <a:r>
              <a:rPr lang="en-US" sz="2800" b="1" dirty="0">
                <a:solidFill>
                  <a:srgbClr val="FFFFFF"/>
                </a:solidFill>
              </a:rPr>
              <a:t>“Instead, speaking the truth in love, we will grow to become in every respect the mature body of Him who is the head, that is, Christ.”</a:t>
            </a:r>
          </a:p>
        </p:txBody>
      </p:sp>
    </p:spTree>
    <p:extLst>
      <p:ext uri="{BB962C8B-B14F-4D97-AF65-F5344CB8AC3E}">
        <p14:creationId xmlns:p14="http://schemas.microsoft.com/office/powerpoint/2010/main" val="3191957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BA33EF-C48E-47BA-BC07-17F165827390}"/>
              </a:ext>
            </a:extLst>
          </p:cNvPr>
          <p:cNvSpPr>
            <a:spLocks noGrp="1"/>
          </p:cNvSpPr>
          <p:nvPr>
            <p:ph type="title"/>
          </p:nvPr>
        </p:nvSpPr>
        <p:spPr>
          <a:xfrm>
            <a:off x="2555631" y="1441938"/>
            <a:ext cx="7080738" cy="3974124"/>
          </a:xfrm>
        </p:spPr>
        <p:txBody>
          <a:bodyPr>
            <a:normAutofit/>
          </a:bodyPr>
          <a:lstStyle/>
          <a:p>
            <a:pPr algn="ctr"/>
            <a:r>
              <a:rPr lang="en-CA" sz="4000" b="1" dirty="0">
                <a:solidFill>
                  <a:schemeClr val="bg1">
                    <a:lumMod val="95000"/>
                    <a:lumOff val="5000"/>
                  </a:schemeClr>
                </a:solidFill>
              </a:rPr>
              <a:t>Joel 2:28</a:t>
            </a:r>
            <a:br>
              <a:rPr lang="en-CA" sz="4000" b="1" dirty="0">
                <a:solidFill>
                  <a:schemeClr val="bg1">
                    <a:lumMod val="95000"/>
                    <a:lumOff val="5000"/>
                  </a:schemeClr>
                </a:solidFill>
              </a:rPr>
            </a:br>
            <a:r>
              <a:rPr lang="en-CA" sz="4000" b="1" dirty="0">
                <a:solidFill>
                  <a:schemeClr val="bg1">
                    <a:lumMod val="95000"/>
                    <a:lumOff val="5000"/>
                  </a:schemeClr>
                </a:solidFill>
              </a:rPr>
              <a:t>“And afterward, I will pour out my Spirit on all people. Your sons and daughters will prophesy, your old men will dream dreams, your young men will see visions.”</a:t>
            </a:r>
            <a:br>
              <a:rPr lang="en-CA" sz="4000" b="1" dirty="0">
                <a:solidFill>
                  <a:schemeClr val="bg1">
                    <a:lumMod val="95000"/>
                    <a:lumOff val="5000"/>
                  </a:schemeClr>
                </a:solidFill>
              </a:rPr>
            </a:br>
            <a:endParaRPr lang="en-US" sz="4000" b="1" dirty="0">
              <a:solidFill>
                <a:schemeClr val="bg1">
                  <a:lumMod val="95000"/>
                  <a:lumOff val="5000"/>
                </a:schemeClr>
              </a:solidFill>
            </a:endParaRPr>
          </a:p>
        </p:txBody>
      </p:sp>
    </p:spTree>
    <p:extLst>
      <p:ext uri="{BB962C8B-B14F-4D97-AF65-F5344CB8AC3E}">
        <p14:creationId xmlns:p14="http://schemas.microsoft.com/office/powerpoint/2010/main" val="237480890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ooden cross with clouds in the background&#10;&#10;Description automatically generated with low confidence">
            <a:extLst>
              <a:ext uri="{FF2B5EF4-FFF2-40B4-BE49-F238E27FC236}">
                <a16:creationId xmlns:a16="http://schemas.microsoft.com/office/drawing/2014/main" id="{D6B07318-DCEE-4276-BC76-874E63F6134F}"/>
              </a:ext>
            </a:extLst>
          </p:cNvPr>
          <p:cNvPicPr>
            <a:picLocks noChangeAspect="1"/>
          </p:cNvPicPr>
          <p:nvPr/>
        </p:nvPicPr>
        <p:blipFill rotWithShape="1">
          <a:blip r:embed="rId2">
            <a:extLst>
              <a:ext uri="{28A0092B-C50C-407E-A947-70E740481C1C}">
                <a14:useLocalDpi xmlns:a14="http://schemas.microsoft.com/office/drawing/2010/main" val="0"/>
              </a:ext>
            </a:extLst>
          </a:blip>
          <a:srcRect b="6250"/>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F297390-B6F2-4CAB-B2B0-7D83771984EC}"/>
              </a:ext>
            </a:extLst>
          </p:cNvPr>
          <p:cNvSpPr>
            <a:spLocks noGrp="1"/>
          </p:cNvSpPr>
          <p:nvPr>
            <p:ph type="title"/>
          </p:nvPr>
        </p:nvSpPr>
        <p:spPr>
          <a:xfrm>
            <a:off x="751651" y="2940148"/>
            <a:ext cx="4204137" cy="2729132"/>
          </a:xfrm>
        </p:spPr>
        <p:txBody>
          <a:bodyPr>
            <a:normAutofit/>
          </a:bodyPr>
          <a:lstStyle/>
          <a:p>
            <a:pPr algn="ctr"/>
            <a:r>
              <a:rPr lang="en-US" sz="2800" b="1" dirty="0"/>
              <a:t>Rich Wilkerson Jr. </a:t>
            </a:r>
            <a:br>
              <a:rPr lang="en-US" sz="2800" b="1" dirty="0"/>
            </a:br>
            <a:r>
              <a:rPr lang="en-US" sz="2800" b="1" dirty="0"/>
              <a:t>“Unless you figure out how much God loves you, you will never let Him lead you.”</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73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EA5969B4-5CF9-428F-B5BC-E2CFC0ADAF19}"/>
              </a:ext>
            </a:extLst>
          </p:cNvPr>
          <p:cNvSpPr>
            <a:spLocks noGrp="1"/>
          </p:cNvSpPr>
          <p:nvPr>
            <p:ph type="title"/>
          </p:nvPr>
        </p:nvSpPr>
        <p:spPr>
          <a:xfrm>
            <a:off x="888630" y="4563895"/>
            <a:ext cx="6159284" cy="1777829"/>
          </a:xfrm>
        </p:spPr>
        <p:txBody>
          <a:bodyPr vert="horz" lIns="91440" tIns="45720" rIns="91440" bIns="45720" rtlCol="0" anchor="ctr">
            <a:normAutofit/>
          </a:bodyPr>
          <a:lstStyle/>
          <a:p>
            <a:pPr algn="r"/>
            <a:r>
              <a:rPr lang="en-US" sz="5400" b="1" kern="1200" dirty="0">
                <a:latin typeface="+mj-lt"/>
                <a:ea typeface="+mj-ea"/>
                <a:cs typeface="+mj-cs"/>
              </a:rPr>
              <a:t>ENCOUNTER GOD….</a:t>
            </a:r>
          </a:p>
        </p:txBody>
      </p:sp>
      <p:pic>
        <p:nvPicPr>
          <p:cNvPr id="5" name="Content Placeholder 4" descr="A picture containing stage&#10;&#10;Description automatically generated">
            <a:extLst>
              <a:ext uri="{FF2B5EF4-FFF2-40B4-BE49-F238E27FC236}">
                <a16:creationId xmlns:a16="http://schemas.microsoft.com/office/drawing/2014/main" id="{5D051427-26BA-43FD-B34B-097F08FA4596}"/>
              </a:ext>
            </a:extLst>
          </p:cNvPr>
          <p:cNvPicPr>
            <a:picLocks noChangeAspect="1"/>
          </p:cNvPicPr>
          <p:nvPr/>
        </p:nvPicPr>
        <p:blipFill rotWithShape="1">
          <a:blip r:embed="rId2">
            <a:extLst>
              <a:ext uri="{28A0092B-C50C-407E-A947-70E740481C1C}">
                <a14:useLocalDpi xmlns:a14="http://schemas.microsoft.com/office/drawing/2010/main" val="0"/>
              </a:ext>
            </a:extLst>
          </a:blip>
          <a:srcRect r="7667" b="2"/>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8" name="Content Placeholder 7" descr="A group of people holding hands&#10;&#10;Description automatically generated with low confidence">
            <a:extLst>
              <a:ext uri="{FF2B5EF4-FFF2-40B4-BE49-F238E27FC236}">
                <a16:creationId xmlns:a16="http://schemas.microsoft.com/office/drawing/2014/main" id="{A18BC350-04B4-4D68-9BDB-9D7AA98AD96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793" r="3506" b="-1"/>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Tree>
    <p:extLst>
      <p:ext uri="{BB962C8B-B14F-4D97-AF65-F5344CB8AC3E}">
        <p14:creationId xmlns:p14="http://schemas.microsoft.com/office/powerpoint/2010/main" val="75814846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DBF50F6-DD88-4D9F-B7D3-79B98998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6BBDC2-6929-469E-B7C4-A03E77BF9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C2D60-BCB0-4B1C-B326-33D713CCE622}"/>
              </a:ext>
            </a:extLst>
          </p:cNvPr>
          <p:cNvSpPr>
            <a:spLocks noGrp="1"/>
          </p:cNvSpPr>
          <p:nvPr>
            <p:ph type="title"/>
          </p:nvPr>
        </p:nvSpPr>
        <p:spPr>
          <a:xfrm>
            <a:off x="804672" y="5434228"/>
            <a:ext cx="10640754" cy="775845"/>
          </a:xfrm>
        </p:spPr>
        <p:txBody>
          <a:bodyPr vert="horz" lIns="91440" tIns="45720" rIns="91440" bIns="45720" rtlCol="0" anchor="ctr">
            <a:normAutofit/>
          </a:bodyPr>
          <a:lstStyle/>
          <a:p>
            <a:r>
              <a:rPr lang="en-US" sz="4000" b="1" kern="1200" dirty="0">
                <a:solidFill>
                  <a:schemeClr val="tx2"/>
                </a:solidFill>
                <a:latin typeface="+mj-lt"/>
                <a:ea typeface="+mj-ea"/>
                <a:cs typeface="+mj-cs"/>
              </a:rPr>
              <a:t>Kent Crockett “I Once Was Blind, But Now I Squint”</a:t>
            </a:r>
          </a:p>
        </p:txBody>
      </p:sp>
      <p:grpSp>
        <p:nvGrpSpPr>
          <p:cNvPr id="22" name="Group 21">
            <a:extLst>
              <a:ext uri="{FF2B5EF4-FFF2-40B4-BE49-F238E27FC236}">
                <a16:creationId xmlns:a16="http://schemas.microsoft.com/office/drawing/2014/main" id="{C344E6B5-C9F5-4338-9E33-003B123731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2" y="170309"/>
            <a:ext cx="2514948" cy="2174333"/>
            <a:chOff x="-305" y="-4155"/>
            <a:chExt cx="2514948" cy="2174333"/>
          </a:xfrm>
        </p:grpSpPr>
        <p:sp>
          <p:nvSpPr>
            <p:cNvPr id="23" name="Freeform: Shape 22">
              <a:extLst>
                <a:ext uri="{FF2B5EF4-FFF2-40B4-BE49-F238E27FC236}">
                  <a16:creationId xmlns:a16="http://schemas.microsoft.com/office/drawing/2014/main" id="{C90B0F8D-9E81-4DE8-95D5-1A26E9390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30BA43A-83E9-4C67-92A6-F247FB370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2F3A0CC-EBFE-405D-B0C0-27DE361ED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6" name="Freeform: Shape 25">
              <a:extLst>
                <a:ext uri="{FF2B5EF4-FFF2-40B4-BE49-F238E27FC236}">
                  <a16:creationId xmlns:a16="http://schemas.microsoft.com/office/drawing/2014/main" id="{DF2E853E-B55A-4FFD-B90E-6FB4F31BD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Content Placeholder 7" descr="A picture containing sport, athletic game, outdoor&#10;&#10;Description automatically generated">
            <a:extLst>
              <a:ext uri="{FF2B5EF4-FFF2-40B4-BE49-F238E27FC236}">
                <a16:creationId xmlns:a16="http://schemas.microsoft.com/office/drawing/2014/main" id="{5C5C03E9-01A9-4993-A6F3-156AAF7ABEB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5709" r="-1" b="-1"/>
          <a:stretch/>
        </p:blipFill>
        <p:spPr>
          <a:xfrm>
            <a:off x="1832987" y="361409"/>
            <a:ext cx="8463658" cy="4762022"/>
          </a:xfrm>
          <a:prstGeom prst="rect">
            <a:avLst/>
          </a:prstGeom>
        </p:spPr>
      </p:pic>
      <p:grpSp>
        <p:nvGrpSpPr>
          <p:cNvPr id="28" name="Group 27">
            <a:extLst>
              <a:ext uri="{FF2B5EF4-FFF2-40B4-BE49-F238E27FC236}">
                <a16:creationId xmlns:a16="http://schemas.microsoft.com/office/drawing/2014/main" id="{FDFEDBF7-8E2C-46B8-9095-AE1D77E217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4" y="4560733"/>
            <a:ext cx="3061445" cy="2297266"/>
            <a:chOff x="-305" y="-1"/>
            <a:chExt cx="3832880" cy="2876136"/>
          </a:xfrm>
        </p:grpSpPr>
        <p:sp>
          <p:nvSpPr>
            <p:cNvPr id="29" name="Freeform: Shape 28">
              <a:extLst>
                <a:ext uri="{FF2B5EF4-FFF2-40B4-BE49-F238E27FC236}">
                  <a16:creationId xmlns:a16="http://schemas.microsoft.com/office/drawing/2014/main" id="{60202872-FBB0-4F11-BC49-9FB400B2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0DEB2F40-D411-4D44-9638-AE0342C7F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507F7D91-A991-4196-AF73-327E04B56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178739A9-E67C-40E5-9468-0A68AEC54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4591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C2D60-BCB0-4B1C-B326-33D713CCE622}"/>
              </a:ext>
            </a:extLst>
          </p:cNvPr>
          <p:cNvSpPr>
            <a:spLocks noGrp="1"/>
          </p:cNvSpPr>
          <p:nvPr>
            <p:ph type="title"/>
          </p:nvPr>
        </p:nvSpPr>
        <p:spPr>
          <a:xfrm>
            <a:off x="5316538" y="1934817"/>
            <a:ext cx="6140449" cy="1603513"/>
          </a:xfrm>
        </p:spPr>
        <p:txBody>
          <a:bodyPr vert="horz" lIns="91440" tIns="45720" rIns="91440" bIns="45720" rtlCol="0" anchor="t">
            <a:normAutofit/>
          </a:bodyPr>
          <a:lstStyle/>
          <a:p>
            <a:pPr algn="ctr"/>
            <a:r>
              <a:rPr lang="en-US" sz="4000" b="1" dirty="0">
                <a:solidFill>
                  <a:schemeClr val="bg1"/>
                </a:solidFill>
              </a:rPr>
              <a:t>“I did make varsity…but Melissa didn’t make it!”</a:t>
            </a:r>
          </a:p>
        </p:txBody>
      </p:sp>
      <p:pic>
        <p:nvPicPr>
          <p:cNvPr id="8" name="Content Placeholder 7">
            <a:extLst>
              <a:ext uri="{FF2B5EF4-FFF2-40B4-BE49-F238E27FC236}">
                <a16:creationId xmlns:a16="http://schemas.microsoft.com/office/drawing/2014/main" id="{5C5C03E9-01A9-4993-A6F3-156AAF7ABEB8}"/>
              </a:ext>
            </a:extLst>
          </p:cNvPr>
          <p:cNvPicPr>
            <a:picLocks noChangeAspect="1"/>
          </p:cNvPicPr>
          <p:nvPr/>
        </p:nvPicPr>
        <p:blipFill rotWithShape="1">
          <a:blip r:embed="rId2">
            <a:extLst>
              <a:ext uri="{28A0092B-C50C-407E-A947-70E740481C1C}">
                <a14:useLocalDpi xmlns:a14="http://schemas.microsoft.com/office/drawing/2010/main" val="0"/>
              </a:ext>
            </a:extLst>
          </a:blip>
          <a:srcRect l="375" r="-1" b="-1"/>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52" name="Group 51">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53" name="Freeform: Shape 52">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55788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063AD-869F-4227-8999-4A66FE7655C4}"/>
              </a:ext>
            </a:extLst>
          </p:cNvPr>
          <p:cNvSpPr>
            <a:spLocks noGrp="1"/>
          </p:cNvSpPr>
          <p:nvPr>
            <p:ph type="title"/>
          </p:nvPr>
        </p:nvSpPr>
        <p:spPr/>
        <p:txBody>
          <a:bodyPr/>
          <a:lstStyle/>
          <a:p>
            <a:pPr algn="ctr"/>
            <a:r>
              <a:rPr lang="en-US" b="1" dirty="0"/>
              <a:t>Hannah knew the best thing she could do was to be near her friend..</a:t>
            </a:r>
          </a:p>
        </p:txBody>
      </p:sp>
      <p:pic>
        <p:nvPicPr>
          <p:cNvPr id="5" name="Content Placeholder 4" descr="A picture containing sky, person&#10;&#10;Description automatically generated">
            <a:extLst>
              <a:ext uri="{FF2B5EF4-FFF2-40B4-BE49-F238E27FC236}">
                <a16:creationId xmlns:a16="http://schemas.microsoft.com/office/drawing/2014/main" id="{DBBD4268-F864-48AA-B32F-21E8445924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8071" y="1825625"/>
            <a:ext cx="7755857" cy="4351338"/>
          </a:xfrm>
        </p:spPr>
      </p:pic>
    </p:spTree>
    <p:extLst>
      <p:ext uri="{BB962C8B-B14F-4D97-AF65-F5344CB8AC3E}">
        <p14:creationId xmlns:p14="http://schemas.microsoft.com/office/powerpoint/2010/main" val="4072947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CFF36D-7A2A-43A2-9372-704E2FF85296}"/>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4500" b="1" dirty="0">
                <a:solidFill>
                  <a:schemeClr val="bg1"/>
                </a:solidFill>
              </a:rPr>
              <a:t>“When you swap places with others to feel how they hurt…you love your neighbour as yourself!”</a:t>
            </a:r>
          </a:p>
        </p:txBody>
      </p:sp>
      <p:pic>
        <p:nvPicPr>
          <p:cNvPr id="5" name="Content Placeholder 4" descr="A picture containing indoor, laying&#10;&#10;Description automatically generated">
            <a:extLst>
              <a:ext uri="{FF2B5EF4-FFF2-40B4-BE49-F238E27FC236}">
                <a16:creationId xmlns:a16="http://schemas.microsoft.com/office/drawing/2014/main" id="{65E0FDC7-FBF6-48B7-A515-06E058BEF88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216" r="2" b="25"/>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2" name="Group 11">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797625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703000-0F5E-49D4-A2DE-53A49C299675}"/>
              </a:ext>
            </a:extLst>
          </p:cNvPr>
          <p:cNvSpPr>
            <a:spLocks noGrp="1"/>
          </p:cNvSpPr>
          <p:nvPr>
            <p:ph type="title"/>
          </p:nvPr>
        </p:nvSpPr>
        <p:spPr>
          <a:xfrm>
            <a:off x="1386865" y="215174"/>
            <a:ext cx="6913073" cy="3535192"/>
          </a:xfrm>
        </p:spPr>
        <p:txBody>
          <a:bodyPr vert="horz" lIns="91440" tIns="45720" rIns="91440" bIns="45720" rtlCol="0" anchor="b">
            <a:normAutofit fontScale="90000"/>
          </a:bodyPr>
          <a:lstStyle/>
          <a:p>
            <a:r>
              <a:rPr lang="en-US" sz="3200" b="1" kern="1200" dirty="0">
                <a:solidFill>
                  <a:srgbClr val="FFFFFF"/>
                </a:solidFill>
                <a:latin typeface="+mj-lt"/>
                <a:ea typeface="+mj-ea"/>
                <a:cs typeface="+mj-cs"/>
              </a:rPr>
              <a:t>What can we learn from the Book of Joel?</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1. Disaster should turn us to God.</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2. God Decides to Judge, there is no Escape!</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3. Day of the Lord can be a blessing or Curse.</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4. God is seeking True Repentance –           	Restoration will come!</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5. God Can Restore all that is Broken and what     	has been Destroyed!</a:t>
            </a: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60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4EF53-B96E-447C-9A6D-9379DF123A2D}"/>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b="1" kern="1200">
                <a:solidFill>
                  <a:schemeClr val="tx1"/>
                </a:solidFill>
                <a:latin typeface="+mj-lt"/>
                <a:ea typeface="+mj-ea"/>
                <a:cs typeface="+mj-cs"/>
              </a:rPr>
              <a:t>How are they spending their time?</a:t>
            </a:r>
          </a:p>
        </p:txBody>
      </p:sp>
      <p:pic>
        <p:nvPicPr>
          <p:cNvPr id="6" name="Content Placeholder 5" descr="Close-up of a person using a mobile phone">
            <a:extLst>
              <a:ext uri="{FF2B5EF4-FFF2-40B4-BE49-F238E27FC236}">
                <a16:creationId xmlns:a16="http://schemas.microsoft.com/office/drawing/2014/main" id="{172FD007-A233-4E37-B70B-7E5EE11FEF7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4314"/>
          <a:stretch/>
        </p:blipFill>
        <p:spPr>
          <a:xfrm>
            <a:off x="20" y="10"/>
            <a:ext cx="6095974" cy="4252522"/>
          </a:xfrm>
          <a:prstGeom prst="rect">
            <a:avLst/>
          </a:prstGeom>
        </p:spPr>
      </p:pic>
      <p:pic>
        <p:nvPicPr>
          <p:cNvPr id="8" name="Content Placeholder 7" descr="Person using a laptop">
            <a:extLst>
              <a:ext uri="{FF2B5EF4-FFF2-40B4-BE49-F238E27FC236}">
                <a16:creationId xmlns:a16="http://schemas.microsoft.com/office/drawing/2014/main" id="{8E5CEBB2-1E5A-49B6-8ACA-83A2D207ECB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4331" b="2"/>
          <a:stretch/>
        </p:blipFill>
        <p:spPr>
          <a:xfrm>
            <a:off x="6095999" y="-681"/>
            <a:ext cx="6096001" cy="4253215"/>
          </a:xfrm>
          <a:prstGeom prst="rect">
            <a:avLst/>
          </a:prstGeom>
        </p:spPr>
      </p:pic>
      <p:cxnSp>
        <p:nvCxnSpPr>
          <p:cNvPr id="13" name="Straight Connector 1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00213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75EE8B-50AC-46F9-87C9-542BE5C37980}"/>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a:solidFill>
                  <a:srgbClr val="FFFFFF"/>
                </a:solidFill>
              </a:rPr>
              <a:t>What is attacking our youth?</a:t>
            </a:r>
          </a:p>
        </p:txBody>
      </p:sp>
      <p:pic>
        <p:nvPicPr>
          <p:cNvPr id="8" name="Content Placeholder 7" descr="Fan raising hands in concert">
            <a:extLst>
              <a:ext uri="{FF2B5EF4-FFF2-40B4-BE49-F238E27FC236}">
                <a16:creationId xmlns:a16="http://schemas.microsoft.com/office/drawing/2014/main" id="{A8AD3936-859E-4695-ADD9-A0CA3247970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0040" y="485637"/>
            <a:ext cx="5455917" cy="3641824"/>
          </a:xfrm>
          <a:prstGeom prst="rect">
            <a:avLst/>
          </a:prstGeom>
        </p:spPr>
      </p:pic>
      <p:pic>
        <p:nvPicPr>
          <p:cNvPr id="6" name="Content Placeholder 5" descr="On air sign with the light on">
            <a:extLst>
              <a:ext uri="{FF2B5EF4-FFF2-40B4-BE49-F238E27FC236}">
                <a16:creationId xmlns:a16="http://schemas.microsoft.com/office/drawing/2014/main" id="{C200AF89-C5BD-42C9-8FD7-B0C5D7DCFE5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16043" y="547016"/>
            <a:ext cx="5455917" cy="3519066"/>
          </a:xfrm>
          <a:prstGeom prst="rect">
            <a:avLst/>
          </a:prstGeom>
        </p:spPr>
      </p:pic>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011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Bee on yellow flowers">
            <a:extLst>
              <a:ext uri="{FF2B5EF4-FFF2-40B4-BE49-F238E27FC236}">
                <a16:creationId xmlns:a16="http://schemas.microsoft.com/office/drawing/2014/main" id="{2A5AB9CB-EA05-45C9-8ACF-4EC7F62DD0AC}"/>
              </a:ext>
            </a:extLst>
          </p:cNvPr>
          <p:cNvPicPr>
            <a:picLocks noChangeAspect="1"/>
          </p:cNvPicPr>
          <p:nvPr/>
        </p:nvPicPr>
        <p:blipFill rotWithShape="1">
          <a:blip r:embed="rId2">
            <a:extLst>
              <a:ext uri="{28A0092B-C50C-407E-A947-70E740481C1C}">
                <a14:useLocalDpi xmlns:a14="http://schemas.microsoft.com/office/drawing/2010/main" val="0"/>
              </a:ext>
            </a:extLst>
          </a:blip>
          <a:srcRect l="21410" r="-1" b="-1"/>
          <a:stretch/>
        </p:blipFill>
        <p:spPr>
          <a:xfrm>
            <a:off x="4117521" y="10"/>
            <a:ext cx="8074479" cy="6857990"/>
          </a:xfrm>
          <a:prstGeom prst="rect">
            <a:avLst/>
          </a:prstGeom>
        </p:spPr>
      </p:pic>
      <p:sp>
        <p:nvSpPr>
          <p:cNvPr id="13" name="Freeform: Shape 1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C704D91-D584-4823-9E68-D8EDF9FBB2F0}"/>
              </a:ext>
            </a:extLst>
          </p:cNvPr>
          <p:cNvSpPr>
            <a:spLocks noGrp="1"/>
          </p:cNvSpPr>
          <p:nvPr>
            <p:ph type="title"/>
          </p:nvPr>
        </p:nvSpPr>
        <p:spPr>
          <a:xfrm>
            <a:off x="513124" y="1504812"/>
            <a:ext cx="5266155" cy="2245553"/>
          </a:xfrm>
        </p:spPr>
        <p:txBody>
          <a:bodyPr vert="horz" lIns="91440" tIns="45720" rIns="91440" bIns="45720" rtlCol="0" anchor="ctr">
            <a:normAutofit/>
          </a:bodyPr>
          <a:lstStyle/>
          <a:p>
            <a:r>
              <a:rPr lang="en-US" sz="4400" b="1" dirty="0"/>
              <a:t>God wants to RESTORE the Broken!</a:t>
            </a:r>
          </a:p>
        </p:txBody>
      </p:sp>
    </p:spTree>
    <p:extLst>
      <p:ext uri="{BB962C8B-B14F-4D97-AF65-F5344CB8AC3E}">
        <p14:creationId xmlns:p14="http://schemas.microsoft.com/office/powerpoint/2010/main" val="171388245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E1E7-B6B0-4D73-B01A-4A496D52A1DA}"/>
              </a:ext>
            </a:extLst>
          </p:cNvPr>
          <p:cNvSpPr>
            <a:spLocks noGrp="1"/>
          </p:cNvSpPr>
          <p:nvPr>
            <p:ph type="title"/>
          </p:nvPr>
        </p:nvSpPr>
        <p:spPr>
          <a:xfrm>
            <a:off x="838200" y="365125"/>
            <a:ext cx="10515600" cy="6313971"/>
          </a:xfrm>
          <a:ln w="38100">
            <a:solidFill>
              <a:schemeClr val="tx1"/>
            </a:solidFill>
          </a:ln>
        </p:spPr>
        <p:txBody>
          <a:bodyPr>
            <a:normAutofit/>
          </a:bodyPr>
          <a:lstStyle/>
          <a:p>
            <a:pPr algn="ctr"/>
            <a:r>
              <a:rPr lang="en-US" b="1" dirty="0"/>
              <a:t>Numbers 11:25-29 </a:t>
            </a:r>
            <a:br>
              <a:rPr lang="en-US" b="1" dirty="0"/>
            </a:br>
            <a:r>
              <a:rPr lang="en-US" b="1" dirty="0"/>
              <a:t>“Then the Lord came down in the cloud and spoke with him, and he took some of the power of the Spirit that was on him and put it on the seventy elders. When the Spirit rested on them, they prophesied – but did not do so again. </a:t>
            </a:r>
          </a:p>
        </p:txBody>
      </p:sp>
    </p:spTree>
    <p:extLst>
      <p:ext uri="{BB962C8B-B14F-4D97-AF65-F5344CB8AC3E}">
        <p14:creationId xmlns:p14="http://schemas.microsoft.com/office/powerpoint/2010/main" val="1735347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E1E7-B6B0-4D73-B01A-4A496D52A1DA}"/>
              </a:ext>
            </a:extLst>
          </p:cNvPr>
          <p:cNvSpPr>
            <a:spLocks noGrp="1"/>
          </p:cNvSpPr>
          <p:nvPr>
            <p:ph type="title"/>
          </p:nvPr>
        </p:nvSpPr>
        <p:spPr>
          <a:xfrm>
            <a:off x="838200" y="365125"/>
            <a:ext cx="10515600" cy="6313971"/>
          </a:xfrm>
          <a:ln w="38100">
            <a:solidFill>
              <a:schemeClr val="tx1"/>
            </a:solidFill>
          </a:ln>
        </p:spPr>
        <p:txBody>
          <a:bodyPr>
            <a:normAutofit/>
          </a:bodyPr>
          <a:lstStyle/>
          <a:p>
            <a:pPr algn="ctr"/>
            <a:r>
              <a:rPr lang="en-US" b="1" dirty="0"/>
              <a:t>“However, two men, whose names were Eldad and </a:t>
            </a:r>
            <a:r>
              <a:rPr lang="en-US" b="1" dirty="0" err="1"/>
              <a:t>Medad</a:t>
            </a:r>
            <a:r>
              <a:rPr lang="en-US" b="1" dirty="0"/>
              <a:t>, had remained in the camp. They were listed among the elders, but did not go out to the tent. Yet the Spirit also rested on them, and they prophesied in the camp. A young man ran and told Moses, “Eldad and </a:t>
            </a:r>
            <a:r>
              <a:rPr lang="en-US" b="1" dirty="0" err="1"/>
              <a:t>Medad</a:t>
            </a:r>
            <a:r>
              <a:rPr lang="en-US" b="1" dirty="0"/>
              <a:t> are prophesying in the camp.”</a:t>
            </a:r>
          </a:p>
        </p:txBody>
      </p:sp>
    </p:spTree>
    <p:extLst>
      <p:ext uri="{BB962C8B-B14F-4D97-AF65-F5344CB8AC3E}">
        <p14:creationId xmlns:p14="http://schemas.microsoft.com/office/powerpoint/2010/main" val="2758461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E1E7-B6B0-4D73-B01A-4A496D52A1DA}"/>
              </a:ext>
            </a:extLst>
          </p:cNvPr>
          <p:cNvSpPr>
            <a:spLocks noGrp="1"/>
          </p:cNvSpPr>
          <p:nvPr>
            <p:ph type="title"/>
          </p:nvPr>
        </p:nvSpPr>
        <p:spPr>
          <a:xfrm>
            <a:off x="838200" y="365125"/>
            <a:ext cx="10515600" cy="6313971"/>
          </a:xfrm>
          <a:ln w="38100">
            <a:solidFill>
              <a:schemeClr val="tx1"/>
            </a:solidFill>
          </a:ln>
        </p:spPr>
        <p:txBody>
          <a:bodyPr>
            <a:normAutofit/>
          </a:bodyPr>
          <a:lstStyle/>
          <a:p>
            <a:pPr algn="ctr"/>
            <a:r>
              <a:rPr lang="en-US" b="1" dirty="0"/>
              <a:t>Joshua, son of Nun, who had been Moses’ aide since youth, spoke up and said, </a:t>
            </a:r>
            <a:br>
              <a:rPr lang="en-US" b="1" dirty="0"/>
            </a:br>
            <a:r>
              <a:rPr lang="en-US" b="1" dirty="0"/>
              <a:t>“Moses, my lord, Stop them!”</a:t>
            </a:r>
            <a:br>
              <a:rPr lang="en-US" b="1" dirty="0"/>
            </a:br>
            <a:br>
              <a:rPr lang="en-US" b="1" dirty="0"/>
            </a:br>
            <a:r>
              <a:rPr lang="en-US" b="1" dirty="0"/>
              <a:t>But Moses replied, “Are you jealous for my sake? I wish that all the Lord’s people were prophets and that the Lord would put His Spirit on them!”</a:t>
            </a:r>
          </a:p>
        </p:txBody>
      </p:sp>
    </p:spTree>
    <p:extLst>
      <p:ext uri="{BB962C8B-B14F-4D97-AF65-F5344CB8AC3E}">
        <p14:creationId xmlns:p14="http://schemas.microsoft.com/office/powerpoint/2010/main" val="4022153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37000">
              <a:srgbClr val="D2C6C9"/>
            </a:gs>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DCC31-D4A4-4F5A-9B14-A28BBA65DFA9}"/>
              </a:ext>
            </a:extLst>
          </p:cNvPr>
          <p:cNvSpPr>
            <a:spLocks noGrp="1"/>
          </p:cNvSpPr>
          <p:nvPr>
            <p:ph type="title"/>
          </p:nvPr>
        </p:nvSpPr>
        <p:spPr>
          <a:xfrm>
            <a:off x="838200" y="365125"/>
            <a:ext cx="10515600" cy="5916405"/>
          </a:xfrm>
        </p:spPr>
        <p:txBody>
          <a:bodyPr/>
          <a:lstStyle/>
          <a:p>
            <a:pPr algn="ctr"/>
            <a:r>
              <a:rPr kumimoji="0" lang="en-CA" sz="40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rPr>
              <a:t>Joel 2:28-29</a:t>
            </a:r>
            <a:br>
              <a:rPr kumimoji="0" lang="en-CA" sz="40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rPr>
            </a:br>
            <a:r>
              <a:rPr kumimoji="0" lang="en-CA" sz="40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rPr>
              <a:t>“And afterward, I will pour out my Spirit on all people. Your sons and daughters will prophesy, your old men will dream dreams, your young men will see visions. Even on my servants, both men and women, I will pour out my Spirit in those days.”</a:t>
            </a:r>
            <a:endParaRPr lang="en-US" dirty="0"/>
          </a:p>
        </p:txBody>
      </p:sp>
    </p:spTree>
    <p:extLst>
      <p:ext uri="{BB962C8B-B14F-4D97-AF65-F5344CB8AC3E}">
        <p14:creationId xmlns:p14="http://schemas.microsoft.com/office/powerpoint/2010/main" val="1707118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774</Words>
  <Application>Microsoft Office PowerPoint</Application>
  <PresentationFormat>Widescreen</PresentationFormat>
  <Paragraphs>41</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Restoring The Broken</vt:lpstr>
      <vt:lpstr>Joel 2:28 “And afterward, I will pour out my Spirit on all people. Your sons and daughters will prophesy, your old men will dream dreams, your young men will see visions.” </vt:lpstr>
      <vt:lpstr>How are they spending their time?</vt:lpstr>
      <vt:lpstr>What is attacking our youth?</vt:lpstr>
      <vt:lpstr>God wants to RESTORE the Broken!</vt:lpstr>
      <vt:lpstr>Numbers 11:25-29  “Then the Lord came down in the cloud and spoke with him, and he took some of the power of the Spirit that was on him and put it on the seventy elders. When the Spirit rested on them, they prophesied – but did not do so again. </vt:lpstr>
      <vt:lpstr>“However, two men, whose names were Eldad and Medad, had remained in the camp. They were listed among the elders, but did not go out to the tent. Yet the Spirit also rested on them, and they prophesied in the camp. A young man ran and told Moses, “Eldad and Medad are prophesying in the camp.”</vt:lpstr>
      <vt:lpstr>Joshua, son of Nun, who had been Moses’ aide since youth, spoke up and said,  “Moses, my lord, Stop them!”  But Moses replied, “Are you jealous for my sake? I wish that all the Lord’s people were prophets and that the Lord would put His Spirit on them!”</vt:lpstr>
      <vt:lpstr>Joel 2:28-29 “And afterward, I will pour out my Spirit on all people. Your sons and daughters will prophesy, your old men will dream dreams, your young men will see visions. Even on my servants, both men and women, I will pour out my Spirit in those days.”</vt:lpstr>
      <vt:lpstr>Acts 2:13-16 “Some, however, made fun of them and said, “They have had too much wine.” Then Peter stood up with the Eleven, raised his voice and addressed the crowd.  “Fellow Jews and all of you who live in Jerusalem, let me explain this to you; listen carefully to what I say.”</vt:lpstr>
      <vt:lpstr>Acts 2:13-16 “These people are not drunk, as you suppose. It’s only 9 in the morning! No, this is what was spoken by the prophet Joel…”</vt:lpstr>
      <vt:lpstr>Joel 2:28 “And afterward, I will pour out my Spirit on all people. Your sons and daughters will prophesy, your old men will dream dreams, your young men will see visions.” </vt:lpstr>
      <vt:lpstr>Church of Tomorrow…</vt:lpstr>
      <vt:lpstr>I. Careful in Discipline</vt:lpstr>
      <vt:lpstr>What do you do in the meantime?</vt:lpstr>
      <vt:lpstr>II. Do Not Judge</vt:lpstr>
      <vt:lpstr>What does God want from us?</vt:lpstr>
      <vt:lpstr>“COMPLETELY AUTHENTIC”</vt:lpstr>
      <vt:lpstr>III. Speak In Love</vt:lpstr>
      <vt:lpstr>Rich Wilkerson Jr.  “Unless you figure out how much God loves you, you will never let Him lead you.”</vt:lpstr>
      <vt:lpstr>ENCOUNTER GOD….</vt:lpstr>
      <vt:lpstr>Kent Crockett “I Once Was Blind, But Now I Squint”</vt:lpstr>
      <vt:lpstr>“I did make varsity…but Melissa didn’t make it!”</vt:lpstr>
      <vt:lpstr>Hannah knew the best thing she could do was to be near her friend..</vt:lpstr>
      <vt:lpstr>“When you swap places with others to feel how they hurt…you love your neighbour as yourself!”</vt:lpstr>
      <vt:lpstr>What can we learn from the Book of Joel? 1. Disaster should turn us to God. 2. God Decides to Judge, there is no Escape! 3. Day of the Lord can be a blessing or Curse. 4. God is seeking True Repentance –            Restoration will come! 5. God Can Restore all that is Broken and what      has been Destroyed!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Restoring The Broken</dc:title>
  <dc:creator>Miriam Lalonde</dc:creator>
  <cp:lastModifiedBy>Miriam Lalonde</cp:lastModifiedBy>
  <cp:revision>15</cp:revision>
  <dcterms:created xsi:type="dcterms:W3CDTF">2021-07-16T01:58:47Z</dcterms:created>
  <dcterms:modified xsi:type="dcterms:W3CDTF">2021-07-17T18:59:36Z</dcterms:modified>
</cp:coreProperties>
</file>