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1946-0130-1D89-1B9C-BDE457F39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D04C8-B9AA-4C4F-D28F-E532DD53B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9D8A3-509E-3FB1-EF68-DDAC1071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4D79-CBAA-4FBE-9C79-06038D485B38}" type="datetimeFigureOut">
              <a:rPr lang="en-CA" smtClean="0"/>
              <a:t>2023-02-04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E7093-D7A3-E7FF-13D2-3239A11F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94844-7F49-435A-C89E-F331C34E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28-C66F-4CC1-896A-F3904C3A61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21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B75B-3B7C-1D5B-DC08-F2DA9948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11A2D-2AC8-D381-8F6B-037C83EE4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0F20F-3B8C-D537-6E72-24C14845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4D79-CBAA-4FBE-9C79-06038D485B38}" type="datetimeFigureOut">
              <a:rPr lang="en-CA" smtClean="0"/>
              <a:t>2023-02-04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D0F4F-69B5-2FD4-58FE-06AE4AB7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9F4C9-4810-7B16-5E4A-68DFA209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28-C66F-4CC1-896A-F3904C3A61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00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1DE00-0FA2-B8BA-C1CD-313399D2A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56692-F181-C331-A4B5-36A927C93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3B497-9AE3-6919-770E-787109AE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4D79-CBAA-4FBE-9C79-06038D485B38}" type="datetimeFigureOut">
              <a:rPr lang="en-CA" smtClean="0"/>
              <a:t>2023-02-04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B3455-E5CC-5405-1B10-4CCD8A12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4CABB-44A3-99C4-6D8A-E1A6F3BF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28-C66F-4CC1-896A-F3904C3A61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87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985B-EBA4-A261-8320-2116DED4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6635B-A192-F2F6-3E5F-2CB82A729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26BC0-A47B-2AE9-8D8A-003BDDF5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4D79-CBAA-4FBE-9C79-06038D485B38}" type="datetimeFigureOut">
              <a:rPr lang="en-CA" smtClean="0"/>
              <a:t>2023-02-04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1C9BA-F20A-C5B9-E441-F2647982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8880E-A587-FBF6-805C-312BF942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28-C66F-4CC1-896A-F3904C3A61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84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D5BC-7F6C-FB1C-C9EE-0FFF98A50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44432-9BE4-FD0F-CE13-95BB547A2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9B155-890B-E239-5060-0D949C49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4D79-CBAA-4FBE-9C79-06038D485B38}" type="datetimeFigureOut">
              <a:rPr lang="en-CA" smtClean="0"/>
              <a:t>2023-02-04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C2B27-4980-4613-10CD-D61F07AC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89808-0EC2-9427-62A6-AEE439DE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28-C66F-4CC1-896A-F3904C3A61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688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60A0-124F-7A84-7D7C-911BBCD2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CAD91-51D0-C68E-E5C0-BE81950C0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8F869-63DF-6AAC-0812-B6257F781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4EEB3-E4E2-A5B7-81A0-7B49DC70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4D79-CBAA-4FBE-9C79-06038D485B38}" type="datetimeFigureOut">
              <a:rPr lang="en-CA" smtClean="0"/>
              <a:t>2023-02-04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96CE7-2583-3AFA-4995-C22FD6F0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0DF9F-687E-2840-120F-8E0D18C8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28-C66F-4CC1-896A-F3904C3A61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85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445B-B974-768F-1E4F-AF021A05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4E8DA-C344-C34C-6AB0-BE1397054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7E697-E73F-D395-AC83-0FCBEE090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63DDA-2174-64ED-F4AE-E0016408C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9916B-BFA9-CCA8-E82B-EADB1B619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AF01A-5B78-1190-24BD-01F6E624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4D79-CBAA-4FBE-9C79-06038D485B38}" type="datetimeFigureOut">
              <a:rPr lang="en-CA" smtClean="0"/>
              <a:t>2023-02-04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5BE81-FF6A-5CC6-B85C-452CD9D2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69AB4-CF4D-2DD3-8D6C-A9F02B70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28-C66F-4CC1-896A-F3904C3A61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026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A6DA-766C-525F-7D9C-057E93FF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E8371-9F9E-3AC9-29BB-FC896E50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4D79-CBAA-4FBE-9C79-06038D485B38}" type="datetimeFigureOut">
              <a:rPr lang="en-CA" smtClean="0"/>
              <a:t>2023-02-04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25237-E1B6-F565-6ADB-3310F6A3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84209-D089-4278-CA86-11C51CB2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28-C66F-4CC1-896A-F3904C3A61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46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BB0B9-6D6E-0C6C-F793-5E8305B4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4D79-CBAA-4FBE-9C79-06038D485B38}" type="datetimeFigureOut">
              <a:rPr lang="en-CA" smtClean="0"/>
              <a:t>2023-02-04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D3760-E52D-D75A-4BAD-FEAF3A0E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3733D-2237-BF18-9AE0-51206740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28-C66F-4CC1-896A-F3904C3A61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59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C870-4157-8D4F-D628-E857C9AA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27A7-8FE3-69AF-F2F5-39022BF5F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AA534-4BCC-5336-A120-7E5A423F8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1FC9C-33E3-3D18-ACFE-5423E40F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4D79-CBAA-4FBE-9C79-06038D485B38}" type="datetimeFigureOut">
              <a:rPr lang="en-CA" smtClean="0"/>
              <a:t>2023-02-04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F7FF8-CC5A-9629-6F08-C85A0D16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78BFA-F355-4561-6768-7543FA24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28-C66F-4CC1-896A-F3904C3A61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44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7A48-AA6D-76C6-E34E-A41ED9FC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21ADF-684C-5683-E391-43D82AC73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C03A4-BA76-98E4-2CF4-4ECFA6BDB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E6AFD-BB1D-182C-09ED-82B4A60C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4D79-CBAA-4FBE-9C79-06038D485B38}" type="datetimeFigureOut">
              <a:rPr lang="en-CA" smtClean="0"/>
              <a:t>2023-02-04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79129-5532-BB5A-94D9-93271529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EAD2D-3CC8-F3E6-8D1B-EC32A8F6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28-C66F-4CC1-896A-F3904C3A61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63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621F5-DDF4-BEA8-9C39-3B94C117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AD93C-411E-1DD1-92DF-77804C040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71DF-4B43-20DF-A8B4-0B243A33B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14D79-CBAA-4FBE-9C79-06038D485B38}" type="datetimeFigureOut">
              <a:rPr lang="en-CA" smtClean="0"/>
              <a:t>2023-02-04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5508F-AF03-FC74-50A9-AEEB87B7F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F2C2B-7F5E-72FE-0C07-BF36C8B17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C928-C66F-4CC1-896A-F3904C3A61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2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red ball&#10;&#10;Description automatically generated with medium confidence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" b="98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7709" y="3231931"/>
            <a:ext cx="4465463" cy="1834056"/>
          </a:xfrm>
        </p:spPr>
        <p:txBody>
          <a:bodyPr>
            <a:noAutofit/>
          </a:bodyPr>
          <a:lstStyle/>
          <a:p>
            <a: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OF JOB</a:t>
            </a:r>
            <a:b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“Satan’s Tactics”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ACBFC-6AD6-4445-1E82-F664D037C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CA" sz="4000" dirty="0"/>
              <a:t>Text: Job 1:4-2:10</a:t>
            </a:r>
          </a:p>
          <a:p>
            <a:endParaRPr lang="en-CA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0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67" y="327651"/>
            <a:ext cx="5775481" cy="1807305"/>
          </a:xfrm>
        </p:spPr>
        <p:txBody>
          <a:bodyPr>
            <a:noAutofit/>
          </a:bodyPr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SATAN’S ACCUSATION AND ACTION (Job 1:9-11,13-19; 2:4-8)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193E-DF81-F689-081D-B21CBD84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2333297"/>
            <a:ext cx="5781964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Paul wrote that </a:t>
            </a:r>
            <a:r>
              <a:rPr lang="en-CA" sz="3600" b="1" i="1" dirty="0"/>
              <a:t>“he has blinded the minds of unbelievers, so that they cannot see the light of the gospel” </a:t>
            </a:r>
            <a:r>
              <a:rPr lang="en-CA" sz="3600" i="1" dirty="0"/>
              <a:t>(II Corinthians 4:4). Paul also warned the early church </a:t>
            </a:r>
            <a:r>
              <a:rPr lang="en-CA" sz="3600" b="1" i="1" dirty="0"/>
              <a:t>“for Satan himself masquerades as an angel of light”</a:t>
            </a:r>
            <a:r>
              <a:rPr lang="en-CA" sz="3600" i="1" dirty="0"/>
              <a:t> (II Corinthians 11:14). </a:t>
            </a:r>
          </a:p>
        </p:txBody>
      </p:sp>
      <p:pic>
        <p:nvPicPr>
          <p:cNvPr id="5" name="Picture 4" descr="A hand holding a red ball&#10;&#10;Description automatically generated with medium confidence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r="3470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6960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95" y="262996"/>
            <a:ext cx="5877081" cy="1807305"/>
          </a:xfrm>
        </p:spPr>
        <p:txBody>
          <a:bodyPr>
            <a:noAutofit/>
          </a:bodyPr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SATAN’S ACCUSATION AND ACTION (Job 1:9-11,13-19; 2:4-8)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193E-DF81-F689-081D-B21CBD84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2333297"/>
            <a:ext cx="5781964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800" i="1" dirty="0"/>
              <a:t>Jesus is </a:t>
            </a:r>
            <a:r>
              <a:rPr lang="en-CA" sz="4800" i="1" dirty="0">
                <a:solidFill>
                  <a:srgbClr val="FF0000"/>
                </a:solidFill>
              </a:rPr>
              <a:t>“The way, the Truth and the Life (John 14:6).</a:t>
            </a:r>
          </a:p>
        </p:txBody>
      </p:sp>
      <p:pic>
        <p:nvPicPr>
          <p:cNvPr id="5" name="Picture 4" descr="A hand holding a red ball&#10;&#10;Description automatically generated with medium confidence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r="3470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5694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26" y="262996"/>
            <a:ext cx="5781964" cy="1807305"/>
          </a:xfrm>
        </p:spPr>
        <p:txBody>
          <a:bodyPr>
            <a:noAutofit/>
          </a:bodyPr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SATAN’S ACCUSATION AND ACTION (Job 1:9-11,13-19; 2:4-8)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193E-DF81-F689-081D-B21CBD84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2333297"/>
            <a:ext cx="5781964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800" i="1" dirty="0"/>
              <a:t>Satan is like Judas who </a:t>
            </a:r>
            <a:r>
              <a:rPr lang="en-CA" sz="4800" b="1" i="1" dirty="0"/>
              <a:t>“dwelt among the disciples.”</a:t>
            </a:r>
            <a:endParaRPr lang="en-CA" sz="4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hand holding a red ball&#10;&#10;Description automatically generated with medium confidence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r="3470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2616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59" y="262996"/>
            <a:ext cx="5886317" cy="1807305"/>
          </a:xfrm>
        </p:spPr>
        <p:txBody>
          <a:bodyPr>
            <a:noAutofit/>
          </a:bodyPr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SATAN’S ACCUSATION AND ACTION (Job 1:9-11,13-19; 2:4-8)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193E-DF81-F689-081D-B21CBD84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2333297"/>
            <a:ext cx="5781964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800" i="1" dirty="0"/>
              <a:t>“. . . roaming throughout the earth, going back and forth on it.”</a:t>
            </a:r>
          </a:p>
          <a:p>
            <a:pPr marL="0" indent="0">
              <a:buNone/>
            </a:pPr>
            <a:r>
              <a:rPr lang="en-CA" sz="4800" i="1" dirty="0"/>
              <a:t>			Job 1:7; 2:2</a:t>
            </a:r>
            <a:endParaRPr lang="en-CA" sz="4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hand holding a red ball&#10;&#10;Description automatically generated with medium confidence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r="3470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8755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56" y="336887"/>
            <a:ext cx="5867844" cy="1807305"/>
          </a:xfrm>
        </p:spPr>
        <p:txBody>
          <a:bodyPr>
            <a:noAutofit/>
          </a:bodyPr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SATAN’S ACCUSATION AND ACTION (Job 1:9-11,13-19; 2:4-8)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193E-DF81-F689-081D-B21CBD84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3297"/>
            <a:ext cx="6391564" cy="38436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800" i="1" dirty="0"/>
              <a:t> The best way </a:t>
            </a:r>
          </a:p>
          <a:p>
            <a:pPr marL="0" indent="0" algn="ctr">
              <a:buNone/>
            </a:pPr>
            <a:r>
              <a:rPr lang="en-CA" sz="4800" i="1" dirty="0"/>
              <a:t>to keep Satan down </a:t>
            </a:r>
          </a:p>
          <a:p>
            <a:pPr marL="0" indent="0" algn="ctr">
              <a:buNone/>
            </a:pPr>
            <a:r>
              <a:rPr lang="en-CA" sz="4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to lift Jesus up </a:t>
            </a:r>
          </a:p>
          <a:p>
            <a:pPr marL="0" indent="0" algn="ctr">
              <a:buNone/>
            </a:pPr>
            <a:r>
              <a:rPr lang="en-CA" sz="4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we say and do</a:t>
            </a:r>
            <a:r>
              <a:rPr lang="en-CA" sz="4800" i="1" dirty="0"/>
              <a:t>. </a:t>
            </a:r>
          </a:p>
          <a:p>
            <a:pPr marL="0" indent="0" algn="ctr">
              <a:buNone/>
            </a:pPr>
            <a:r>
              <a:rPr lang="en-CA" sz="4800" i="1" dirty="0"/>
              <a:t>Job gave us an example to follow! </a:t>
            </a:r>
            <a:endParaRPr lang="en-CA" sz="4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hand holding a red ball&#10;&#10;Description automatically generated with medium confidence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r="3470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3382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161" y="4655126"/>
            <a:ext cx="11315700" cy="1037217"/>
          </a:xfrm>
        </p:spPr>
        <p:txBody>
          <a:bodyPr anchor="t">
            <a:noAutofit/>
          </a:bodyPr>
          <a:lstStyle/>
          <a:p>
            <a:r>
              <a:rPr lang="en-CA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ROAD NOT TAKEN</a:t>
            </a:r>
            <a:br>
              <a:rPr lang="en-CA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“Two roads diverged in a wood, and I</a:t>
            </a:r>
            <a:br>
              <a:rPr lang="en-C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C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took the one less travelled by, </a:t>
            </a:r>
            <a:br>
              <a:rPr lang="en-C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has made all the difference.” </a:t>
            </a:r>
            <a:br>
              <a:rPr lang="en-C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-Robert Frost (1915)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7" b="26955"/>
          <a:stretch/>
        </p:blipFill>
        <p:spPr>
          <a:xfrm>
            <a:off x="-1" y="11"/>
            <a:ext cx="12192001" cy="382384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33" name="Freeform: Shape 3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628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JOB’S SPIRITUAL MATURITY AND SACRIFICE </a:t>
            </a:r>
            <a:b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(Job 1:4-5,20-22; 2:9,10)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193E-DF81-F689-081D-B21CBD84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564" y="2900217"/>
            <a:ext cx="6486236" cy="3276745"/>
          </a:xfrm>
        </p:spPr>
        <p:txBody>
          <a:bodyPr/>
          <a:lstStyle/>
          <a:p>
            <a:pPr marL="0" indent="0">
              <a:buNone/>
            </a:pPr>
            <a:r>
              <a:rPr lang="en-CA" sz="3600" i="1" dirty="0"/>
              <a:t>“We will do everything the LORD has said’ So Moses brought their answer back to the LORD.”</a:t>
            </a:r>
          </a:p>
          <a:p>
            <a:pPr marL="0" indent="0">
              <a:buNone/>
            </a:pPr>
            <a:r>
              <a:rPr lang="en-CA" sz="3600" i="1" dirty="0"/>
              <a:t>				Exodus 19:8</a:t>
            </a:r>
          </a:p>
          <a:p>
            <a:endParaRPr lang="en-CA" dirty="0"/>
          </a:p>
        </p:txBody>
      </p:sp>
      <p:pic>
        <p:nvPicPr>
          <p:cNvPr id="5" name="Picture 4" descr="A hand holding a red ball&#10;&#10;Description automatically generated with medium confidence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0" b="-2"/>
          <a:stretch/>
        </p:blipFill>
        <p:spPr>
          <a:xfrm>
            <a:off x="340470" y="2411415"/>
            <a:ext cx="4141760" cy="294957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4990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JOB’S SPIRITUAL MATURITY AND SACRIFICE </a:t>
            </a:r>
            <a:b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(Job 1:4-5,20-22; 2:9,10)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193E-DF81-F689-081D-B21CBD84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854" y="1690688"/>
            <a:ext cx="7241309" cy="50984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600" i="1" dirty="0"/>
              <a:t>“When a period of feasting had run its course, Job would make arrangements for them to be purified. Early in the morning he would sacrifice a burnt offering for each of them, thinking, “Perhaps my children have sinned and cursed God in their hearts.” This was Job’s regular custom.”</a:t>
            </a:r>
          </a:p>
          <a:p>
            <a:pPr marL="0" indent="0">
              <a:buNone/>
            </a:pPr>
            <a:r>
              <a:rPr lang="en-CA" sz="3600" i="1" dirty="0"/>
              <a:t>						Job 1:5</a:t>
            </a:r>
            <a:endParaRPr lang="en-CA" dirty="0"/>
          </a:p>
        </p:txBody>
      </p:sp>
      <p:pic>
        <p:nvPicPr>
          <p:cNvPr id="5" name="Picture 4" descr="A hand holding a red ball&#10;&#10;Description automatically generated with medium confidence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0" b="-2"/>
          <a:stretch/>
        </p:blipFill>
        <p:spPr>
          <a:xfrm>
            <a:off x="340470" y="2411415"/>
            <a:ext cx="4141760" cy="294957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3139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JOB’S SPIRITUAL MATURITY AND SACRIFICE </a:t>
            </a:r>
            <a:b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(Job 1:4-5,20-22; 2:9,10)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193E-DF81-F689-081D-B21CBD84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854" y="1690688"/>
            <a:ext cx="7241309" cy="5098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i="1" dirty="0"/>
              <a:t>“Naked I came from my mother’s womb, and naked I will depart. The LORD gave and the LORD has taken away; may the name of the LORD be praised.”</a:t>
            </a:r>
          </a:p>
          <a:p>
            <a:pPr marL="0" indent="0">
              <a:buNone/>
            </a:pPr>
            <a:r>
              <a:rPr lang="en-CA" sz="3600" i="1" dirty="0"/>
              <a:t>22. In all this, Job did not sin by charging God with wrongdoing.”	</a:t>
            </a:r>
          </a:p>
          <a:p>
            <a:pPr marL="0" indent="0">
              <a:buNone/>
            </a:pPr>
            <a:r>
              <a:rPr lang="en-CA" sz="3600" i="1" dirty="0"/>
              <a:t>					Job 1:21,22</a:t>
            </a:r>
            <a:endParaRPr lang="en-CA" dirty="0"/>
          </a:p>
        </p:txBody>
      </p:sp>
      <p:pic>
        <p:nvPicPr>
          <p:cNvPr id="5" name="Picture 4" descr="A hand holding a red ball&#10;&#10;Description automatically generated with medium confidence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0" b="-2"/>
          <a:stretch/>
        </p:blipFill>
        <p:spPr>
          <a:xfrm>
            <a:off x="340470" y="2411415"/>
            <a:ext cx="4141760" cy="294957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5749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JEHOVAH’S COMPARISON &amp; CHALLENGE (Job 1:8,12; 2:3)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193E-DF81-F689-081D-B21CBD84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3600" i="1" dirty="0"/>
              <a:t>“Have you considered my servant Job? There is no one on earth like him; he is blameless and upright, a man who fears God and shuns evil.”</a:t>
            </a:r>
          </a:p>
          <a:p>
            <a:pPr marL="0" indent="0">
              <a:buNone/>
            </a:pPr>
            <a:r>
              <a:rPr lang="en-CA" sz="3600" i="1" dirty="0"/>
              <a:t>			     		  Job 1:8</a:t>
            </a:r>
          </a:p>
        </p:txBody>
      </p:sp>
      <p:pic>
        <p:nvPicPr>
          <p:cNvPr id="5" name="Picture 4" descr="A hand holding a red ball&#10;&#10;Description automatically generated with medium confidence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r="3173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0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JEHOVAH’S COMPARISON &amp; CHALLENGE (Job 1:8,12; 2:3)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193E-DF81-F689-081D-B21CBD84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57923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CA" sz="3600" i="1" dirty="0"/>
              <a:t>Then the Lord said to Satan, ‘Have you considered my servant Job? There is no one on earth like him; he is blameless and upright, a man who fears God and shuns evil. </a:t>
            </a:r>
            <a:r>
              <a:rPr lang="en-CA" sz="3600" i="1" u="sng" dirty="0"/>
              <a:t>And he still maintains his integrity, though you incited me against him to ruin him without any reason</a:t>
            </a:r>
            <a:r>
              <a:rPr lang="en-CA" sz="3600" i="1" dirty="0"/>
              <a:t>.’”</a:t>
            </a:r>
          </a:p>
          <a:p>
            <a:pPr marL="0" indent="0">
              <a:buNone/>
            </a:pPr>
            <a:r>
              <a:rPr lang="en-CA" sz="3600" i="1" dirty="0"/>
              <a:t>					Job 2:3</a:t>
            </a:r>
          </a:p>
        </p:txBody>
      </p:sp>
      <p:pic>
        <p:nvPicPr>
          <p:cNvPr id="5" name="Picture 4" descr="A hand holding a red ball&#10;&#10;Description automatically generated with medium confidence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r="3173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2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6" y="365125"/>
            <a:ext cx="6016779" cy="1807305"/>
          </a:xfrm>
        </p:spPr>
        <p:txBody>
          <a:bodyPr>
            <a:noAutofit/>
          </a:bodyPr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SATAN’S ACCUSATION AND ACTION (Job 1:9-11,13-19; 2:4-8)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193E-DF81-F689-081D-B21CBD84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2333297"/>
            <a:ext cx="5781964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The name </a:t>
            </a:r>
            <a:r>
              <a:rPr lang="en-CA" sz="3600" b="1" i="1" dirty="0"/>
              <a:t>“Satan” </a:t>
            </a:r>
            <a:r>
              <a:rPr lang="en-CA" sz="3600" i="1" dirty="0"/>
              <a:t>means </a:t>
            </a:r>
            <a:r>
              <a:rPr lang="en-CA" sz="3600" i="1" dirty="0">
                <a:solidFill>
                  <a:schemeClr val="accent1">
                    <a:lumMod val="75000"/>
                  </a:schemeClr>
                </a:solidFill>
              </a:rPr>
              <a:t>“the adversary.” </a:t>
            </a:r>
            <a:r>
              <a:rPr lang="en-CA" sz="3600" i="1" dirty="0"/>
              <a:t>He is also named </a:t>
            </a:r>
            <a:r>
              <a:rPr lang="en-CA" sz="3600" b="1" i="1" dirty="0"/>
              <a:t>“the Devil or Slanderer; the old Serpent; the Great Dragon; the Tempter; the Wicked One; Beelzebub; Apollyon </a:t>
            </a:r>
            <a:r>
              <a:rPr lang="en-CA" sz="3600" i="1" dirty="0"/>
              <a:t>as well as the </a:t>
            </a:r>
            <a:r>
              <a:rPr lang="en-CA" sz="3600" b="1" i="1" dirty="0"/>
              <a:t>Prince and the god of this world.”</a:t>
            </a:r>
          </a:p>
        </p:txBody>
      </p:sp>
      <p:pic>
        <p:nvPicPr>
          <p:cNvPr id="5" name="Picture 4" descr="A hand holding a red ball&#10;&#10;Description automatically generated with medium confidence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r="3470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5303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11368-A019-1129-281F-B9ACDC78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32" y="195888"/>
            <a:ext cx="5867844" cy="1941521"/>
          </a:xfrm>
        </p:spPr>
        <p:txBody>
          <a:bodyPr>
            <a:normAutofit/>
          </a:bodyPr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SATAN’S ACCUSATION AND ACTION (Job 1:9-11,13-19; 2:4-8)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193E-DF81-F689-081D-B21CBD84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2333297"/>
            <a:ext cx="5781964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Jesus referred to him as </a:t>
            </a:r>
            <a:r>
              <a:rPr lang="en-CA" sz="3600" b="1" i="1" dirty="0"/>
              <a:t>“a murderer from the beginning, a liar and the father of all lies”</a:t>
            </a:r>
            <a:r>
              <a:rPr lang="en-CA" sz="3600" i="1" dirty="0"/>
              <a:t> (John 8:44) and </a:t>
            </a:r>
            <a:r>
              <a:rPr lang="en-CA" sz="3600" b="1" i="1" dirty="0"/>
              <a:t>“a thief” </a:t>
            </a:r>
            <a:r>
              <a:rPr lang="en-CA" sz="3600" i="1" dirty="0"/>
              <a:t>(John 10:10). </a:t>
            </a:r>
            <a:endParaRPr lang="en-CA" sz="3600" b="1" i="1" dirty="0"/>
          </a:p>
        </p:txBody>
      </p:sp>
      <p:pic>
        <p:nvPicPr>
          <p:cNvPr id="5" name="Picture 4" descr="A hand holding a red ball&#10;&#10;Description automatically generated with medium confidence">
            <a:extLst>
              <a:ext uri="{FF2B5EF4-FFF2-40B4-BE49-F238E27FC236}">
                <a16:creationId xmlns:a16="http://schemas.microsoft.com/office/drawing/2014/main" id="{5875A545-11B9-6C46-9A06-0982FA56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r="3470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6565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669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BOOK OF JOB “Satan’s Tactics”</vt:lpstr>
      <vt:lpstr>THE ROAD NOT TAKEN “Two roads diverged in a wood, and I I took the one less travelled by,  And that has made all the difference.”  -Robert Frost (1915)</vt:lpstr>
      <vt:lpstr>I. JOB’S SPIRITUAL MATURITY AND SACRIFICE  (Job 1:4-5,20-22; 2:9,10)</vt:lpstr>
      <vt:lpstr>I. JOB’S SPIRITUAL MATURITY AND SACRIFICE  (Job 1:4-5,20-22; 2:9,10)</vt:lpstr>
      <vt:lpstr>I. JOB’S SPIRITUAL MATURITY AND SACRIFICE  (Job 1:4-5,20-22; 2:9,10)</vt:lpstr>
      <vt:lpstr>II. JEHOVAH’S COMPARISON &amp; CHALLENGE (Job 1:8,12; 2:3)</vt:lpstr>
      <vt:lpstr>II. JEHOVAH’S COMPARISON &amp; CHALLENGE (Job 1:8,12; 2:3)</vt:lpstr>
      <vt:lpstr>III. SATAN’S ACCUSATION AND ACTION (Job 1:9-11,13-19; 2:4-8)</vt:lpstr>
      <vt:lpstr>III. SATAN’S ACCUSATION AND ACTION (Job 1:9-11,13-19; 2:4-8)</vt:lpstr>
      <vt:lpstr>III. SATAN’S ACCUSATION AND ACTION (Job 1:9-11,13-19; 2:4-8)</vt:lpstr>
      <vt:lpstr>III. SATAN’S ACCUSATION AND ACTION (Job 1:9-11,13-19; 2:4-8)</vt:lpstr>
      <vt:lpstr>III. SATAN’S ACCUSATION AND ACTION (Job 1:9-11,13-19; 2:4-8)</vt:lpstr>
      <vt:lpstr>III. SATAN’S ACCUSATION AND ACTION (Job 1:9-11,13-19; 2:4-8)</vt:lpstr>
      <vt:lpstr>III. SATAN’S ACCUSATION AND ACTION (Job 1:9-11,13-19; 2:4-8)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JOB “Satan’s Tactics”</dc:title>
  <dc:creator>Fountaingate Christian</dc:creator>
  <cp:lastModifiedBy>Fountaingate Christian</cp:lastModifiedBy>
  <cp:revision>13</cp:revision>
  <dcterms:created xsi:type="dcterms:W3CDTF">2023-02-05T00:15:26Z</dcterms:created>
  <dcterms:modified xsi:type="dcterms:W3CDTF">2023-02-05T01:19:03Z</dcterms:modified>
</cp:coreProperties>
</file>