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d Montsion" initials="BM" lastIdx="1" clrIdx="0">
    <p:extLst>
      <p:ext uri="{19B8F6BF-5375-455C-9EA6-DF929625EA0E}">
        <p15:presenceInfo xmlns:p15="http://schemas.microsoft.com/office/powerpoint/2012/main" userId="8491099d183d03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0T17:42:11.068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2FCA3-F1BD-4410-BB11-0B7529B2A8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66FBB-3060-4C39-9B66-FB311103C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DC514-8171-4F4A-B5AC-66279116F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60423-5F35-43E5-9F8B-02C4E9260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B6B5E-39C2-49B9-ADE6-C65938A2B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138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E4E4C-C720-4CBF-A3AC-6F8DCE3F3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7BCB71-93AD-4EDA-B5A8-F3CDA87D6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FB9B6-5BAA-49ED-87B3-1313D584C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E019F-A039-444C-BFAA-F456F516B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98802-4F45-49E8-88FF-74DBFEEE7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24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65B253-11BA-465D-872A-65FD2B07B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F694C9-2BE8-458A-9D79-CA447980B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F2884-D14B-42BD-AD13-9AD118DD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F3CD6-9F4D-4307-BDF9-617D79312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AE83C-77C2-4606-AD6E-B035B4752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071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E0FBD-E566-4E60-BB22-962464217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ACC36-90A6-4574-95AC-13CFF7E7A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834DB-0EB8-4827-813D-7C6F8E89B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22647-405B-4555-BE4D-590E00D2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4B23A-9B29-45D9-805D-FB26BB1C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112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575BF-F03F-4013-8A57-3D5D23146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34E74-BA5F-4E09-99C2-7F1612032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7C7DB-6017-4296-9C73-5D622E37D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6D1F5-75F9-4C90-9422-EBBD53411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428EB-6F07-43F6-A8F1-875A7B73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66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AC3A-0ABF-48C6-8971-2CBB15626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31B85-45D1-4DE3-8C60-4276044E5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A2E9E-5A3A-41A5-984C-DDFC5CD8B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F9983-144C-4D44-95E6-4ED22ADE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F9233-5792-491B-A754-51762DD8C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25B856-5379-4AD5-96CC-A394B5E7A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117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FA5EB-D3F6-42A5-86B3-F75EA1B85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822C9-338E-4812-AC18-EED1F2549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B0D27-0CAF-4507-9687-B07703EB3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B3560-9B94-456F-9EE6-A3EC4F5B75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57C8F4-5B82-441D-BFEF-81094E440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64E898-4C1A-4495-B2A6-05B6B4F06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D55936-F596-4FB7-92F1-7D7BA6AC6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117BF8-CAA7-4D63-B8E2-F846E612D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637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D95C1-CC3F-4225-8BF7-EAE469C12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A326B2-929D-406F-85FA-085C8F7A1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FC6978-0F19-40F8-BFE3-087C2B600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90C0A-2F77-4D60-8C2F-7688F8F2E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527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E84068-5215-441D-8D33-D8E1B3936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E52621-DF28-4A10-BC9C-EB9F04CE1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4CF71-DA7A-4E92-9C68-AF9E7F2D7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838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75B68-19D0-4F9D-AC30-B602E4913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41C59-943D-4796-8540-0B16C9237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BBA74-71F2-4E26-A02B-9F269909FF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55E23-F515-446D-907C-8156E30B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A7A7A-9BDE-4A0A-BB42-46A109D38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D0E92-D9B4-426B-8260-9A3403E7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193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88DEB-F733-4593-A822-34B85A595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3F58BD-3677-4808-8D4A-8851124FF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A6D427-3A2F-4E09-9927-F4BDE3A43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100DAA-100A-4F0B-B367-F86F1BCF1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543C5-8C11-4CC8-9CDD-703960999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14670-27CF-43C8-A892-90B2BD64E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520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1B157D-47C6-432C-85A9-46CB12DC2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94F1C-B79B-4096-A245-F63F3BC7B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E7702-792D-4149-9A8C-7F04D0D1CD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F9D03-7F6C-4716-B64B-9A41DCB33F25}" type="datetimeFigureOut">
              <a:rPr lang="en-CA" smtClean="0"/>
              <a:t>2021-03-27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ED40C-44DE-48A3-A6CA-BC3FB60DA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EC128-34C8-4030-AD5F-D67FAAAC1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953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C2173-F1E0-45A6-BC26-00949D0BF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4948" y="1481328"/>
            <a:ext cx="3471228" cy="2468880"/>
          </a:xfrm>
        </p:spPr>
        <p:txBody>
          <a:bodyPr>
            <a:noAutofit/>
          </a:bodyPr>
          <a:lstStyle/>
          <a:p>
            <a:r>
              <a:rPr lang="en-US" sz="5400" b="1" i="0" u="none" strike="noStrike" baseline="0" dirty="0"/>
              <a:t>SEVEN HABITS OF UNHEALTHY CHURCHES</a:t>
            </a:r>
            <a:br>
              <a:rPr lang="en-US" sz="5400" b="1" i="0" u="none" strike="noStrike" baseline="0" dirty="0"/>
            </a:br>
            <a:r>
              <a:rPr lang="en-US" sz="5400" b="1" i="0" u="none" strike="noStrike" baseline="0" dirty="0"/>
              <a:t>Part II</a:t>
            </a:r>
            <a:endParaRPr lang="en-CA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4266-AFDC-4A61-9899-6D7111059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5548" y="4929194"/>
            <a:ext cx="3438225" cy="1307592"/>
          </a:xfrm>
        </p:spPr>
        <p:txBody>
          <a:bodyPr>
            <a:normAutofit/>
          </a:bodyPr>
          <a:lstStyle/>
          <a:p>
            <a:pPr algn="l"/>
            <a:r>
              <a:rPr lang="en-CA" sz="3200" b="1" i="0" u="none" strike="noStrike" baseline="0" dirty="0"/>
              <a:t>Text: Revelation 3</a:t>
            </a:r>
            <a:endParaRPr lang="en-CA" sz="3200" dirty="0"/>
          </a:p>
        </p:txBody>
      </p:sp>
      <p:sp>
        <p:nvSpPr>
          <p:cNvPr id="34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9838F231-150D-4DA5-AA45-9789143375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7" r="121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0888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C2173-F1E0-45A6-BC26-00949D0BF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710" y="110815"/>
            <a:ext cx="7242171" cy="1337929"/>
          </a:xfrm>
        </p:spPr>
        <p:txBody>
          <a:bodyPr anchor="b">
            <a:normAutofit/>
          </a:bodyPr>
          <a:lstStyle/>
          <a:p>
            <a:pPr algn="l"/>
            <a:r>
              <a:rPr lang="en-US" sz="4400" b="1" i="0" u="none" strike="noStrike" baseline="0" dirty="0"/>
              <a:t>V. THEY RELAX IN THEIR REPUTATION (Revelation 3:1-3)</a:t>
            </a:r>
            <a:endParaRPr lang="en-CA" sz="4400" dirty="0"/>
          </a:p>
        </p:txBody>
      </p:sp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9838F231-150D-4DA5-AA45-9789143375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7" r="121"/>
          <a:stretch/>
        </p:blipFill>
        <p:spPr>
          <a:xfrm rot="20975768">
            <a:off x="8049604" y="1734882"/>
            <a:ext cx="3752183" cy="2582865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17861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FB92A4BF-99AF-46CB-868C-4C740C615C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43" y="2157445"/>
            <a:ext cx="3775925" cy="21145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7283D6-CBE5-422C-BDD3-BB44174E9F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73888" y="4362274"/>
            <a:ext cx="3388812" cy="22551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ACC3B4F-C1B1-4CC2-8133-FD207283CCAE}"/>
              </a:ext>
            </a:extLst>
          </p:cNvPr>
          <p:cNvSpPr txBox="1"/>
          <p:nvPr/>
        </p:nvSpPr>
        <p:spPr>
          <a:xfrm>
            <a:off x="4699313" y="2755332"/>
            <a:ext cx="2568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MODERN TURKEY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500BF7-606F-4F02-A8BE-7D881F31F818}"/>
              </a:ext>
            </a:extLst>
          </p:cNvPr>
          <p:cNvSpPr txBox="1"/>
          <p:nvPr/>
        </p:nvSpPr>
        <p:spPr>
          <a:xfrm>
            <a:off x="553156" y="5350933"/>
            <a:ext cx="2352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THE CHURCH AT SARDIS</a:t>
            </a:r>
          </a:p>
        </p:txBody>
      </p:sp>
    </p:spTree>
    <p:extLst>
      <p:ext uri="{BB962C8B-B14F-4D97-AF65-F5344CB8AC3E}">
        <p14:creationId xmlns:p14="http://schemas.microsoft.com/office/powerpoint/2010/main" val="1441523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C2173-F1E0-45A6-BC26-00949D0BF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7815"/>
            <a:ext cx="7242171" cy="1349504"/>
          </a:xfrm>
        </p:spPr>
        <p:txBody>
          <a:bodyPr anchor="b">
            <a:normAutofit/>
          </a:bodyPr>
          <a:lstStyle/>
          <a:p>
            <a:pPr algn="l"/>
            <a:r>
              <a:rPr lang="en-US" sz="4400" b="1" i="0" u="none" strike="noStrike" baseline="0" dirty="0"/>
              <a:t>V. THEY RELAX IN THEIR REPUTATION (Revelation 3:1-3)</a:t>
            </a:r>
            <a:endParaRPr lang="en-CA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4266-AFDC-4A61-9899-6D7111059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85133"/>
            <a:ext cx="7617855" cy="5922447"/>
          </a:xfrm>
        </p:spPr>
        <p:txBody>
          <a:bodyPr anchor="t">
            <a:normAutofit/>
          </a:bodyPr>
          <a:lstStyle/>
          <a:p>
            <a:pPr algn="l"/>
            <a:r>
              <a:rPr lang="en-US" sz="3000" b="0" i="1" u="none" strike="noStrike" baseline="0" dirty="0"/>
              <a:t>“These are the words of him who holds the seven spirits of God and the seven stars. I know your deeds; you have a reputation of being alive, but you are dead. </a:t>
            </a:r>
          </a:p>
          <a:p>
            <a:pPr algn="l"/>
            <a:r>
              <a:rPr lang="en-US" sz="3000" b="0" i="1" u="none" strike="noStrike" baseline="0" dirty="0"/>
              <a:t>2. Wake up! Strengthen what remains and is about to die, for I have not found your deeds complete in the sight of my God. </a:t>
            </a:r>
          </a:p>
          <a:p>
            <a:pPr algn="l"/>
            <a:r>
              <a:rPr lang="en-US" sz="3000" b="0" i="1" u="none" strike="noStrike" baseline="0" dirty="0"/>
              <a:t>3. Remember, therefore, what you have received and heard; obey it, and repent. But if you do not wake up, I will come like a thief, and you will not know at what time I will come to you.”</a:t>
            </a:r>
          </a:p>
        </p:txBody>
      </p:sp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9838F231-150D-4DA5-AA45-9789143375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7" r="121"/>
          <a:stretch/>
        </p:blipFill>
        <p:spPr>
          <a:xfrm rot="20975768">
            <a:off x="8049604" y="1734882"/>
            <a:ext cx="3752183" cy="2582865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17861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35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AB8565-611E-4CA8-A4FF-F8F0333833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86" r="1" b="14736"/>
          <a:stretch/>
        </p:blipFill>
        <p:spPr>
          <a:xfrm>
            <a:off x="5926667" y="-5"/>
            <a:ext cx="6265331" cy="3681406"/>
          </a:xfrm>
          <a:prstGeom prst="rect">
            <a:avLst/>
          </a:prstGeom>
        </p:spPr>
      </p:pic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9838F231-150D-4DA5-AA45-9789143375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85" r="1" b="12268"/>
          <a:stretch/>
        </p:blipFill>
        <p:spPr>
          <a:xfrm rot="21600000">
            <a:off x="4547938" y="3681409"/>
            <a:ext cx="7644062" cy="3176595"/>
          </a:xfrm>
          <a:prstGeom prst="rect">
            <a:avLst/>
          </a:prstGeom>
        </p:spPr>
      </p:pic>
      <p:sp>
        <p:nvSpPr>
          <p:cNvPr id="88" name="Rectangle 87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C2173-F1E0-45A6-BC26-00949D0BF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15219"/>
            <a:ext cx="5395912" cy="2387600"/>
          </a:xfrm>
        </p:spPr>
        <p:txBody>
          <a:bodyPr>
            <a:normAutofit/>
          </a:bodyPr>
          <a:lstStyle/>
          <a:p>
            <a:pPr algn="l"/>
            <a:r>
              <a:rPr lang="en-US" sz="5000" b="1">
                <a:solidFill>
                  <a:schemeClr val="bg1"/>
                </a:solidFill>
              </a:rPr>
              <a:t>VI. THEY FOCUS ON THEIR WEAKNESSES (Revelation 3:8)</a:t>
            </a:r>
            <a:endParaRPr lang="en-CA" sz="50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4266-AFDC-4A61-9899-6D7111059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4067" y="3734511"/>
            <a:ext cx="6635044" cy="2713207"/>
          </a:xfrm>
        </p:spPr>
        <p:txBody>
          <a:bodyPr>
            <a:noAutofit/>
          </a:bodyPr>
          <a:lstStyle/>
          <a:p>
            <a:pPr algn="l"/>
            <a:r>
              <a:rPr lang="en-US" sz="3200" b="1" i="1" dirty="0">
                <a:solidFill>
                  <a:schemeClr val="bg1"/>
                </a:solidFill>
              </a:rPr>
              <a:t>“I know your deeds. See, I have placed before you an open door that no one can shut. </a:t>
            </a:r>
            <a:r>
              <a:rPr lang="en-US" sz="3200" b="1" i="1" u="sng" dirty="0">
                <a:solidFill>
                  <a:schemeClr val="bg1"/>
                </a:solidFill>
              </a:rPr>
              <a:t>I know that you have little strength,</a:t>
            </a:r>
            <a:r>
              <a:rPr lang="en-US" sz="3200" b="1" i="1" dirty="0">
                <a:solidFill>
                  <a:schemeClr val="bg1"/>
                </a:solidFill>
              </a:rPr>
              <a:t> yet you have kept my word and have not denied my name.”</a:t>
            </a:r>
          </a:p>
          <a:p>
            <a:pPr algn="l"/>
            <a:r>
              <a:rPr lang="en-US" sz="3200" b="1" i="1" dirty="0">
                <a:solidFill>
                  <a:schemeClr val="bg1"/>
                </a:solidFill>
              </a:rPr>
              <a:t>Revelation 3:8</a:t>
            </a:r>
            <a:endParaRPr lang="en-CA" sz="3200" b="0" i="0" strike="noStrike" baseline="0" dirty="0">
              <a:solidFill>
                <a:schemeClr val="bg1"/>
              </a:solidFill>
            </a:endParaRP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E14BA0D-B485-4FED-BD94-F79AB7BD722A}"/>
              </a:ext>
            </a:extLst>
          </p:cNvPr>
          <p:cNvSpPr txBox="1"/>
          <p:nvPr/>
        </p:nvSpPr>
        <p:spPr>
          <a:xfrm>
            <a:off x="6651903" y="243207"/>
            <a:ext cx="4756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CA" sz="2800" dirty="0">
                <a:solidFill>
                  <a:schemeClr val="bg1"/>
                </a:solidFill>
              </a:rPr>
              <a:t>CHURCH AT PHILADELPHIA</a:t>
            </a:r>
          </a:p>
        </p:txBody>
      </p:sp>
    </p:spTree>
    <p:extLst>
      <p:ext uri="{BB962C8B-B14F-4D97-AF65-F5344CB8AC3E}">
        <p14:creationId xmlns:p14="http://schemas.microsoft.com/office/powerpoint/2010/main" val="359089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AB8565-611E-4CA8-A4FF-F8F0333833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86" r="1" b="14736"/>
          <a:stretch/>
        </p:blipFill>
        <p:spPr>
          <a:xfrm>
            <a:off x="5926667" y="-5"/>
            <a:ext cx="6265331" cy="3681406"/>
          </a:xfrm>
          <a:prstGeom prst="rect">
            <a:avLst/>
          </a:prstGeom>
        </p:spPr>
      </p:pic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9838F231-150D-4DA5-AA45-9789143375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85" r="1" b="12268"/>
          <a:stretch/>
        </p:blipFill>
        <p:spPr>
          <a:xfrm rot="21600000">
            <a:off x="4547938" y="3681409"/>
            <a:ext cx="7644062" cy="3176595"/>
          </a:xfrm>
          <a:prstGeom prst="rect">
            <a:avLst/>
          </a:prstGeom>
        </p:spPr>
      </p:pic>
      <p:sp>
        <p:nvSpPr>
          <p:cNvPr id="88" name="Rectangle 87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C2173-F1E0-45A6-BC26-00949D0BF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753" y="463392"/>
            <a:ext cx="5395912" cy="2387600"/>
          </a:xfrm>
        </p:spPr>
        <p:txBody>
          <a:bodyPr>
            <a:normAutofit/>
          </a:bodyPr>
          <a:lstStyle/>
          <a:p>
            <a:pPr algn="l"/>
            <a:r>
              <a:rPr lang="en-US" sz="5000" b="1" dirty="0">
                <a:solidFill>
                  <a:schemeClr val="bg1"/>
                </a:solidFill>
              </a:rPr>
              <a:t>VI. THEY FOCUS ON THEIR WEAKNESSES (Revelation 3:8)</a:t>
            </a:r>
            <a:endParaRPr lang="en-CA" sz="50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4266-AFDC-4A61-9899-6D7111059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166" y="3681401"/>
            <a:ext cx="8409543" cy="2713207"/>
          </a:xfrm>
        </p:spPr>
        <p:txBody>
          <a:bodyPr>
            <a:noAutofit/>
          </a:bodyPr>
          <a:lstStyle/>
          <a:p>
            <a:pPr algn="l"/>
            <a:r>
              <a:rPr lang="en-US" sz="3200" b="1" i="1" dirty="0">
                <a:solidFill>
                  <a:schemeClr val="bg1"/>
                </a:solidFill>
              </a:rPr>
              <a:t>“Therefore, </a:t>
            </a:r>
            <a:r>
              <a:rPr lang="en-US" sz="3200" b="1" i="1" u="sng" dirty="0">
                <a:solidFill>
                  <a:schemeClr val="bg1"/>
                </a:solidFill>
              </a:rPr>
              <a:t>I will boast all the more gladly about my weakness</a:t>
            </a:r>
            <a:r>
              <a:rPr lang="en-US" sz="3200" b="1" i="1" dirty="0">
                <a:solidFill>
                  <a:schemeClr val="bg1"/>
                </a:solidFill>
              </a:rPr>
              <a:t>, so that Christ’s power may rest on me.</a:t>
            </a:r>
          </a:p>
          <a:p>
            <a:pPr algn="l"/>
            <a:r>
              <a:rPr lang="en-US" sz="3200" b="1" i="1" dirty="0">
                <a:solidFill>
                  <a:schemeClr val="bg1"/>
                </a:solidFill>
              </a:rPr>
              <a:t>10. That is why, for Christ’s sake, </a:t>
            </a:r>
            <a:r>
              <a:rPr lang="en-US" sz="3200" b="1" i="1" u="sng" dirty="0">
                <a:solidFill>
                  <a:schemeClr val="bg1"/>
                </a:solidFill>
              </a:rPr>
              <a:t>I delight in my weaknesses</a:t>
            </a:r>
            <a:r>
              <a:rPr lang="en-US" sz="3200" b="1" i="1" dirty="0">
                <a:solidFill>
                  <a:schemeClr val="bg1"/>
                </a:solidFill>
              </a:rPr>
              <a:t>, in insults, in hardships, in persecutions, in difficulties. For when I am weak, </a:t>
            </a:r>
            <a:r>
              <a:rPr lang="en-US" sz="3200" b="1" i="1" u="sng" dirty="0">
                <a:solidFill>
                  <a:schemeClr val="bg1"/>
                </a:solidFill>
              </a:rPr>
              <a:t>then I am strong.”		II Corinthians 12:10</a:t>
            </a:r>
            <a:endParaRPr lang="en-CA" sz="3200" b="0" i="0" u="none" strike="noStrike" baseline="0" dirty="0">
              <a:solidFill>
                <a:schemeClr val="bg1"/>
              </a:solidFill>
            </a:endParaRP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E14BA0D-B485-4FED-BD94-F79AB7BD722A}"/>
              </a:ext>
            </a:extLst>
          </p:cNvPr>
          <p:cNvSpPr txBox="1"/>
          <p:nvPr/>
        </p:nvSpPr>
        <p:spPr>
          <a:xfrm>
            <a:off x="6651903" y="243207"/>
            <a:ext cx="4756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CA" sz="2800" dirty="0">
                <a:solidFill>
                  <a:schemeClr val="bg1"/>
                </a:solidFill>
              </a:rPr>
              <a:t>CHURCH AT PHILADELPHIA</a:t>
            </a:r>
          </a:p>
        </p:txBody>
      </p:sp>
    </p:spTree>
    <p:extLst>
      <p:ext uri="{BB962C8B-B14F-4D97-AF65-F5344CB8AC3E}">
        <p14:creationId xmlns:p14="http://schemas.microsoft.com/office/powerpoint/2010/main" val="35738028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AB8565-611E-4CA8-A4FF-F8F033383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09" b="12609"/>
          <a:stretch/>
        </p:blipFill>
        <p:spPr>
          <a:xfrm>
            <a:off x="5619749" y="-5"/>
            <a:ext cx="6572249" cy="3681406"/>
          </a:xfrm>
          <a:prstGeom prst="rect">
            <a:avLst/>
          </a:prstGeom>
        </p:spPr>
      </p:pic>
      <p:sp>
        <p:nvSpPr>
          <p:cNvPr id="95" name="Rectangle 94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C2173-F1E0-45A6-BC26-00949D0BF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837" y="106363"/>
            <a:ext cx="5395912" cy="2387600"/>
          </a:xfrm>
        </p:spPr>
        <p:txBody>
          <a:bodyPr>
            <a:normAutofit/>
          </a:bodyPr>
          <a:lstStyle/>
          <a:p>
            <a:pPr algn="l"/>
            <a:r>
              <a:rPr lang="en-US" sz="3900" b="1" dirty="0">
                <a:solidFill>
                  <a:schemeClr val="bg1"/>
                </a:solidFill>
              </a:rPr>
              <a:t>VII. THEY FAIL TO DEPEND UPON GOD (Revelation 3:17,18)</a:t>
            </a:r>
            <a:endParaRPr lang="en-CA" sz="39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4266-AFDC-4A61-9899-6D7111059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837" y="3902075"/>
            <a:ext cx="11968162" cy="1655762"/>
          </a:xfrm>
        </p:spPr>
        <p:txBody>
          <a:bodyPr>
            <a:noAutofit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</a:rPr>
              <a:t>“You say, ‘I am rich; I have acquired wealth and do not need a thing.’ But you do not realize that you are wretched, pitiful, poor, blind and naked. </a:t>
            </a:r>
          </a:p>
          <a:p>
            <a:pPr algn="l"/>
            <a:r>
              <a:rPr lang="en-US" sz="3200" i="1" dirty="0">
                <a:solidFill>
                  <a:schemeClr val="bg1"/>
                </a:solidFill>
              </a:rPr>
              <a:t>		 						Re</a:t>
            </a:r>
            <a:r>
              <a:rPr lang="en-CA" sz="3200" i="1" dirty="0">
                <a:solidFill>
                  <a:schemeClr val="bg1"/>
                </a:solidFill>
              </a:rPr>
              <a:t>velation 3:17</a:t>
            </a:r>
            <a:endParaRPr lang="en-CA" sz="3200" dirty="0">
              <a:solidFill>
                <a:schemeClr val="bg1"/>
              </a:solidFill>
            </a:endParaRP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E14BA0D-B485-4FED-BD94-F79AB7BD722A}"/>
              </a:ext>
            </a:extLst>
          </p:cNvPr>
          <p:cNvSpPr txBox="1"/>
          <p:nvPr/>
        </p:nvSpPr>
        <p:spPr>
          <a:xfrm>
            <a:off x="7435240" y="238783"/>
            <a:ext cx="4756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CA" sz="2800" dirty="0">
                <a:solidFill>
                  <a:schemeClr val="bg1"/>
                </a:solidFill>
              </a:rPr>
              <a:t>CHURCH AT LAODICEA</a:t>
            </a:r>
          </a:p>
        </p:txBody>
      </p:sp>
    </p:spTree>
    <p:extLst>
      <p:ext uri="{BB962C8B-B14F-4D97-AF65-F5344CB8AC3E}">
        <p14:creationId xmlns:p14="http://schemas.microsoft.com/office/powerpoint/2010/main" val="300022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AB8565-611E-4CA8-A4FF-F8F033383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09" b="12609"/>
          <a:stretch/>
        </p:blipFill>
        <p:spPr>
          <a:xfrm>
            <a:off x="5619749" y="-5"/>
            <a:ext cx="6572249" cy="3681406"/>
          </a:xfrm>
          <a:prstGeom prst="rect">
            <a:avLst/>
          </a:prstGeom>
        </p:spPr>
      </p:pic>
      <p:sp>
        <p:nvSpPr>
          <p:cNvPr id="95" name="Rectangle 94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C2173-F1E0-45A6-BC26-00949D0BF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837" y="106363"/>
            <a:ext cx="5395912" cy="2387600"/>
          </a:xfrm>
        </p:spPr>
        <p:txBody>
          <a:bodyPr>
            <a:normAutofit/>
          </a:bodyPr>
          <a:lstStyle/>
          <a:p>
            <a:pPr algn="l"/>
            <a:r>
              <a:rPr lang="en-US" sz="3900" b="1" dirty="0">
                <a:solidFill>
                  <a:schemeClr val="bg1"/>
                </a:solidFill>
              </a:rPr>
              <a:t>VII. THEY FAIL TO DEPEND UPON GOD (Revelation 3:17,18)</a:t>
            </a:r>
            <a:endParaRPr lang="en-CA" sz="39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4266-AFDC-4A61-9899-6D7111059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837" y="3902075"/>
            <a:ext cx="11968162" cy="1655762"/>
          </a:xfrm>
        </p:spPr>
        <p:txBody>
          <a:bodyPr>
            <a:noAutofit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</a:rPr>
              <a:t>18. I counsel you to buy from me gold refined in the fire, so you can become rich; and white clothes to wear, so you can cover your shameful nakedness; and salve to put on your eyes, so you can see.”</a:t>
            </a:r>
          </a:p>
          <a:p>
            <a:pPr algn="l"/>
            <a:r>
              <a:rPr lang="en-US" sz="3200" i="1" dirty="0">
                <a:solidFill>
                  <a:schemeClr val="bg1"/>
                </a:solidFill>
              </a:rPr>
              <a:t>			 						Re</a:t>
            </a:r>
            <a:r>
              <a:rPr lang="en-CA" sz="3200" i="1" dirty="0">
                <a:solidFill>
                  <a:schemeClr val="bg1"/>
                </a:solidFill>
              </a:rPr>
              <a:t>velation 3:18</a:t>
            </a:r>
            <a:endParaRPr lang="en-CA" sz="3200" dirty="0">
              <a:solidFill>
                <a:schemeClr val="bg1"/>
              </a:solidFill>
            </a:endParaRP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E14BA0D-B485-4FED-BD94-F79AB7BD722A}"/>
              </a:ext>
            </a:extLst>
          </p:cNvPr>
          <p:cNvSpPr txBox="1"/>
          <p:nvPr/>
        </p:nvSpPr>
        <p:spPr>
          <a:xfrm>
            <a:off x="7659077" y="224496"/>
            <a:ext cx="4756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CA" sz="2800" dirty="0">
                <a:solidFill>
                  <a:schemeClr val="bg1"/>
                </a:solidFill>
              </a:rPr>
              <a:t>CHURCH AT LAODICEA</a:t>
            </a:r>
          </a:p>
        </p:txBody>
      </p:sp>
    </p:spTree>
    <p:extLst>
      <p:ext uri="{BB962C8B-B14F-4D97-AF65-F5344CB8AC3E}">
        <p14:creationId xmlns:p14="http://schemas.microsoft.com/office/powerpoint/2010/main" val="2715288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435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Rockwell</vt:lpstr>
      <vt:lpstr>Tw Cen MT</vt:lpstr>
      <vt:lpstr>Office Theme</vt:lpstr>
      <vt:lpstr>SEVEN HABITS OF UNHEALTHY CHURCHES Part II</vt:lpstr>
      <vt:lpstr>V. THEY RELAX IN THEIR REPUTATION (Revelation 3:1-3)</vt:lpstr>
      <vt:lpstr>V. THEY RELAX IN THEIR REPUTATION (Revelation 3:1-3)</vt:lpstr>
      <vt:lpstr>VI. THEY FOCUS ON THEIR WEAKNESSES (Revelation 3:8)</vt:lpstr>
      <vt:lpstr>VI. THEY FOCUS ON THEIR WEAKNESSES (Revelation 3:8)</vt:lpstr>
      <vt:lpstr>VII. THEY FAIL TO DEPEND UPON GOD (Revelation 3:17,18)</vt:lpstr>
      <vt:lpstr>VII. THEY FAIL TO DEPEND UPON GOD (Revelation 3:17,18)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 HABITS OF UNHEALTHY CHURCHES</dc:title>
  <dc:creator>Brad Montsion</dc:creator>
  <cp:lastModifiedBy>Brad Montsion</cp:lastModifiedBy>
  <cp:revision>29</cp:revision>
  <dcterms:created xsi:type="dcterms:W3CDTF">2021-03-20T21:25:14Z</dcterms:created>
  <dcterms:modified xsi:type="dcterms:W3CDTF">2021-03-27T18:33:14Z</dcterms:modified>
</cp:coreProperties>
</file>