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0"/>
  </p:notesMasterIdLst>
  <p:sldIdLst>
    <p:sldId id="266" r:id="rId5"/>
    <p:sldId id="257" r:id="rId6"/>
    <p:sldId id="267" r:id="rId7"/>
    <p:sldId id="268" r:id="rId8"/>
    <p:sldId id="26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B6F77-31B3-44A6-9538-7D3B84B14A3E}" type="datetimeFigureOut">
              <a:rPr lang="en-US" smtClean="0"/>
              <a:t>4/16/2021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EC92D-C8E2-4A8F-BF2D-75109D6301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819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4132-C908-474C-84C6-F33F0E9C2824}" type="datetime1">
              <a:rPr lang="en-US" smtClean="0"/>
              <a:t>4/16/2021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6BE-6A5B-4B1A-AB35-D5FFCCF5138B}" type="datetime1">
              <a:rPr lang="en-US" smtClean="0"/>
              <a:t>4/16/2021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BD5B-87CC-4318-9824-F4CA83CB0BAF}" type="datetime1">
              <a:rPr lang="en-US" smtClean="0"/>
              <a:t>4/16/2021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AA5E-62DB-4209-84D2-A3A9C66875BD}" type="datetime1">
              <a:rPr lang="en-US" smtClean="0"/>
              <a:t>4/16/2021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8EF27-61CD-4273-9CC6-8B5AB469D6E9}" type="datetime1">
              <a:rPr lang="en-US" smtClean="0"/>
              <a:t>4/16/2021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4D88-E4A3-4915-A946-C7B143E0147E}" type="datetime1">
              <a:rPr lang="en-US" smtClean="0"/>
              <a:t>4/16/2021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41193-F002-4F22-ACB4-105512D85B33}" type="datetime1">
              <a:rPr lang="en-US" smtClean="0"/>
              <a:t>4/16/2021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2B57F-0B3C-4FE7-8F56-8C4115027F2E}" type="datetime1">
              <a:rPr lang="en-US" smtClean="0"/>
              <a:t>4/16/2021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8098D-3BCA-4496-B67F-08ABED3A79F9}" type="datetime1">
              <a:rPr lang="en-US" smtClean="0"/>
              <a:t>4/16/2021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F4F9A14-79CD-4DBB-8A95-93FAB90953CE}" type="datetime1">
              <a:rPr lang="en-US" smtClean="0"/>
              <a:t>4/16/2021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CA62-85F4-4E91-8034-B3A4AEB2ACA5}" type="datetime1">
              <a:rPr lang="en-US" smtClean="0"/>
              <a:t>4/16/2021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7739FE2-C7BB-439D-8EFA-EB059A6AF0B6}" type="datetime1">
              <a:rPr lang="en-US" smtClean="0"/>
              <a:t>4/16/2021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lur">
            <a:extLst>
              <a:ext uri="{FF2B5EF4-FFF2-40B4-BE49-F238E27FC236}">
                <a16:creationId xmlns:a16="http://schemas.microsoft.com/office/drawing/2014/main" id="{ECC95573-2971-40CA-8931-174ACDF3E94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378"/>
          <a:stretch/>
        </p:blipFill>
        <p:spPr>
          <a:xfrm>
            <a:off x="-32" y="10"/>
            <a:ext cx="12192031" cy="491506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76D919A-FC3E-4B4E-BAF0-ED6CFB8DC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5197" y="5120640"/>
            <a:ext cx="10058400" cy="822960"/>
          </a:xfrm>
        </p:spPr>
        <p:txBody>
          <a:bodyPr>
            <a:normAutofit/>
          </a:bodyPr>
          <a:lstStyle/>
          <a:p>
            <a:r>
              <a:rPr lang="en-US" sz="4800" b="1" i="0" u="none" strike="noStrike" baseline="0" dirty="0">
                <a:solidFill>
                  <a:schemeClr val="tx1"/>
                </a:solidFill>
              </a:rPr>
              <a:t>SILENT SUFFERERS - Part I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5212" y="5943600"/>
            <a:ext cx="10058400" cy="543513"/>
          </a:xfrm>
        </p:spPr>
        <p:txBody>
          <a:bodyPr>
            <a:normAutofit/>
          </a:bodyPr>
          <a:lstStyle/>
          <a:p>
            <a:r>
              <a:rPr lang="en-CA" sz="3200" b="1" i="0" u="none" strike="noStrike" baseline="0" dirty="0">
                <a:solidFill>
                  <a:schemeClr val="tx1"/>
                </a:solidFill>
              </a:rPr>
              <a:t>Text: Genesis 37:1-36; Luke 15:11-32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66ACBD-1C82-4782-AA7C-05504DD7DE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94415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939E06-B884-48E2-A024-042AA6CB0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7617" y="3901929"/>
            <a:ext cx="6368142" cy="1450757"/>
          </a:xfrm>
        </p:spPr>
        <p:txBody>
          <a:bodyPr>
            <a:normAutofit fontScale="90000"/>
          </a:bodyPr>
          <a:lstStyle/>
          <a:p>
            <a:r>
              <a:rPr lang="en-CA" sz="4800" b="1" i="0" u="none" strike="noStrike" baseline="0" dirty="0">
                <a:solidFill>
                  <a:schemeClr val="tx1"/>
                </a:solidFill>
              </a:rPr>
              <a:t>What Should We Guard Ourselves Against When we Experience a Breakdown of Relationship With Immediate Family Members?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A picture containing blur">
            <a:extLst>
              <a:ext uri="{FF2B5EF4-FFF2-40B4-BE49-F238E27FC236}">
                <a16:creationId xmlns:a16="http://schemas.microsoft.com/office/drawing/2014/main" id="{51D0BB9D-60FE-41CF-87D6-6A4361394E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37" r="24712" b="2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1922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blur">
            <a:extLst>
              <a:ext uri="{FF2B5EF4-FFF2-40B4-BE49-F238E27FC236}">
                <a16:creationId xmlns:a16="http://schemas.microsoft.com/office/drawing/2014/main" id="{51D0BB9D-60FE-41CF-87D6-6A4361394E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378"/>
          <a:stretch/>
        </p:blipFill>
        <p:spPr>
          <a:xfrm>
            <a:off x="-32" y="10"/>
            <a:ext cx="12192031" cy="4915066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B76D919A-FC3E-4B4E-BAF0-ED6CFB8DC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939E06-B884-48E2-A024-042AA6CB0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27" y="5362537"/>
            <a:ext cx="10058400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</a:rPr>
              <a:t>I. FEELINGS OF REJECTION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F66ACBD-1C82-4782-AA7C-05504DD7DE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976823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blur">
            <a:extLst>
              <a:ext uri="{FF2B5EF4-FFF2-40B4-BE49-F238E27FC236}">
                <a16:creationId xmlns:a16="http://schemas.microsoft.com/office/drawing/2014/main" id="{51D0BB9D-60FE-41CF-87D6-6A4361394E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40000"/>
          </a:blip>
          <a:srcRect t="15413"/>
          <a:stretch/>
        </p:blipFill>
        <p:spPr>
          <a:xfrm>
            <a:off x="20" y="10"/>
            <a:ext cx="12191980" cy="68579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939E06-B884-48E2-A024-042AA6CB0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218" y="2503035"/>
            <a:ext cx="10058400" cy="183788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700" b="1" dirty="0">
                <a:solidFill>
                  <a:schemeClr val="bg1"/>
                </a:solidFill>
                <a:highlight>
                  <a:srgbClr val="FFFF00"/>
                </a:highlight>
              </a:rPr>
              <a:t>II. MOMENTS OF SEPARATION</a:t>
            </a:r>
            <a:br>
              <a:rPr lang="en-US" sz="8000" b="1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</a:rPr>
            </a:br>
            <a:br>
              <a:rPr lang="en-US" sz="8000" b="1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</a:rPr>
            </a:br>
            <a:r>
              <a:rPr lang="nb-NO" sz="4400" i="1" dirty="0"/>
              <a:t>Hebrews 7:26; Luke 7:34; Luke 15:13 ff; Luke 15:27; Luke 15:30.</a:t>
            </a:r>
            <a:br>
              <a:rPr lang="nb-NO" sz="8000" dirty="0"/>
            </a:br>
            <a:endParaRPr 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6E50488-8E5E-4E36-9763-092234CAE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B9E780F8-2452-4595-A281-E594BA83DB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917F44A-7774-4C79-BEDC-0CC73C8C0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531673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939E06-B884-48E2-A024-042AA6CB0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80"/>
            <a:ext cx="3659246" cy="292608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400" b="1" dirty="0">
                <a:solidFill>
                  <a:schemeClr val="tx1"/>
                </a:solidFill>
                <a:highlight>
                  <a:srgbClr val="FFFF00"/>
                </a:highlight>
              </a:rPr>
              <a:t>III. PLACES OF ISOLATION</a:t>
            </a:r>
            <a:br>
              <a:rPr lang="en-US" sz="2800" b="1" dirty="0">
                <a:solidFill>
                  <a:srgbClr val="FFFFFF"/>
                </a:solidFill>
                <a:highlight>
                  <a:srgbClr val="FFFF00"/>
                </a:highlight>
              </a:rPr>
            </a:br>
            <a:br>
              <a:rPr lang="en-US" sz="2800" b="1" dirty="0">
                <a:solidFill>
                  <a:srgbClr val="FFFFFF"/>
                </a:solidFill>
                <a:highlight>
                  <a:srgbClr val="FFFF00"/>
                </a:highlight>
              </a:rPr>
            </a:br>
            <a:br>
              <a:rPr lang="en-US" sz="2800" dirty="0">
                <a:solidFill>
                  <a:srgbClr val="FFFFFF"/>
                </a:solidFill>
              </a:rPr>
            </a:b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4" name="Picture 3" descr="A picture containing blur">
            <a:extLst>
              <a:ext uri="{FF2B5EF4-FFF2-40B4-BE49-F238E27FC236}">
                <a16:creationId xmlns:a16="http://schemas.microsoft.com/office/drawing/2014/main" id="{51D0BB9D-60FE-41CF-87D6-6A4361394E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84" r="13384"/>
          <a:stretch/>
        </p:blipFill>
        <p:spPr>
          <a:xfrm>
            <a:off x="4639733" y="10"/>
            <a:ext cx="7552266" cy="6857990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63202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D226911E-AE6C-4963-864C-FEDEB2DC77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451C01-71EB-4236-9458-377C31D5C0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05550B3-F1C0-4D73-82FC-DDABEC8F095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 design</Template>
  <TotalTime>17</TotalTime>
  <Words>67</Words>
  <Application>Microsoft Office PowerPoint</Application>
  <PresentationFormat>Widescreen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Calibri</vt:lpstr>
      <vt:lpstr>Calibri Light</vt:lpstr>
      <vt:lpstr>Retrospect</vt:lpstr>
      <vt:lpstr>SILENT SUFFERERS - Part I</vt:lpstr>
      <vt:lpstr>What Should We Guard Ourselves Against When we Experience a Breakdown of Relationship With Immediate Family Members? </vt:lpstr>
      <vt:lpstr>I. FEELINGS OF REJECTION</vt:lpstr>
      <vt:lpstr>II. MOMENTS OF SEPARATION  Hebrews 7:26; Luke 7:34; Luke 15:13 ff; Luke 15:27; Luke 15:30. </vt:lpstr>
      <vt:lpstr>III. PLACES OF ISOLATION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SILENT SUFFERERS - Part I</dc:title>
  <dc:creator>Fountaingate Christian</dc:creator>
  <cp:lastModifiedBy>Fountaingate Christian</cp:lastModifiedBy>
  <cp:revision>4</cp:revision>
  <dcterms:created xsi:type="dcterms:W3CDTF">2021-04-16T18:49:48Z</dcterms:created>
  <dcterms:modified xsi:type="dcterms:W3CDTF">2021-04-16T19:06:57Z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