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6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202C4-DE43-4F2E-BA80-5901634EC6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F0C453E-700F-44C0-9A4C-E47448DC7F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2757AF-35F4-46BF-BCE8-54DFF306DE07}"/>
              </a:ext>
            </a:extLst>
          </p:cNvPr>
          <p:cNvSpPr>
            <a:spLocks noGrp="1"/>
          </p:cNvSpPr>
          <p:nvPr>
            <p:ph type="dt" sz="half" idx="10"/>
          </p:nvPr>
        </p:nvSpPr>
        <p:spPr/>
        <p:txBody>
          <a:bodyPr/>
          <a:lstStyle/>
          <a:p>
            <a:fld id="{992C429C-3086-45AE-B7E0-530732D50DB6}" type="datetimeFigureOut">
              <a:rPr lang="en-CA" smtClean="0"/>
              <a:t>2021-01-11</a:t>
            </a:fld>
            <a:endParaRPr lang="en-CA"/>
          </a:p>
        </p:txBody>
      </p:sp>
      <p:sp>
        <p:nvSpPr>
          <p:cNvPr id="5" name="Footer Placeholder 4">
            <a:extLst>
              <a:ext uri="{FF2B5EF4-FFF2-40B4-BE49-F238E27FC236}">
                <a16:creationId xmlns:a16="http://schemas.microsoft.com/office/drawing/2014/main" id="{99B3D684-BF9D-44EA-AF0C-8ECA713E399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7730518-E10C-4809-98A6-C398803492BB}"/>
              </a:ext>
            </a:extLst>
          </p:cNvPr>
          <p:cNvSpPr>
            <a:spLocks noGrp="1"/>
          </p:cNvSpPr>
          <p:nvPr>
            <p:ph type="sldNum" sz="quarter" idx="12"/>
          </p:nvPr>
        </p:nvSpPr>
        <p:spPr/>
        <p:txBody>
          <a:bodyPr/>
          <a:lstStyle/>
          <a:p>
            <a:fld id="{314CF345-801E-407C-9B32-E4A58A729A44}" type="slidenum">
              <a:rPr lang="en-CA" smtClean="0"/>
              <a:t>‹#›</a:t>
            </a:fld>
            <a:endParaRPr lang="en-CA"/>
          </a:p>
        </p:txBody>
      </p:sp>
    </p:spTree>
    <p:extLst>
      <p:ext uri="{BB962C8B-B14F-4D97-AF65-F5344CB8AC3E}">
        <p14:creationId xmlns:p14="http://schemas.microsoft.com/office/powerpoint/2010/main" val="3834739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2D6E-2091-4E32-AF1B-EF5A5A5CFEE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C376724-7BC6-4F8E-8529-78A913BC73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61AB5BB-A379-4E32-AA72-0F6F0BAFBA49}"/>
              </a:ext>
            </a:extLst>
          </p:cNvPr>
          <p:cNvSpPr>
            <a:spLocks noGrp="1"/>
          </p:cNvSpPr>
          <p:nvPr>
            <p:ph type="dt" sz="half" idx="10"/>
          </p:nvPr>
        </p:nvSpPr>
        <p:spPr/>
        <p:txBody>
          <a:bodyPr/>
          <a:lstStyle/>
          <a:p>
            <a:fld id="{992C429C-3086-45AE-B7E0-530732D50DB6}" type="datetimeFigureOut">
              <a:rPr lang="en-CA" smtClean="0"/>
              <a:t>2021-01-11</a:t>
            </a:fld>
            <a:endParaRPr lang="en-CA"/>
          </a:p>
        </p:txBody>
      </p:sp>
      <p:sp>
        <p:nvSpPr>
          <p:cNvPr id="5" name="Footer Placeholder 4">
            <a:extLst>
              <a:ext uri="{FF2B5EF4-FFF2-40B4-BE49-F238E27FC236}">
                <a16:creationId xmlns:a16="http://schemas.microsoft.com/office/drawing/2014/main" id="{8C9D57FF-2ABB-4497-8489-ADDE72837CA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B1E2E91-B292-4A3F-AB15-5F73A4A3A58D}"/>
              </a:ext>
            </a:extLst>
          </p:cNvPr>
          <p:cNvSpPr>
            <a:spLocks noGrp="1"/>
          </p:cNvSpPr>
          <p:nvPr>
            <p:ph type="sldNum" sz="quarter" idx="12"/>
          </p:nvPr>
        </p:nvSpPr>
        <p:spPr/>
        <p:txBody>
          <a:bodyPr/>
          <a:lstStyle/>
          <a:p>
            <a:fld id="{314CF345-801E-407C-9B32-E4A58A729A44}" type="slidenum">
              <a:rPr lang="en-CA" smtClean="0"/>
              <a:t>‹#›</a:t>
            </a:fld>
            <a:endParaRPr lang="en-CA"/>
          </a:p>
        </p:txBody>
      </p:sp>
    </p:spTree>
    <p:extLst>
      <p:ext uri="{BB962C8B-B14F-4D97-AF65-F5344CB8AC3E}">
        <p14:creationId xmlns:p14="http://schemas.microsoft.com/office/powerpoint/2010/main" val="1610898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E21F94-3372-482C-871B-B761F528D6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7FDC219-119F-40A6-A133-6A89C113B7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951204B-313E-49E9-A474-AD41233058EB}"/>
              </a:ext>
            </a:extLst>
          </p:cNvPr>
          <p:cNvSpPr>
            <a:spLocks noGrp="1"/>
          </p:cNvSpPr>
          <p:nvPr>
            <p:ph type="dt" sz="half" idx="10"/>
          </p:nvPr>
        </p:nvSpPr>
        <p:spPr/>
        <p:txBody>
          <a:bodyPr/>
          <a:lstStyle/>
          <a:p>
            <a:fld id="{992C429C-3086-45AE-B7E0-530732D50DB6}" type="datetimeFigureOut">
              <a:rPr lang="en-CA" smtClean="0"/>
              <a:t>2021-01-11</a:t>
            </a:fld>
            <a:endParaRPr lang="en-CA"/>
          </a:p>
        </p:txBody>
      </p:sp>
      <p:sp>
        <p:nvSpPr>
          <p:cNvPr id="5" name="Footer Placeholder 4">
            <a:extLst>
              <a:ext uri="{FF2B5EF4-FFF2-40B4-BE49-F238E27FC236}">
                <a16:creationId xmlns:a16="http://schemas.microsoft.com/office/drawing/2014/main" id="{529C94D0-E950-4182-A7C5-04D9324CB0A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1A59D69-C6EA-44B9-AA8D-A83927BD57BC}"/>
              </a:ext>
            </a:extLst>
          </p:cNvPr>
          <p:cNvSpPr>
            <a:spLocks noGrp="1"/>
          </p:cNvSpPr>
          <p:nvPr>
            <p:ph type="sldNum" sz="quarter" idx="12"/>
          </p:nvPr>
        </p:nvSpPr>
        <p:spPr/>
        <p:txBody>
          <a:bodyPr/>
          <a:lstStyle/>
          <a:p>
            <a:fld id="{314CF345-801E-407C-9B32-E4A58A729A44}" type="slidenum">
              <a:rPr lang="en-CA" smtClean="0"/>
              <a:t>‹#›</a:t>
            </a:fld>
            <a:endParaRPr lang="en-CA"/>
          </a:p>
        </p:txBody>
      </p:sp>
    </p:spTree>
    <p:extLst>
      <p:ext uri="{BB962C8B-B14F-4D97-AF65-F5344CB8AC3E}">
        <p14:creationId xmlns:p14="http://schemas.microsoft.com/office/powerpoint/2010/main" val="610338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3CDDA-4B45-43E7-9BA9-F507F0F1F82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A630B85-6A48-4AF4-8F10-899498457C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2530B5-8A32-4E03-BE86-A25FF1DE3E97}"/>
              </a:ext>
            </a:extLst>
          </p:cNvPr>
          <p:cNvSpPr>
            <a:spLocks noGrp="1"/>
          </p:cNvSpPr>
          <p:nvPr>
            <p:ph type="dt" sz="half" idx="10"/>
          </p:nvPr>
        </p:nvSpPr>
        <p:spPr/>
        <p:txBody>
          <a:bodyPr/>
          <a:lstStyle/>
          <a:p>
            <a:fld id="{992C429C-3086-45AE-B7E0-530732D50DB6}" type="datetimeFigureOut">
              <a:rPr lang="en-CA" smtClean="0"/>
              <a:t>2021-01-11</a:t>
            </a:fld>
            <a:endParaRPr lang="en-CA"/>
          </a:p>
        </p:txBody>
      </p:sp>
      <p:sp>
        <p:nvSpPr>
          <p:cNvPr id="5" name="Footer Placeholder 4">
            <a:extLst>
              <a:ext uri="{FF2B5EF4-FFF2-40B4-BE49-F238E27FC236}">
                <a16:creationId xmlns:a16="http://schemas.microsoft.com/office/drawing/2014/main" id="{3E73F4FF-0261-40C4-B6E8-2185B632578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F903191-CBA5-4120-B789-F233B3144DDC}"/>
              </a:ext>
            </a:extLst>
          </p:cNvPr>
          <p:cNvSpPr>
            <a:spLocks noGrp="1"/>
          </p:cNvSpPr>
          <p:nvPr>
            <p:ph type="sldNum" sz="quarter" idx="12"/>
          </p:nvPr>
        </p:nvSpPr>
        <p:spPr/>
        <p:txBody>
          <a:bodyPr/>
          <a:lstStyle/>
          <a:p>
            <a:fld id="{314CF345-801E-407C-9B32-E4A58A729A44}" type="slidenum">
              <a:rPr lang="en-CA" smtClean="0"/>
              <a:t>‹#›</a:t>
            </a:fld>
            <a:endParaRPr lang="en-CA"/>
          </a:p>
        </p:txBody>
      </p:sp>
    </p:spTree>
    <p:extLst>
      <p:ext uri="{BB962C8B-B14F-4D97-AF65-F5344CB8AC3E}">
        <p14:creationId xmlns:p14="http://schemas.microsoft.com/office/powerpoint/2010/main" val="1037415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1249-1CC7-4219-80EF-791000AE88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7194F4F-C46D-4D66-BEA3-339CD51909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D498AB-C0E0-4AB7-92BD-21A9855D4399}"/>
              </a:ext>
            </a:extLst>
          </p:cNvPr>
          <p:cNvSpPr>
            <a:spLocks noGrp="1"/>
          </p:cNvSpPr>
          <p:nvPr>
            <p:ph type="dt" sz="half" idx="10"/>
          </p:nvPr>
        </p:nvSpPr>
        <p:spPr/>
        <p:txBody>
          <a:bodyPr/>
          <a:lstStyle/>
          <a:p>
            <a:fld id="{992C429C-3086-45AE-B7E0-530732D50DB6}" type="datetimeFigureOut">
              <a:rPr lang="en-CA" smtClean="0"/>
              <a:t>2021-01-11</a:t>
            </a:fld>
            <a:endParaRPr lang="en-CA"/>
          </a:p>
        </p:txBody>
      </p:sp>
      <p:sp>
        <p:nvSpPr>
          <p:cNvPr id="5" name="Footer Placeholder 4">
            <a:extLst>
              <a:ext uri="{FF2B5EF4-FFF2-40B4-BE49-F238E27FC236}">
                <a16:creationId xmlns:a16="http://schemas.microsoft.com/office/drawing/2014/main" id="{E83E9B99-B765-4EA5-B5F3-9FE97E4FFBC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951651-8273-408C-87B5-2AB79B99FF13}"/>
              </a:ext>
            </a:extLst>
          </p:cNvPr>
          <p:cNvSpPr>
            <a:spLocks noGrp="1"/>
          </p:cNvSpPr>
          <p:nvPr>
            <p:ph type="sldNum" sz="quarter" idx="12"/>
          </p:nvPr>
        </p:nvSpPr>
        <p:spPr/>
        <p:txBody>
          <a:bodyPr/>
          <a:lstStyle/>
          <a:p>
            <a:fld id="{314CF345-801E-407C-9B32-E4A58A729A44}" type="slidenum">
              <a:rPr lang="en-CA" smtClean="0"/>
              <a:t>‹#›</a:t>
            </a:fld>
            <a:endParaRPr lang="en-CA"/>
          </a:p>
        </p:txBody>
      </p:sp>
    </p:spTree>
    <p:extLst>
      <p:ext uri="{BB962C8B-B14F-4D97-AF65-F5344CB8AC3E}">
        <p14:creationId xmlns:p14="http://schemas.microsoft.com/office/powerpoint/2010/main" val="3609709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6076-86C4-45A1-9449-A683C751F43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FE892D7-9732-4F30-B948-B432860BC4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D7EC26F-79F7-4D00-8534-6D7E173919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BFD4B7E-4E5D-4F65-8A55-3D598F1C9959}"/>
              </a:ext>
            </a:extLst>
          </p:cNvPr>
          <p:cNvSpPr>
            <a:spLocks noGrp="1"/>
          </p:cNvSpPr>
          <p:nvPr>
            <p:ph type="dt" sz="half" idx="10"/>
          </p:nvPr>
        </p:nvSpPr>
        <p:spPr/>
        <p:txBody>
          <a:bodyPr/>
          <a:lstStyle/>
          <a:p>
            <a:fld id="{992C429C-3086-45AE-B7E0-530732D50DB6}" type="datetimeFigureOut">
              <a:rPr lang="en-CA" smtClean="0"/>
              <a:t>2021-01-11</a:t>
            </a:fld>
            <a:endParaRPr lang="en-CA"/>
          </a:p>
        </p:txBody>
      </p:sp>
      <p:sp>
        <p:nvSpPr>
          <p:cNvPr id="6" name="Footer Placeholder 5">
            <a:extLst>
              <a:ext uri="{FF2B5EF4-FFF2-40B4-BE49-F238E27FC236}">
                <a16:creationId xmlns:a16="http://schemas.microsoft.com/office/drawing/2014/main" id="{DCB534D2-951E-486D-A865-C905F0BFFA2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D017190-A43C-44B2-AA51-5435026FA8B5}"/>
              </a:ext>
            </a:extLst>
          </p:cNvPr>
          <p:cNvSpPr>
            <a:spLocks noGrp="1"/>
          </p:cNvSpPr>
          <p:nvPr>
            <p:ph type="sldNum" sz="quarter" idx="12"/>
          </p:nvPr>
        </p:nvSpPr>
        <p:spPr/>
        <p:txBody>
          <a:bodyPr/>
          <a:lstStyle/>
          <a:p>
            <a:fld id="{314CF345-801E-407C-9B32-E4A58A729A44}" type="slidenum">
              <a:rPr lang="en-CA" smtClean="0"/>
              <a:t>‹#›</a:t>
            </a:fld>
            <a:endParaRPr lang="en-CA"/>
          </a:p>
        </p:txBody>
      </p:sp>
    </p:spTree>
    <p:extLst>
      <p:ext uri="{BB962C8B-B14F-4D97-AF65-F5344CB8AC3E}">
        <p14:creationId xmlns:p14="http://schemas.microsoft.com/office/powerpoint/2010/main" val="2955962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7400-AEA1-42C2-8EAE-CA689F10AF4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8B82448-4D7C-4B85-8DE1-4C039D65CA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DCAD92-9B24-415E-96E3-16A93404F2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3054691-2341-4D4D-9424-3D0DAB51A5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7946DE-97B0-419C-8886-39960249E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8BD8D3A-F764-4199-92A8-67FE38137E1C}"/>
              </a:ext>
            </a:extLst>
          </p:cNvPr>
          <p:cNvSpPr>
            <a:spLocks noGrp="1"/>
          </p:cNvSpPr>
          <p:nvPr>
            <p:ph type="dt" sz="half" idx="10"/>
          </p:nvPr>
        </p:nvSpPr>
        <p:spPr/>
        <p:txBody>
          <a:bodyPr/>
          <a:lstStyle/>
          <a:p>
            <a:fld id="{992C429C-3086-45AE-B7E0-530732D50DB6}" type="datetimeFigureOut">
              <a:rPr lang="en-CA" smtClean="0"/>
              <a:t>2021-01-11</a:t>
            </a:fld>
            <a:endParaRPr lang="en-CA"/>
          </a:p>
        </p:txBody>
      </p:sp>
      <p:sp>
        <p:nvSpPr>
          <p:cNvPr id="8" name="Footer Placeholder 7">
            <a:extLst>
              <a:ext uri="{FF2B5EF4-FFF2-40B4-BE49-F238E27FC236}">
                <a16:creationId xmlns:a16="http://schemas.microsoft.com/office/drawing/2014/main" id="{1AE5EC45-41D5-43E1-BC1F-547EBCD4C05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9C6CE1D-1D8C-4840-AD7E-C4A19FBA1368}"/>
              </a:ext>
            </a:extLst>
          </p:cNvPr>
          <p:cNvSpPr>
            <a:spLocks noGrp="1"/>
          </p:cNvSpPr>
          <p:nvPr>
            <p:ph type="sldNum" sz="quarter" idx="12"/>
          </p:nvPr>
        </p:nvSpPr>
        <p:spPr/>
        <p:txBody>
          <a:bodyPr/>
          <a:lstStyle/>
          <a:p>
            <a:fld id="{314CF345-801E-407C-9B32-E4A58A729A44}" type="slidenum">
              <a:rPr lang="en-CA" smtClean="0"/>
              <a:t>‹#›</a:t>
            </a:fld>
            <a:endParaRPr lang="en-CA"/>
          </a:p>
        </p:txBody>
      </p:sp>
    </p:spTree>
    <p:extLst>
      <p:ext uri="{BB962C8B-B14F-4D97-AF65-F5344CB8AC3E}">
        <p14:creationId xmlns:p14="http://schemas.microsoft.com/office/powerpoint/2010/main" val="1371313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9FD8-F990-4BB5-A7CA-0F152AB2275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4CB79E7-0E7F-4627-89C4-DEFDDDC0E262}"/>
              </a:ext>
            </a:extLst>
          </p:cNvPr>
          <p:cNvSpPr>
            <a:spLocks noGrp="1"/>
          </p:cNvSpPr>
          <p:nvPr>
            <p:ph type="dt" sz="half" idx="10"/>
          </p:nvPr>
        </p:nvSpPr>
        <p:spPr/>
        <p:txBody>
          <a:bodyPr/>
          <a:lstStyle/>
          <a:p>
            <a:fld id="{992C429C-3086-45AE-B7E0-530732D50DB6}" type="datetimeFigureOut">
              <a:rPr lang="en-CA" smtClean="0"/>
              <a:t>2021-01-11</a:t>
            </a:fld>
            <a:endParaRPr lang="en-CA"/>
          </a:p>
        </p:txBody>
      </p:sp>
      <p:sp>
        <p:nvSpPr>
          <p:cNvPr id="4" name="Footer Placeholder 3">
            <a:extLst>
              <a:ext uri="{FF2B5EF4-FFF2-40B4-BE49-F238E27FC236}">
                <a16:creationId xmlns:a16="http://schemas.microsoft.com/office/drawing/2014/main" id="{C926BA16-66EE-46E2-BC21-F61C7482951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A7FB75F-0D24-4B28-8534-106BF33E2568}"/>
              </a:ext>
            </a:extLst>
          </p:cNvPr>
          <p:cNvSpPr>
            <a:spLocks noGrp="1"/>
          </p:cNvSpPr>
          <p:nvPr>
            <p:ph type="sldNum" sz="quarter" idx="12"/>
          </p:nvPr>
        </p:nvSpPr>
        <p:spPr/>
        <p:txBody>
          <a:bodyPr/>
          <a:lstStyle/>
          <a:p>
            <a:fld id="{314CF345-801E-407C-9B32-E4A58A729A44}" type="slidenum">
              <a:rPr lang="en-CA" smtClean="0"/>
              <a:t>‹#›</a:t>
            </a:fld>
            <a:endParaRPr lang="en-CA"/>
          </a:p>
        </p:txBody>
      </p:sp>
    </p:spTree>
    <p:extLst>
      <p:ext uri="{BB962C8B-B14F-4D97-AF65-F5344CB8AC3E}">
        <p14:creationId xmlns:p14="http://schemas.microsoft.com/office/powerpoint/2010/main" val="644952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8CCEBA-2B4C-45EE-8F0B-7A1FBD247E29}"/>
              </a:ext>
            </a:extLst>
          </p:cNvPr>
          <p:cNvSpPr>
            <a:spLocks noGrp="1"/>
          </p:cNvSpPr>
          <p:nvPr>
            <p:ph type="dt" sz="half" idx="10"/>
          </p:nvPr>
        </p:nvSpPr>
        <p:spPr/>
        <p:txBody>
          <a:bodyPr/>
          <a:lstStyle/>
          <a:p>
            <a:fld id="{992C429C-3086-45AE-B7E0-530732D50DB6}" type="datetimeFigureOut">
              <a:rPr lang="en-CA" smtClean="0"/>
              <a:t>2021-01-11</a:t>
            </a:fld>
            <a:endParaRPr lang="en-CA"/>
          </a:p>
        </p:txBody>
      </p:sp>
      <p:sp>
        <p:nvSpPr>
          <p:cNvPr id="3" name="Footer Placeholder 2">
            <a:extLst>
              <a:ext uri="{FF2B5EF4-FFF2-40B4-BE49-F238E27FC236}">
                <a16:creationId xmlns:a16="http://schemas.microsoft.com/office/drawing/2014/main" id="{59B6DE8E-355A-41B8-B942-CAFA792D5DB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B0A496D-E5FD-4931-B5C8-4C4F7D895E22}"/>
              </a:ext>
            </a:extLst>
          </p:cNvPr>
          <p:cNvSpPr>
            <a:spLocks noGrp="1"/>
          </p:cNvSpPr>
          <p:nvPr>
            <p:ph type="sldNum" sz="quarter" idx="12"/>
          </p:nvPr>
        </p:nvSpPr>
        <p:spPr/>
        <p:txBody>
          <a:bodyPr/>
          <a:lstStyle/>
          <a:p>
            <a:fld id="{314CF345-801E-407C-9B32-E4A58A729A44}" type="slidenum">
              <a:rPr lang="en-CA" smtClean="0"/>
              <a:t>‹#›</a:t>
            </a:fld>
            <a:endParaRPr lang="en-CA"/>
          </a:p>
        </p:txBody>
      </p:sp>
    </p:spTree>
    <p:extLst>
      <p:ext uri="{BB962C8B-B14F-4D97-AF65-F5344CB8AC3E}">
        <p14:creationId xmlns:p14="http://schemas.microsoft.com/office/powerpoint/2010/main" val="115519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118CC-91BF-4E04-B10A-3334B3707E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7B60939-C320-4496-965A-FCBD08849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73F1832-C17F-49BF-8AF8-EF0085C27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C94B25-98D8-4428-9A75-2AE8ADCDF050}"/>
              </a:ext>
            </a:extLst>
          </p:cNvPr>
          <p:cNvSpPr>
            <a:spLocks noGrp="1"/>
          </p:cNvSpPr>
          <p:nvPr>
            <p:ph type="dt" sz="half" idx="10"/>
          </p:nvPr>
        </p:nvSpPr>
        <p:spPr/>
        <p:txBody>
          <a:bodyPr/>
          <a:lstStyle/>
          <a:p>
            <a:fld id="{992C429C-3086-45AE-B7E0-530732D50DB6}" type="datetimeFigureOut">
              <a:rPr lang="en-CA" smtClean="0"/>
              <a:t>2021-01-11</a:t>
            </a:fld>
            <a:endParaRPr lang="en-CA"/>
          </a:p>
        </p:txBody>
      </p:sp>
      <p:sp>
        <p:nvSpPr>
          <p:cNvPr id="6" name="Footer Placeholder 5">
            <a:extLst>
              <a:ext uri="{FF2B5EF4-FFF2-40B4-BE49-F238E27FC236}">
                <a16:creationId xmlns:a16="http://schemas.microsoft.com/office/drawing/2014/main" id="{21FB1332-AA14-49FA-8996-4123E6C794D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6F1D109-9450-4706-A6E9-15B4B82EE4A9}"/>
              </a:ext>
            </a:extLst>
          </p:cNvPr>
          <p:cNvSpPr>
            <a:spLocks noGrp="1"/>
          </p:cNvSpPr>
          <p:nvPr>
            <p:ph type="sldNum" sz="quarter" idx="12"/>
          </p:nvPr>
        </p:nvSpPr>
        <p:spPr/>
        <p:txBody>
          <a:bodyPr/>
          <a:lstStyle/>
          <a:p>
            <a:fld id="{314CF345-801E-407C-9B32-E4A58A729A44}" type="slidenum">
              <a:rPr lang="en-CA" smtClean="0"/>
              <a:t>‹#›</a:t>
            </a:fld>
            <a:endParaRPr lang="en-CA"/>
          </a:p>
        </p:txBody>
      </p:sp>
    </p:spTree>
    <p:extLst>
      <p:ext uri="{BB962C8B-B14F-4D97-AF65-F5344CB8AC3E}">
        <p14:creationId xmlns:p14="http://schemas.microsoft.com/office/powerpoint/2010/main" val="371715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E60A3-BC47-4377-8EC5-0828C6C6F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75788E3-7F7C-4AA5-8702-8BD2130D56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FC4111C-9B23-4DE9-9208-9AF3BE654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65B02F-4623-435D-B00F-AB8538175EDB}"/>
              </a:ext>
            </a:extLst>
          </p:cNvPr>
          <p:cNvSpPr>
            <a:spLocks noGrp="1"/>
          </p:cNvSpPr>
          <p:nvPr>
            <p:ph type="dt" sz="half" idx="10"/>
          </p:nvPr>
        </p:nvSpPr>
        <p:spPr/>
        <p:txBody>
          <a:bodyPr/>
          <a:lstStyle/>
          <a:p>
            <a:fld id="{992C429C-3086-45AE-B7E0-530732D50DB6}" type="datetimeFigureOut">
              <a:rPr lang="en-CA" smtClean="0"/>
              <a:t>2021-01-11</a:t>
            </a:fld>
            <a:endParaRPr lang="en-CA"/>
          </a:p>
        </p:txBody>
      </p:sp>
      <p:sp>
        <p:nvSpPr>
          <p:cNvPr id="6" name="Footer Placeholder 5">
            <a:extLst>
              <a:ext uri="{FF2B5EF4-FFF2-40B4-BE49-F238E27FC236}">
                <a16:creationId xmlns:a16="http://schemas.microsoft.com/office/drawing/2014/main" id="{2F43CAAC-7E46-4153-A9EB-DECF3DBFCF3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2E90DA2-60FF-46D0-AB5D-3AD541FA8FF5}"/>
              </a:ext>
            </a:extLst>
          </p:cNvPr>
          <p:cNvSpPr>
            <a:spLocks noGrp="1"/>
          </p:cNvSpPr>
          <p:nvPr>
            <p:ph type="sldNum" sz="quarter" idx="12"/>
          </p:nvPr>
        </p:nvSpPr>
        <p:spPr/>
        <p:txBody>
          <a:bodyPr/>
          <a:lstStyle/>
          <a:p>
            <a:fld id="{314CF345-801E-407C-9B32-E4A58A729A44}" type="slidenum">
              <a:rPr lang="en-CA" smtClean="0"/>
              <a:t>‹#›</a:t>
            </a:fld>
            <a:endParaRPr lang="en-CA"/>
          </a:p>
        </p:txBody>
      </p:sp>
    </p:spTree>
    <p:extLst>
      <p:ext uri="{BB962C8B-B14F-4D97-AF65-F5344CB8AC3E}">
        <p14:creationId xmlns:p14="http://schemas.microsoft.com/office/powerpoint/2010/main" val="1424027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6243B7-FE4B-4EA7-84E2-8BE65D3E68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BE26F95-5F46-460C-A15A-869E4770E5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66BA2C7-650B-44A7-B548-999C00555A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C429C-3086-45AE-B7E0-530732D50DB6}" type="datetimeFigureOut">
              <a:rPr lang="en-CA" smtClean="0"/>
              <a:t>2021-01-11</a:t>
            </a:fld>
            <a:endParaRPr lang="en-CA"/>
          </a:p>
        </p:txBody>
      </p:sp>
      <p:sp>
        <p:nvSpPr>
          <p:cNvPr id="5" name="Footer Placeholder 4">
            <a:extLst>
              <a:ext uri="{FF2B5EF4-FFF2-40B4-BE49-F238E27FC236}">
                <a16:creationId xmlns:a16="http://schemas.microsoft.com/office/drawing/2014/main" id="{5DF98216-4246-4109-9E93-850846DC36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32177F1-40CA-4B3D-8CCC-66586DA9C3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CF345-801E-407C-9B32-E4A58A729A44}" type="slidenum">
              <a:rPr lang="en-CA" smtClean="0"/>
              <a:t>‹#›</a:t>
            </a:fld>
            <a:endParaRPr lang="en-CA"/>
          </a:p>
        </p:txBody>
      </p:sp>
    </p:spTree>
    <p:extLst>
      <p:ext uri="{BB962C8B-B14F-4D97-AF65-F5344CB8AC3E}">
        <p14:creationId xmlns:p14="http://schemas.microsoft.com/office/powerpoint/2010/main" val="2049748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lur&#10;&#10;Description automatically generated">
            <a:extLst>
              <a:ext uri="{FF2B5EF4-FFF2-40B4-BE49-F238E27FC236}">
                <a16:creationId xmlns:a16="http://schemas.microsoft.com/office/drawing/2014/main" id="{EDE16907-A776-4546-8A56-610CF8F3FA63}"/>
              </a:ext>
            </a:extLst>
          </p:cNvPr>
          <p:cNvPicPr>
            <a:picLocks noChangeAspect="1"/>
          </p:cNvPicPr>
          <p:nvPr/>
        </p:nvPicPr>
        <p:blipFill rotWithShape="1">
          <a:blip r:embed="rId2">
            <a:extLst>
              <a:ext uri="{28A0092B-C50C-407E-A947-70E740481C1C}">
                <a14:useLocalDpi xmlns:a14="http://schemas.microsoft.com/office/drawing/2010/main" val="0"/>
              </a:ext>
            </a:extLst>
          </a:blip>
          <a:srcRect t="10658" r="4486" b="298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AECEC0-ED7A-426E-A970-53F38688D111}"/>
              </a:ext>
            </a:extLst>
          </p:cNvPr>
          <p:cNvSpPr>
            <a:spLocks noGrp="1"/>
          </p:cNvSpPr>
          <p:nvPr>
            <p:ph type="ctrTitle"/>
          </p:nvPr>
        </p:nvSpPr>
        <p:spPr>
          <a:xfrm>
            <a:off x="477981" y="1122363"/>
            <a:ext cx="4023360" cy="3204134"/>
          </a:xfrm>
        </p:spPr>
        <p:txBody>
          <a:bodyPr anchor="b">
            <a:normAutofit/>
          </a:bodyPr>
          <a:lstStyle/>
          <a:p>
            <a:pPr algn="l"/>
            <a:r>
              <a:rPr lang="en-US" sz="5400" b="1" i="0" u="none" strike="noStrike" baseline="0" dirty="0"/>
              <a:t>SPEAK LORD FOR YOUR SERVANT IS LISTENING</a:t>
            </a:r>
            <a:endParaRPr lang="en-CA" sz="5400" dirty="0"/>
          </a:p>
        </p:txBody>
      </p:sp>
      <p:sp>
        <p:nvSpPr>
          <p:cNvPr id="3" name="Subtitle 2">
            <a:extLst>
              <a:ext uri="{FF2B5EF4-FFF2-40B4-BE49-F238E27FC236}">
                <a16:creationId xmlns:a16="http://schemas.microsoft.com/office/drawing/2014/main" id="{0011E2D5-F13F-4FB1-89A3-1779E29F6939}"/>
              </a:ext>
            </a:extLst>
          </p:cNvPr>
          <p:cNvSpPr>
            <a:spLocks noGrp="1"/>
          </p:cNvSpPr>
          <p:nvPr>
            <p:ph type="subTitle" idx="1"/>
          </p:nvPr>
        </p:nvSpPr>
        <p:spPr>
          <a:xfrm>
            <a:off x="477980" y="4872922"/>
            <a:ext cx="4023359" cy="1208141"/>
          </a:xfrm>
        </p:spPr>
        <p:txBody>
          <a:bodyPr>
            <a:normAutofit/>
          </a:bodyPr>
          <a:lstStyle/>
          <a:p>
            <a:pPr algn="l"/>
            <a:r>
              <a:rPr lang="en-CA" sz="4800" dirty="0"/>
              <a:t>I Samuel 3:9,10</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71797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ECEC0-ED7A-426E-A970-53F38688D111}"/>
              </a:ext>
            </a:extLst>
          </p:cNvPr>
          <p:cNvSpPr>
            <a:spLocks noGrp="1"/>
          </p:cNvSpPr>
          <p:nvPr>
            <p:ph type="ctrTitle"/>
          </p:nvPr>
        </p:nvSpPr>
        <p:spPr>
          <a:xfrm>
            <a:off x="0" y="0"/>
            <a:ext cx="4375151" cy="1380348"/>
          </a:xfrm>
        </p:spPr>
        <p:txBody>
          <a:bodyPr>
            <a:normAutofit/>
          </a:bodyPr>
          <a:lstStyle/>
          <a:p>
            <a:pPr algn="l"/>
            <a:r>
              <a:rPr lang="en-US" sz="4400" b="1" i="0" u="none" strike="noStrike" baseline="0" dirty="0">
                <a:solidFill>
                  <a:schemeClr val="bg1"/>
                </a:solidFill>
              </a:rPr>
              <a:t>II. THE BASIS FOR SAMUEL’S LIFE</a:t>
            </a:r>
            <a:endParaRPr lang="en-CA" sz="4400" dirty="0">
              <a:solidFill>
                <a:schemeClr val="bg1"/>
              </a:solidFill>
            </a:endParaRPr>
          </a:p>
        </p:txBody>
      </p:sp>
      <p:sp>
        <p:nvSpPr>
          <p:cNvPr id="3" name="Subtitle 2">
            <a:extLst>
              <a:ext uri="{FF2B5EF4-FFF2-40B4-BE49-F238E27FC236}">
                <a16:creationId xmlns:a16="http://schemas.microsoft.com/office/drawing/2014/main" id="{0011E2D5-F13F-4FB1-89A3-1779E29F6939}"/>
              </a:ext>
            </a:extLst>
          </p:cNvPr>
          <p:cNvSpPr>
            <a:spLocks noGrp="1"/>
          </p:cNvSpPr>
          <p:nvPr>
            <p:ph type="subTitle" idx="1"/>
          </p:nvPr>
        </p:nvSpPr>
        <p:spPr>
          <a:xfrm>
            <a:off x="150471" y="1469984"/>
            <a:ext cx="5481881" cy="5069711"/>
          </a:xfrm>
        </p:spPr>
        <p:txBody>
          <a:bodyPr>
            <a:normAutofit/>
          </a:bodyPr>
          <a:lstStyle/>
          <a:p>
            <a:pPr algn="l"/>
            <a:r>
              <a:rPr lang="en-US" sz="3600" b="0" i="1" u="none" strike="noStrike" baseline="0" dirty="0">
                <a:solidFill>
                  <a:schemeClr val="bg1"/>
                </a:solidFill>
              </a:rPr>
              <a:t>10. “</a:t>
            </a:r>
            <a:r>
              <a:rPr lang="en-US" sz="3600" b="0" i="1" u="sng" strike="noStrike" baseline="0" dirty="0">
                <a:solidFill>
                  <a:schemeClr val="bg1"/>
                </a:solidFill>
              </a:rPr>
              <a:t>those who oppose the Lord will be broken. The Most High will thunder from heaven; the Lord will judge the ends of the earth</a:t>
            </a:r>
            <a:r>
              <a:rPr lang="en-US" sz="3600" b="0" i="1" u="none" strike="noStrike" baseline="0" dirty="0">
                <a:solidFill>
                  <a:schemeClr val="bg1"/>
                </a:solidFill>
              </a:rPr>
              <a:t>. “He will give strength to his king and exalt the horn of his anointed.”</a:t>
            </a:r>
          </a:p>
        </p:txBody>
      </p:sp>
      <p:pic>
        <p:nvPicPr>
          <p:cNvPr id="5" name="Picture 4" descr="A picture containing blur&#10;&#10;Description automatically generated">
            <a:extLst>
              <a:ext uri="{FF2B5EF4-FFF2-40B4-BE49-F238E27FC236}">
                <a16:creationId xmlns:a16="http://schemas.microsoft.com/office/drawing/2014/main" id="{EDE16907-A776-4546-8A56-610CF8F3FA63}"/>
              </a:ext>
            </a:extLst>
          </p:cNvPr>
          <p:cNvPicPr>
            <a:picLocks noChangeAspect="1"/>
          </p:cNvPicPr>
          <p:nvPr/>
        </p:nvPicPr>
        <p:blipFill rotWithShape="1">
          <a:blip r:embed="rId2">
            <a:extLst>
              <a:ext uri="{28A0092B-C50C-407E-A947-70E740481C1C}">
                <a14:useLocalDpi xmlns:a14="http://schemas.microsoft.com/office/drawing/2010/main" val="0"/>
              </a:ext>
            </a:extLst>
          </a:blip>
          <a:srcRect l="16945" r="-1" b="-1"/>
          <a:stretch/>
        </p:blipFill>
        <p:spPr>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50" name="Freeform: Shape 49">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58168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62"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picture containing blur&#10;&#10;Description automatically generated">
            <a:extLst>
              <a:ext uri="{FF2B5EF4-FFF2-40B4-BE49-F238E27FC236}">
                <a16:creationId xmlns:a16="http://schemas.microsoft.com/office/drawing/2014/main" id="{EDE16907-A776-4546-8A56-610CF8F3FA63}"/>
              </a:ext>
            </a:extLst>
          </p:cNvPr>
          <p:cNvPicPr>
            <a:picLocks noChangeAspect="1"/>
          </p:cNvPicPr>
          <p:nvPr/>
        </p:nvPicPr>
        <p:blipFill rotWithShape="1">
          <a:blip r:embed="rId2">
            <a:extLst>
              <a:ext uri="{28A0092B-C50C-407E-A947-70E740481C1C}">
                <a14:useLocalDpi xmlns:a14="http://schemas.microsoft.com/office/drawing/2010/main" val="0"/>
              </a:ext>
            </a:extLst>
          </a:blip>
          <a:srcRect l="16945" r="-1" b="-1"/>
          <a:stretch/>
        </p:blipFill>
        <p:spPr>
          <a:xfrm>
            <a:off x="6925102" y="1065276"/>
            <a:ext cx="4487304" cy="4727448"/>
          </a:xfrm>
          <a:prstGeom prst="rect">
            <a:avLst/>
          </a:prstGeom>
        </p:spPr>
      </p:pic>
      <p:grpSp>
        <p:nvGrpSpPr>
          <p:cNvPr id="65" name="Group 64">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6" name="Freeform: Shape 65">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7" name="Freeform: Shape 66">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8" name="Freeform: Shape 67">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9" name="Freeform: Shape 68">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Freeform: Shape 70">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2" name="Freeform: Shape 71">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9AECEC0-ED7A-426E-A970-53F38688D111}"/>
              </a:ext>
            </a:extLst>
          </p:cNvPr>
          <p:cNvSpPr>
            <a:spLocks noGrp="1"/>
          </p:cNvSpPr>
          <p:nvPr>
            <p:ph type="ctrTitle"/>
          </p:nvPr>
        </p:nvSpPr>
        <p:spPr>
          <a:xfrm>
            <a:off x="789708" y="1014574"/>
            <a:ext cx="5633531" cy="2226769"/>
          </a:xfrm>
        </p:spPr>
        <p:txBody>
          <a:bodyPr anchor="ctr">
            <a:normAutofit/>
          </a:bodyPr>
          <a:lstStyle/>
          <a:p>
            <a:pPr algn="l"/>
            <a:r>
              <a:rPr lang="en-US" sz="5400" b="1" i="0" u="none" strike="noStrike" baseline="0" dirty="0">
                <a:solidFill>
                  <a:schemeClr val="bg1"/>
                </a:solidFill>
              </a:rPr>
              <a:t>III. THE BEGINNING OF SAMUEL’S LIFE</a:t>
            </a:r>
            <a:endParaRPr lang="en-CA" sz="5400" dirty="0">
              <a:solidFill>
                <a:schemeClr val="bg1"/>
              </a:solidFill>
            </a:endParaRPr>
          </a:p>
        </p:txBody>
      </p:sp>
      <p:sp>
        <p:nvSpPr>
          <p:cNvPr id="3" name="Subtitle 2">
            <a:extLst>
              <a:ext uri="{FF2B5EF4-FFF2-40B4-BE49-F238E27FC236}">
                <a16:creationId xmlns:a16="http://schemas.microsoft.com/office/drawing/2014/main" id="{0011E2D5-F13F-4FB1-89A3-1779E29F6939}"/>
              </a:ext>
            </a:extLst>
          </p:cNvPr>
          <p:cNvSpPr>
            <a:spLocks noGrp="1"/>
          </p:cNvSpPr>
          <p:nvPr>
            <p:ph type="subTitle" idx="1"/>
          </p:nvPr>
        </p:nvSpPr>
        <p:spPr>
          <a:xfrm>
            <a:off x="0" y="3640633"/>
            <a:ext cx="6795911" cy="2487212"/>
          </a:xfrm>
        </p:spPr>
        <p:txBody>
          <a:bodyPr anchor="ctr">
            <a:noAutofit/>
          </a:bodyPr>
          <a:lstStyle/>
          <a:p>
            <a:pPr algn="l"/>
            <a:r>
              <a:rPr lang="en-US" sz="3600" b="0" i="1" u="none" strike="noStrike" baseline="0" dirty="0"/>
              <a:t>11. “The boy </a:t>
            </a:r>
            <a:r>
              <a:rPr lang="en-US" sz="3600" b="0" i="1" u="sng" strike="noStrike" baseline="0" dirty="0"/>
              <a:t>ministered before the LORD</a:t>
            </a:r>
            <a:r>
              <a:rPr lang="en-US" sz="3600" b="0" i="1" u="none" strike="noStrike" baseline="0" dirty="0"/>
              <a:t> under Eli the priest . . .</a:t>
            </a:r>
          </a:p>
          <a:p>
            <a:pPr marR="21600" algn="l"/>
            <a:r>
              <a:rPr lang="en-US" sz="3600" b="0" i="1" u="none" strike="noStrike" baseline="0" dirty="0"/>
              <a:t>18. But Samuel was </a:t>
            </a:r>
            <a:r>
              <a:rPr lang="en-US" sz="3600" b="0" i="1" u="sng" strike="noStrike" baseline="0" dirty="0"/>
              <a:t>ministering before the Lord</a:t>
            </a:r>
            <a:r>
              <a:rPr lang="en-US" sz="3600" b="0" i="1" u="none" strike="noStrike" baseline="0" dirty="0"/>
              <a:t>—a</a:t>
            </a:r>
            <a:r>
              <a:rPr lang="en-US" sz="3600" b="0" i="1" u="sng" strike="noStrike" baseline="0" dirty="0"/>
              <a:t> </a:t>
            </a:r>
            <a:r>
              <a:rPr lang="en-US" sz="3600" b="0" i="1" u="none" strike="noStrike" baseline="0" dirty="0"/>
              <a:t>boy wearing </a:t>
            </a:r>
            <a:r>
              <a:rPr lang="en-US" sz="3600" b="0" i="1" u="sng" strike="noStrike" baseline="0" dirty="0"/>
              <a:t>a linen ephod</a:t>
            </a:r>
            <a:r>
              <a:rPr lang="en-US" sz="3600" b="0" i="1" u="none" strike="noStrike" baseline="0" dirty="0"/>
              <a:t>.”</a:t>
            </a:r>
          </a:p>
        </p:txBody>
      </p:sp>
    </p:spTree>
    <p:extLst>
      <p:ext uri="{BB962C8B-B14F-4D97-AF65-F5344CB8AC3E}">
        <p14:creationId xmlns:p14="http://schemas.microsoft.com/office/powerpoint/2010/main" val="324723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62"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picture containing blur&#10;&#10;Description automatically generated">
            <a:extLst>
              <a:ext uri="{FF2B5EF4-FFF2-40B4-BE49-F238E27FC236}">
                <a16:creationId xmlns:a16="http://schemas.microsoft.com/office/drawing/2014/main" id="{EDE16907-A776-4546-8A56-610CF8F3FA63}"/>
              </a:ext>
            </a:extLst>
          </p:cNvPr>
          <p:cNvPicPr>
            <a:picLocks noChangeAspect="1"/>
          </p:cNvPicPr>
          <p:nvPr/>
        </p:nvPicPr>
        <p:blipFill rotWithShape="1">
          <a:blip r:embed="rId2">
            <a:extLst>
              <a:ext uri="{28A0092B-C50C-407E-A947-70E740481C1C}">
                <a14:useLocalDpi xmlns:a14="http://schemas.microsoft.com/office/drawing/2010/main" val="0"/>
              </a:ext>
            </a:extLst>
          </a:blip>
          <a:srcRect l="16945" r="-1" b="-1"/>
          <a:stretch/>
        </p:blipFill>
        <p:spPr>
          <a:xfrm>
            <a:off x="6925102" y="1065276"/>
            <a:ext cx="4487304" cy="4727448"/>
          </a:xfrm>
          <a:prstGeom prst="rect">
            <a:avLst/>
          </a:prstGeom>
        </p:spPr>
      </p:pic>
      <p:grpSp>
        <p:nvGrpSpPr>
          <p:cNvPr id="65" name="Group 64">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6" name="Freeform: Shape 65">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7" name="Freeform: Shape 66">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8" name="Freeform: Shape 67">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9" name="Freeform: Shape 68">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Freeform: Shape 70">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2" name="Freeform: Shape 71">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9AECEC0-ED7A-426E-A970-53F38688D111}"/>
              </a:ext>
            </a:extLst>
          </p:cNvPr>
          <p:cNvSpPr>
            <a:spLocks noGrp="1"/>
          </p:cNvSpPr>
          <p:nvPr>
            <p:ph type="ctrTitle"/>
          </p:nvPr>
        </p:nvSpPr>
        <p:spPr>
          <a:xfrm>
            <a:off x="789708" y="1014574"/>
            <a:ext cx="5633531" cy="2226769"/>
          </a:xfrm>
        </p:spPr>
        <p:txBody>
          <a:bodyPr anchor="ctr">
            <a:normAutofit/>
          </a:bodyPr>
          <a:lstStyle/>
          <a:p>
            <a:pPr algn="l"/>
            <a:r>
              <a:rPr lang="en-US" sz="5400" b="1" i="0" u="none" strike="noStrike" baseline="0" dirty="0">
                <a:solidFill>
                  <a:schemeClr val="bg1"/>
                </a:solidFill>
              </a:rPr>
              <a:t>III. THE BEGINNING OF SAMUEL’S LIFE</a:t>
            </a:r>
            <a:endParaRPr lang="en-CA" sz="5400" dirty="0">
              <a:solidFill>
                <a:schemeClr val="bg1"/>
              </a:solidFill>
            </a:endParaRPr>
          </a:p>
        </p:txBody>
      </p:sp>
      <p:sp>
        <p:nvSpPr>
          <p:cNvPr id="3" name="Subtitle 2">
            <a:extLst>
              <a:ext uri="{FF2B5EF4-FFF2-40B4-BE49-F238E27FC236}">
                <a16:creationId xmlns:a16="http://schemas.microsoft.com/office/drawing/2014/main" id="{0011E2D5-F13F-4FB1-89A3-1779E29F6939}"/>
              </a:ext>
            </a:extLst>
          </p:cNvPr>
          <p:cNvSpPr>
            <a:spLocks noGrp="1"/>
          </p:cNvSpPr>
          <p:nvPr>
            <p:ph type="subTitle" idx="1"/>
          </p:nvPr>
        </p:nvSpPr>
        <p:spPr>
          <a:xfrm>
            <a:off x="66121" y="3927288"/>
            <a:ext cx="6795911" cy="2487212"/>
          </a:xfrm>
        </p:spPr>
        <p:txBody>
          <a:bodyPr anchor="ctr">
            <a:noAutofit/>
          </a:bodyPr>
          <a:lstStyle/>
          <a:p>
            <a:pPr algn="l"/>
            <a:r>
              <a:rPr lang="en-US" sz="3600" b="0" i="1" u="none" strike="noStrike" baseline="0" dirty="0"/>
              <a:t>19. “Each year his mother made him a little robe and took it to him when she went up with her husband to offer the annual sacrifice.”</a:t>
            </a:r>
          </a:p>
          <a:p>
            <a:pPr algn="l"/>
            <a:r>
              <a:rPr lang="en-CA" sz="3600" i="1" dirty="0"/>
              <a:t>			</a:t>
            </a:r>
            <a:r>
              <a:rPr lang="en-CA" sz="3600" b="0" i="1" u="none" strike="noStrike" baseline="0" dirty="0"/>
              <a:t>I Samuel 2:11,18,19</a:t>
            </a:r>
            <a:endParaRPr lang="en-CA" sz="3600" b="0" i="0" u="none" strike="noStrike" baseline="0" dirty="0"/>
          </a:p>
        </p:txBody>
      </p:sp>
    </p:spTree>
    <p:extLst>
      <p:ext uri="{BB962C8B-B14F-4D97-AF65-F5344CB8AC3E}">
        <p14:creationId xmlns:p14="http://schemas.microsoft.com/office/powerpoint/2010/main" val="31710718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62"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picture containing blur&#10;&#10;Description automatically generated">
            <a:extLst>
              <a:ext uri="{FF2B5EF4-FFF2-40B4-BE49-F238E27FC236}">
                <a16:creationId xmlns:a16="http://schemas.microsoft.com/office/drawing/2014/main" id="{EDE16907-A776-4546-8A56-610CF8F3FA63}"/>
              </a:ext>
            </a:extLst>
          </p:cNvPr>
          <p:cNvPicPr>
            <a:picLocks noChangeAspect="1"/>
          </p:cNvPicPr>
          <p:nvPr/>
        </p:nvPicPr>
        <p:blipFill rotWithShape="1">
          <a:blip r:embed="rId2">
            <a:extLst>
              <a:ext uri="{28A0092B-C50C-407E-A947-70E740481C1C}">
                <a14:useLocalDpi xmlns:a14="http://schemas.microsoft.com/office/drawing/2010/main" val="0"/>
              </a:ext>
            </a:extLst>
          </a:blip>
          <a:srcRect l="16945" r="-1" b="-1"/>
          <a:stretch/>
        </p:blipFill>
        <p:spPr>
          <a:xfrm>
            <a:off x="7452619" y="1065276"/>
            <a:ext cx="4487304" cy="4727448"/>
          </a:xfrm>
          <a:prstGeom prst="rect">
            <a:avLst/>
          </a:prstGeom>
        </p:spPr>
      </p:pic>
      <p:grpSp>
        <p:nvGrpSpPr>
          <p:cNvPr id="65" name="Group 64">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6" name="Freeform: Shape 65">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7" name="Freeform: Shape 66">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8" name="Freeform: Shape 67">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9" name="Freeform: Shape 68">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Freeform: Shape 70">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2" name="Freeform: Shape 71">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9AECEC0-ED7A-426E-A970-53F38688D111}"/>
              </a:ext>
            </a:extLst>
          </p:cNvPr>
          <p:cNvSpPr>
            <a:spLocks noGrp="1"/>
          </p:cNvSpPr>
          <p:nvPr>
            <p:ph type="ctrTitle"/>
          </p:nvPr>
        </p:nvSpPr>
        <p:spPr>
          <a:xfrm>
            <a:off x="789708" y="1014574"/>
            <a:ext cx="5633531" cy="2226769"/>
          </a:xfrm>
        </p:spPr>
        <p:txBody>
          <a:bodyPr anchor="ctr">
            <a:normAutofit/>
          </a:bodyPr>
          <a:lstStyle/>
          <a:p>
            <a:pPr algn="l"/>
            <a:r>
              <a:rPr lang="en-US" sz="5400" b="1" i="0" u="none" strike="noStrike" baseline="0" dirty="0">
                <a:solidFill>
                  <a:schemeClr val="bg1"/>
                </a:solidFill>
              </a:rPr>
              <a:t>III. THE BEGINNING OF SAMUEL’S LIFE</a:t>
            </a:r>
            <a:endParaRPr lang="en-CA" sz="5400" dirty="0">
              <a:solidFill>
                <a:schemeClr val="bg1"/>
              </a:solidFill>
            </a:endParaRPr>
          </a:p>
        </p:txBody>
      </p:sp>
      <p:sp>
        <p:nvSpPr>
          <p:cNvPr id="3" name="Subtitle 2">
            <a:extLst>
              <a:ext uri="{FF2B5EF4-FFF2-40B4-BE49-F238E27FC236}">
                <a16:creationId xmlns:a16="http://schemas.microsoft.com/office/drawing/2014/main" id="{0011E2D5-F13F-4FB1-89A3-1779E29F6939}"/>
              </a:ext>
            </a:extLst>
          </p:cNvPr>
          <p:cNvSpPr>
            <a:spLocks noGrp="1"/>
          </p:cNvSpPr>
          <p:nvPr>
            <p:ph type="subTitle" idx="1"/>
          </p:nvPr>
        </p:nvSpPr>
        <p:spPr>
          <a:xfrm>
            <a:off x="27646" y="3949622"/>
            <a:ext cx="7315200" cy="2487212"/>
          </a:xfrm>
        </p:spPr>
        <p:txBody>
          <a:bodyPr anchor="ctr">
            <a:noAutofit/>
          </a:bodyPr>
          <a:lstStyle/>
          <a:p>
            <a:pPr algn="l"/>
            <a:r>
              <a:rPr lang="en-US" sz="3600" b="0" i="1" u="none" strike="noStrike" baseline="0" dirty="0"/>
              <a:t>“If one person sins against another, God may mediate for the offender; but if anyone sins against the Lord, who will intercede for them?” </a:t>
            </a:r>
            <a:r>
              <a:rPr lang="en-US" sz="3600" b="0" i="1" u="sng" strike="noStrike" baseline="0" dirty="0"/>
              <a:t>His sons, however, did not listen to their father’s rebuke</a:t>
            </a:r>
            <a:r>
              <a:rPr lang="en-US" sz="3600" b="0" i="1" u="none" strike="noStrike" baseline="0" dirty="0"/>
              <a:t>, for it was the Lord’s will to put them to death.</a:t>
            </a:r>
            <a:r>
              <a:rPr lang="en-CA" sz="3600" dirty="0"/>
              <a:t>”</a:t>
            </a:r>
            <a:endParaRPr lang="en-US" sz="3600" b="0" i="1" u="none" strike="noStrike" baseline="0" dirty="0"/>
          </a:p>
        </p:txBody>
      </p:sp>
    </p:spTree>
    <p:extLst>
      <p:ext uri="{BB962C8B-B14F-4D97-AF65-F5344CB8AC3E}">
        <p14:creationId xmlns:p14="http://schemas.microsoft.com/office/powerpoint/2010/main" val="2859700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62"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picture containing blur&#10;&#10;Description automatically generated">
            <a:extLst>
              <a:ext uri="{FF2B5EF4-FFF2-40B4-BE49-F238E27FC236}">
                <a16:creationId xmlns:a16="http://schemas.microsoft.com/office/drawing/2014/main" id="{EDE16907-A776-4546-8A56-610CF8F3FA63}"/>
              </a:ext>
            </a:extLst>
          </p:cNvPr>
          <p:cNvPicPr>
            <a:picLocks noChangeAspect="1"/>
          </p:cNvPicPr>
          <p:nvPr/>
        </p:nvPicPr>
        <p:blipFill rotWithShape="1">
          <a:blip r:embed="rId2">
            <a:extLst>
              <a:ext uri="{28A0092B-C50C-407E-A947-70E740481C1C}">
                <a14:useLocalDpi xmlns:a14="http://schemas.microsoft.com/office/drawing/2010/main" val="0"/>
              </a:ext>
            </a:extLst>
          </a:blip>
          <a:srcRect l="16945" r="-1" b="-1"/>
          <a:stretch/>
        </p:blipFill>
        <p:spPr>
          <a:xfrm>
            <a:off x="7452619" y="1065276"/>
            <a:ext cx="4487304" cy="4727448"/>
          </a:xfrm>
          <a:prstGeom prst="rect">
            <a:avLst/>
          </a:prstGeom>
        </p:spPr>
      </p:pic>
      <p:grpSp>
        <p:nvGrpSpPr>
          <p:cNvPr id="65" name="Group 64">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6" name="Freeform: Shape 65">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7" name="Freeform: Shape 66">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8" name="Freeform: Shape 67">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9" name="Freeform: Shape 68">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Freeform: Shape 70">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2" name="Freeform: Shape 71">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9AECEC0-ED7A-426E-A970-53F38688D111}"/>
              </a:ext>
            </a:extLst>
          </p:cNvPr>
          <p:cNvSpPr>
            <a:spLocks noGrp="1"/>
          </p:cNvSpPr>
          <p:nvPr>
            <p:ph type="ctrTitle"/>
          </p:nvPr>
        </p:nvSpPr>
        <p:spPr>
          <a:xfrm>
            <a:off x="789708" y="1014574"/>
            <a:ext cx="5633531" cy="2226769"/>
          </a:xfrm>
        </p:spPr>
        <p:txBody>
          <a:bodyPr anchor="ctr">
            <a:normAutofit/>
          </a:bodyPr>
          <a:lstStyle/>
          <a:p>
            <a:pPr algn="l"/>
            <a:r>
              <a:rPr lang="en-US" sz="5400" b="1" i="0" u="none" strike="noStrike" baseline="0" dirty="0">
                <a:solidFill>
                  <a:schemeClr val="bg1"/>
                </a:solidFill>
              </a:rPr>
              <a:t>III. THE BEGINNING OF SAMUEL’S LIFE</a:t>
            </a:r>
            <a:endParaRPr lang="en-CA" sz="5400" dirty="0">
              <a:solidFill>
                <a:schemeClr val="bg1"/>
              </a:solidFill>
            </a:endParaRPr>
          </a:p>
        </p:txBody>
      </p:sp>
      <p:sp>
        <p:nvSpPr>
          <p:cNvPr id="3" name="Subtitle 2">
            <a:extLst>
              <a:ext uri="{FF2B5EF4-FFF2-40B4-BE49-F238E27FC236}">
                <a16:creationId xmlns:a16="http://schemas.microsoft.com/office/drawing/2014/main" id="{0011E2D5-F13F-4FB1-89A3-1779E29F6939}"/>
              </a:ext>
            </a:extLst>
          </p:cNvPr>
          <p:cNvSpPr>
            <a:spLocks noGrp="1"/>
          </p:cNvSpPr>
          <p:nvPr>
            <p:ph type="subTitle" idx="1"/>
          </p:nvPr>
        </p:nvSpPr>
        <p:spPr>
          <a:xfrm>
            <a:off x="0" y="4147846"/>
            <a:ext cx="7315200" cy="2487212"/>
          </a:xfrm>
        </p:spPr>
        <p:txBody>
          <a:bodyPr anchor="ctr">
            <a:noAutofit/>
          </a:bodyPr>
          <a:lstStyle/>
          <a:p>
            <a:pPr algn="l"/>
            <a:r>
              <a:rPr lang="en-US" sz="3600" b="0" i="1" u="none" strike="noStrike" baseline="0" dirty="0"/>
              <a:t>26. “And the boy Samuel continued to grow in stature and in favor with the Lord and with people.”</a:t>
            </a:r>
          </a:p>
          <a:p>
            <a:pPr algn="l"/>
            <a:r>
              <a:rPr lang="en-US" sz="3600" i="1" dirty="0"/>
              <a:t>				</a:t>
            </a:r>
            <a:r>
              <a:rPr lang="en-CA" sz="3600" b="0" i="1" u="none" strike="noStrike" baseline="0" dirty="0"/>
              <a:t>I Samuel 2:25,26</a:t>
            </a:r>
            <a:endParaRPr lang="en-US" sz="3600" b="0" i="1" u="none" strike="noStrike" baseline="0" dirty="0"/>
          </a:p>
        </p:txBody>
      </p:sp>
    </p:spTree>
    <p:extLst>
      <p:ext uri="{BB962C8B-B14F-4D97-AF65-F5344CB8AC3E}">
        <p14:creationId xmlns:p14="http://schemas.microsoft.com/office/powerpoint/2010/main" val="32547982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62"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picture containing blur&#10;&#10;Description automatically generated">
            <a:extLst>
              <a:ext uri="{FF2B5EF4-FFF2-40B4-BE49-F238E27FC236}">
                <a16:creationId xmlns:a16="http://schemas.microsoft.com/office/drawing/2014/main" id="{EDE16907-A776-4546-8A56-610CF8F3FA63}"/>
              </a:ext>
            </a:extLst>
          </p:cNvPr>
          <p:cNvPicPr>
            <a:picLocks noChangeAspect="1"/>
          </p:cNvPicPr>
          <p:nvPr/>
        </p:nvPicPr>
        <p:blipFill rotWithShape="1">
          <a:blip r:embed="rId2">
            <a:extLst>
              <a:ext uri="{28A0092B-C50C-407E-A947-70E740481C1C}">
                <a14:useLocalDpi xmlns:a14="http://schemas.microsoft.com/office/drawing/2010/main" val="0"/>
              </a:ext>
            </a:extLst>
          </a:blip>
          <a:srcRect l="16945" r="-1" b="-1"/>
          <a:stretch/>
        </p:blipFill>
        <p:spPr>
          <a:xfrm>
            <a:off x="7452619" y="1065276"/>
            <a:ext cx="4487304" cy="4727448"/>
          </a:xfrm>
          <a:prstGeom prst="rect">
            <a:avLst/>
          </a:prstGeom>
        </p:spPr>
      </p:pic>
      <p:grpSp>
        <p:nvGrpSpPr>
          <p:cNvPr id="65" name="Group 64">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6" name="Freeform: Shape 65">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7" name="Freeform: Shape 66">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8" name="Freeform: Shape 67">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9" name="Freeform: Shape 68">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Freeform: Shape 70">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2" name="Freeform: Shape 71">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9AECEC0-ED7A-426E-A970-53F38688D111}"/>
              </a:ext>
            </a:extLst>
          </p:cNvPr>
          <p:cNvSpPr>
            <a:spLocks noGrp="1"/>
          </p:cNvSpPr>
          <p:nvPr>
            <p:ph type="ctrTitle"/>
          </p:nvPr>
        </p:nvSpPr>
        <p:spPr>
          <a:xfrm>
            <a:off x="789708" y="1014574"/>
            <a:ext cx="5633531" cy="2226769"/>
          </a:xfrm>
        </p:spPr>
        <p:txBody>
          <a:bodyPr anchor="ctr">
            <a:normAutofit/>
          </a:bodyPr>
          <a:lstStyle/>
          <a:p>
            <a:pPr algn="l"/>
            <a:r>
              <a:rPr lang="en-US" sz="5400" b="1" i="0" u="none" strike="noStrike" baseline="0" dirty="0">
                <a:solidFill>
                  <a:schemeClr val="bg1"/>
                </a:solidFill>
              </a:rPr>
              <a:t>III. THE BEGINNING OF SAMUEL’S LIFE</a:t>
            </a:r>
            <a:endParaRPr lang="en-CA" sz="5400" dirty="0">
              <a:solidFill>
                <a:schemeClr val="bg1"/>
              </a:solidFill>
            </a:endParaRPr>
          </a:p>
        </p:txBody>
      </p:sp>
      <p:sp>
        <p:nvSpPr>
          <p:cNvPr id="3" name="Subtitle 2">
            <a:extLst>
              <a:ext uri="{FF2B5EF4-FFF2-40B4-BE49-F238E27FC236}">
                <a16:creationId xmlns:a16="http://schemas.microsoft.com/office/drawing/2014/main" id="{0011E2D5-F13F-4FB1-89A3-1779E29F6939}"/>
              </a:ext>
            </a:extLst>
          </p:cNvPr>
          <p:cNvSpPr>
            <a:spLocks noGrp="1"/>
          </p:cNvSpPr>
          <p:nvPr>
            <p:ph type="subTitle" idx="1"/>
          </p:nvPr>
        </p:nvSpPr>
        <p:spPr>
          <a:xfrm>
            <a:off x="0" y="4147846"/>
            <a:ext cx="7315200" cy="2487212"/>
          </a:xfrm>
        </p:spPr>
        <p:txBody>
          <a:bodyPr anchor="ctr">
            <a:noAutofit/>
          </a:bodyPr>
          <a:lstStyle/>
          <a:p>
            <a:pPr algn="l"/>
            <a:r>
              <a:rPr lang="en-US" sz="3600" b="0" i="1" dirty="0">
                <a:solidFill>
                  <a:srgbClr val="000000"/>
                </a:solidFill>
                <a:effectLst/>
                <a:latin typeface="system-ui"/>
              </a:rPr>
              <a:t>“Eli’s sons were scoundrels; they had no regard for the </a:t>
            </a:r>
            <a:r>
              <a:rPr lang="en-US" sz="3600" b="0" i="1" cap="small" dirty="0">
                <a:solidFill>
                  <a:srgbClr val="000000"/>
                </a:solidFill>
                <a:effectLst/>
                <a:latin typeface="system-ui"/>
              </a:rPr>
              <a:t>Lord</a:t>
            </a:r>
            <a:r>
              <a:rPr lang="en-US" sz="3600" b="0" i="1" dirty="0">
                <a:solidFill>
                  <a:srgbClr val="000000"/>
                </a:solidFill>
                <a:effectLst/>
                <a:latin typeface="system-ui"/>
              </a:rPr>
              <a:t>.”</a:t>
            </a:r>
          </a:p>
          <a:p>
            <a:pPr algn="l"/>
            <a:r>
              <a:rPr lang="en-US" sz="3600" i="1" u="none" strike="noStrike" baseline="0" dirty="0">
                <a:solidFill>
                  <a:srgbClr val="000000"/>
                </a:solidFill>
                <a:latin typeface="system-ui"/>
              </a:rPr>
              <a:t>					I Samuel 2:12</a:t>
            </a:r>
            <a:endParaRPr lang="en-US" sz="3600" b="0" i="1" u="none" strike="noStrike" baseline="0" dirty="0"/>
          </a:p>
        </p:txBody>
      </p:sp>
    </p:spTree>
    <p:extLst>
      <p:ext uri="{BB962C8B-B14F-4D97-AF65-F5344CB8AC3E}">
        <p14:creationId xmlns:p14="http://schemas.microsoft.com/office/powerpoint/2010/main" val="19429539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62"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picture containing blur&#10;&#10;Description automatically generated">
            <a:extLst>
              <a:ext uri="{FF2B5EF4-FFF2-40B4-BE49-F238E27FC236}">
                <a16:creationId xmlns:a16="http://schemas.microsoft.com/office/drawing/2014/main" id="{EDE16907-A776-4546-8A56-610CF8F3FA63}"/>
              </a:ext>
            </a:extLst>
          </p:cNvPr>
          <p:cNvPicPr>
            <a:picLocks noChangeAspect="1"/>
          </p:cNvPicPr>
          <p:nvPr/>
        </p:nvPicPr>
        <p:blipFill rotWithShape="1">
          <a:blip r:embed="rId2">
            <a:extLst>
              <a:ext uri="{28A0092B-C50C-407E-A947-70E740481C1C}">
                <a14:useLocalDpi xmlns:a14="http://schemas.microsoft.com/office/drawing/2010/main" val="0"/>
              </a:ext>
            </a:extLst>
          </a:blip>
          <a:srcRect l="16945" r="-1" b="-1"/>
          <a:stretch/>
        </p:blipFill>
        <p:spPr>
          <a:xfrm>
            <a:off x="7452619" y="1065276"/>
            <a:ext cx="4487304" cy="4727448"/>
          </a:xfrm>
          <a:prstGeom prst="rect">
            <a:avLst/>
          </a:prstGeom>
        </p:spPr>
      </p:pic>
      <p:grpSp>
        <p:nvGrpSpPr>
          <p:cNvPr id="65" name="Group 64">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6" name="Freeform: Shape 65">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7" name="Freeform: Shape 66">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8" name="Freeform: Shape 67">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9" name="Freeform: Shape 68">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Freeform: Shape 70">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2" name="Freeform: Shape 71">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9AECEC0-ED7A-426E-A970-53F38688D111}"/>
              </a:ext>
            </a:extLst>
          </p:cNvPr>
          <p:cNvSpPr>
            <a:spLocks noGrp="1"/>
          </p:cNvSpPr>
          <p:nvPr>
            <p:ph type="ctrTitle"/>
          </p:nvPr>
        </p:nvSpPr>
        <p:spPr>
          <a:xfrm>
            <a:off x="789708" y="1014574"/>
            <a:ext cx="5633531" cy="2226769"/>
          </a:xfrm>
        </p:spPr>
        <p:txBody>
          <a:bodyPr anchor="ctr">
            <a:normAutofit/>
          </a:bodyPr>
          <a:lstStyle/>
          <a:p>
            <a:pPr algn="l"/>
            <a:r>
              <a:rPr lang="en-US" sz="5400" b="1" i="0" u="none" strike="noStrike" baseline="0" dirty="0">
                <a:solidFill>
                  <a:schemeClr val="bg1"/>
                </a:solidFill>
              </a:rPr>
              <a:t>III. THE BEGINNING OF SAMUEL’S LIFE</a:t>
            </a:r>
            <a:endParaRPr lang="en-CA" sz="5400" dirty="0">
              <a:solidFill>
                <a:schemeClr val="bg1"/>
              </a:solidFill>
            </a:endParaRPr>
          </a:p>
        </p:txBody>
      </p:sp>
      <p:sp>
        <p:nvSpPr>
          <p:cNvPr id="3" name="Subtitle 2">
            <a:extLst>
              <a:ext uri="{FF2B5EF4-FFF2-40B4-BE49-F238E27FC236}">
                <a16:creationId xmlns:a16="http://schemas.microsoft.com/office/drawing/2014/main" id="{0011E2D5-F13F-4FB1-89A3-1779E29F6939}"/>
              </a:ext>
            </a:extLst>
          </p:cNvPr>
          <p:cNvSpPr>
            <a:spLocks noGrp="1"/>
          </p:cNvSpPr>
          <p:nvPr>
            <p:ph type="subTitle" idx="1"/>
          </p:nvPr>
        </p:nvSpPr>
        <p:spPr>
          <a:xfrm>
            <a:off x="-10060" y="3840788"/>
            <a:ext cx="7315200" cy="2487212"/>
          </a:xfrm>
        </p:spPr>
        <p:txBody>
          <a:bodyPr anchor="ctr">
            <a:noAutofit/>
          </a:bodyPr>
          <a:lstStyle/>
          <a:p>
            <a:pPr algn="l"/>
            <a:r>
              <a:rPr lang="en-US" sz="3200" b="0" i="1" u="none" strike="noStrike" baseline="0" dirty="0"/>
              <a:t>“The boy Samuel ministered before the Lord under Eli. In those days the word of the Lord was rare; there were not many visions . . . 3. The lamp of God had not yet gone out, and Samuel was lying down in the house of the Lord, where the ark of God was.				</a:t>
            </a:r>
            <a:r>
              <a:rPr lang="en-CA" sz="3200" b="0" i="1" u="none" strike="noStrike" baseline="0" dirty="0"/>
              <a:t>I Samuel 3:1,3</a:t>
            </a:r>
            <a:endParaRPr lang="en-US" sz="3200" b="0" i="1" u="none" strike="noStrike" baseline="0" dirty="0"/>
          </a:p>
        </p:txBody>
      </p:sp>
    </p:spTree>
    <p:extLst>
      <p:ext uri="{BB962C8B-B14F-4D97-AF65-F5344CB8AC3E}">
        <p14:creationId xmlns:p14="http://schemas.microsoft.com/office/powerpoint/2010/main" val="31448118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62"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picture containing blur&#10;&#10;Description automatically generated">
            <a:extLst>
              <a:ext uri="{FF2B5EF4-FFF2-40B4-BE49-F238E27FC236}">
                <a16:creationId xmlns:a16="http://schemas.microsoft.com/office/drawing/2014/main" id="{EDE16907-A776-4546-8A56-610CF8F3FA63}"/>
              </a:ext>
            </a:extLst>
          </p:cNvPr>
          <p:cNvPicPr>
            <a:picLocks noChangeAspect="1"/>
          </p:cNvPicPr>
          <p:nvPr/>
        </p:nvPicPr>
        <p:blipFill rotWithShape="1">
          <a:blip r:embed="rId2">
            <a:extLst>
              <a:ext uri="{28A0092B-C50C-407E-A947-70E740481C1C}">
                <a14:useLocalDpi xmlns:a14="http://schemas.microsoft.com/office/drawing/2010/main" val="0"/>
              </a:ext>
            </a:extLst>
          </a:blip>
          <a:srcRect l="16945" r="-1" b="-1"/>
          <a:stretch/>
        </p:blipFill>
        <p:spPr>
          <a:xfrm>
            <a:off x="7452619" y="1065276"/>
            <a:ext cx="4487304" cy="4727448"/>
          </a:xfrm>
          <a:prstGeom prst="rect">
            <a:avLst/>
          </a:prstGeom>
        </p:spPr>
      </p:pic>
      <p:grpSp>
        <p:nvGrpSpPr>
          <p:cNvPr id="65" name="Group 64">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6" name="Freeform: Shape 65">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7" name="Freeform: Shape 66">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8" name="Freeform: Shape 67">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9" name="Freeform: Shape 68">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Freeform: Shape 70">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2" name="Freeform: Shape 71">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9AECEC0-ED7A-426E-A970-53F38688D111}"/>
              </a:ext>
            </a:extLst>
          </p:cNvPr>
          <p:cNvSpPr>
            <a:spLocks noGrp="1"/>
          </p:cNvSpPr>
          <p:nvPr>
            <p:ph type="ctrTitle"/>
          </p:nvPr>
        </p:nvSpPr>
        <p:spPr>
          <a:xfrm>
            <a:off x="789708" y="1014574"/>
            <a:ext cx="5633531" cy="2226769"/>
          </a:xfrm>
        </p:spPr>
        <p:txBody>
          <a:bodyPr anchor="ctr">
            <a:normAutofit/>
          </a:bodyPr>
          <a:lstStyle/>
          <a:p>
            <a:pPr algn="l"/>
            <a:r>
              <a:rPr lang="en-US" sz="5400" b="1" i="0" u="none" strike="noStrike" baseline="0" dirty="0">
                <a:solidFill>
                  <a:schemeClr val="bg1"/>
                </a:solidFill>
              </a:rPr>
              <a:t>III. THE BEGINNING OF SAMUEL’S LIFE</a:t>
            </a:r>
            <a:endParaRPr lang="en-CA" sz="5400" dirty="0">
              <a:solidFill>
                <a:schemeClr val="bg1"/>
              </a:solidFill>
            </a:endParaRPr>
          </a:p>
        </p:txBody>
      </p:sp>
      <p:sp>
        <p:nvSpPr>
          <p:cNvPr id="3" name="Subtitle 2">
            <a:extLst>
              <a:ext uri="{FF2B5EF4-FFF2-40B4-BE49-F238E27FC236}">
                <a16:creationId xmlns:a16="http://schemas.microsoft.com/office/drawing/2014/main" id="{0011E2D5-F13F-4FB1-89A3-1779E29F6939}"/>
              </a:ext>
            </a:extLst>
          </p:cNvPr>
          <p:cNvSpPr>
            <a:spLocks noGrp="1"/>
          </p:cNvSpPr>
          <p:nvPr>
            <p:ph type="subTitle" idx="1"/>
          </p:nvPr>
        </p:nvSpPr>
        <p:spPr>
          <a:xfrm>
            <a:off x="-10060" y="3840788"/>
            <a:ext cx="7315200" cy="2487212"/>
          </a:xfrm>
        </p:spPr>
        <p:txBody>
          <a:bodyPr anchor="ctr">
            <a:noAutofit/>
          </a:bodyPr>
          <a:lstStyle/>
          <a:p>
            <a:pPr algn="l"/>
            <a:r>
              <a:rPr lang="en-US" sz="3600" b="0" i="1" u="none" strike="noStrike" baseline="0" dirty="0"/>
              <a:t>“Now Samuel did not yet know the Lord: The word of the Lord had not yet been revealed to him.”</a:t>
            </a:r>
          </a:p>
          <a:p>
            <a:pPr algn="l"/>
            <a:r>
              <a:rPr lang="en-CA" sz="3600" b="0" i="1" u="none" strike="noStrike" baseline="0" dirty="0"/>
              <a:t>					I Samuel 3:7</a:t>
            </a:r>
            <a:endParaRPr lang="en-US" sz="3600" b="0" i="1" u="none" strike="noStrike" baseline="0" dirty="0"/>
          </a:p>
        </p:txBody>
      </p:sp>
    </p:spTree>
    <p:extLst>
      <p:ext uri="{BB962C8B-B14F-4D97-AF65-F5344CB8AC3E}">
        <p14:creationId xmlns:p14="http://schemas.microsoft.com/office/powerpoint/2010/main" val="10270771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62"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picture containing blur&#10;&#10;Description automatically generated">
            <a:extLst>
              <a:ext uri="{FF2B5EF4-FFF2-40B4-BE49-F238E27FC236}">
                <a16:creationId xmlns:a16="http://schemas.microsoft.com/office/drawing/2014/main" id="{EDE16907-A776-4546-8A56-610CF8F3FA63}"/>
              </a:ext>
            </a:extLst>
          </p:cNvPr>
          <p:cNvPicPr>
            <a:picLocks noChangeAspect="1"/>
          </p:cNvPicPr>
          <p:nvPr/>
        </p:nvPicPr>
        <p:blipFill rotWithShape="1">
          <a:blip r:embed="rId2">
            <a:extLst>
              <a:ext uri="{28A0092B-C50C-407E-A947-70E740481C1C}">
                <a14:useLocalDpi xmlns:a14="http://schemas.microsoft.com/office/drawing/2010/main" val="0"/>
              </a:ext>
            </a:extLst>
          </a:blip>
          <a:srcRect l="16945" r="-1" b="-1"/>
          <a:stretch/>
        </p:blipFill>
        <p:spPr>
          <a:xfrm>
            <a:off x="7452619" y="1065276"/>
            <a:ext cx="4487304" cy="4727448"/>
          </a:xfrm>
          <a:prstGeom prst="rect">
            <a:avLst/>
          </a:prstGeom>
        </p:spPr>
      </p:pic>
      <p:grpSp>
        <p:nvGrpSpPr>
          <p:cNvPr id="65" name="Group 64">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6" name="Freeform: Shape 65">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7" name="Freeform: Shape 66">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8" name="Freeform: Shape 67">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9" name="Freeform: Shape 68">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Freeform: Shape 70">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2" name="Freeform: Shape 71">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9AECEC0-ED7A-426E-A970-53F38688D111}"/>
              </a:ext>
            </a:extLst>
          </p:cNvPr>
          <p:cNvSpPr>
            <a:spLocks noGrp="1"/>
          </p:cNvSpPr>
          <p:nvPr>
            <p:ph type="ctrTitle"/>
          </p:nvPr>
        </p:nvSpPr>
        <p:spPr>
          <a:xfrm>
            <a:off x="789708" y="1014574"/>
            <a:ext cx="5633531" cy="2226769"/>
          </a:xfrm>
        </p:spPr>
        <p:txBody>
          <a:bodyPr anchor="ctr">
            <a:normAutofit/>
          </a:bodyPr>
          <a:lstStyle/>
          <a:p>
            <a:pPr algn="l"/>
            <a:r>
              <a:rPr lang="en-US" sz="5400" b="1" i="0" u="none" strike="noStrike" baseline="0" dirty="0">
                <a:solidFill>
                  <a:schemeClr val="bg1"/>
                </a:solidFill>
              </a:rPr>
              <a:t>III. THE BEGINNING OF SAMUEL’S LIFE</a:t>
            </a:r>
            <a:endParaRPr lang="en-CA" sz="5400" dirty="0">
              <a:solidFill>
                <a:schemeClr val="bg1"/>
              </a:solidFill>
            </a:endParaRPr>
          </a:p>
        </p:txBody>
      </p:sp>
      <p:sp>
        <p:nvSpPr>
          <p:cNvPr id="3" name="Subtitle 2">
            <a:extLst>
              <a:ext uri="{FF2B5EF4-FFF2-40B4-BE49-F238E27FC236}">
                <a16:creationId xmlns:a16="http://schemas.microsoft.com/office/drawing/2014/main" id="{0011E2D5-F13F-4FB1-89A3-1779E29F6939}"/>
              </a:ext>
            </a:extLst>
          </p:cNvPr>
          <p:cNvSpPr>
            <a:spLocks noGrp="1"/>
          </p:cNvSpPr>
          <p:nvPr>
            <p:ph type="subTitle" idx="1"/>
          </p:nvPr>
        </p:nvSpPr>
        <p:spPr>
          <a:xfrm>
            <a:off x="-10060" y="3840788"/>
            <a:ext cx="7315200" cy="2487212"/>
          </a:xfrm>
        </p:spPr>
        <p:txBody>
          <a:bodyPr anchor="ctr">
            <a:noAutofit/>
          </a:bodyPr>
          <a:lstStyle/>
          <a:p>
            <a:pPr algn="l"/>
            <a:r>
              <a:rPr lang="en-US" sz="3600" b="0" i="1" u="none" strike="noStrike" baseline="0" dirty="0"/>
              <a:t>“Speak, LORD, for your servant is listening.”</a:t>
            </a:r>
          </a:p>
          <a:p>
            <a:pPr algn="l"/>
            <a:r>
              <a:rPr lang="en-CA" sz="3600" i="1" dirty="0"/>
              <a:t>				</a:t>
            </a:r>
            <a:r>
              <a:rPr lang="en-CA" sz="3600" b="0" i="1" u="none" strike="noStrike" baseline="0" dirty="0"/>
              <a:t>I Samuel 3:9 &amp; 10</a:t>
            </a:r>
            <a:endParaRPr lang="en-US" sz="3600" b="0" i="1" u="none" strike="noStrike" baseline="0" dirty="0"/>
          </a:p>
        </p:txBody>
      </p:sp>
    </p:spTree>
    <p:extLst>
      <p:ext uri="{BB962C8B-B14F-4D97-AF65-F5344CB8AC3E}">
        <p14:creationId xmlns:p14="http://schemas.microsoft.com/office/powerpoint/2010/main" val="18618453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62"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picture containing blur&#10;&#10;Description automatically generated">
            <a:extLst>
              <a:ext uri="{FF2B5EF4-FFF2-40B4-BE49-F238E27FC236}">
                <a16:creationId xmlns:a16="http://schemas.microsoft.com/office/drawing/2014/main" id="{EDE16907-A776-4546-8A56-610CF8F3FA63}"/>
              </a:ext>
            </a:extLst>
          </p:cNvPr>
          <p:cNvPicPr>
            <a:picLocks noChangeAspect="1"/>
          </p:cNvPicPr>
          <p:nvPr/>
        </p:nvPicPr>
        <p:blipFill rotWithShape="1">
          <a:blip r:embed="rId2">
            <a:extLst>
              <a:ext uri="{28A0092B-C50C-407E-A947-70E740481C1C}">
                <a14:useLocalDpi xmlns:a14="http://schemas.microsoft.com/office/drawing/2010/main" val="0"/>
              </a:ext>
            </a:extLst>
          </a:blip>
          <a:srcRect l="16945" r="-1" b="-1"/>
          <a:stretch/>
        </p:blipFill>
        <p:spPr>
          <a:xfrm>
            <a:off x="7452619" y="1065276"/>
            <a:ext cx="4487304" cy="4727448"/>
          </a:xfrm>
          <a:prstGeom prst="rect">
            <a:avLst/>
          </a:prstGeom>
        </p:spPr>
      </p:pic>
      <p:grpSp>
        <p:nvGrpSpPr>
          <p:cNvPr id="65" name="Group 64">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6" name="Freeform: Shape 65">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7" name="Freeform: Shape 66">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8" name="Freeform: Shape 67">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9" name="Freeform: Shape 68">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Freeform: Shape 70">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2" name="Freeform: Shape 71">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9AECEC0-ED7A-426E-A970-53F38688D111}"/>
              </a:ext>
            </a:extLst>
          </p:cNvPr>
          <p:cNvSpPr>
            <a:spLocks noGrp="1"/>
          </p:cNvSpPr>
          <p:nvPr>
            <p:ph type="ctrTitle"/>
          </p:nvPr>
        </p:nvSpPr>
        <p:spPr>
          <a:xfrm>
            <a:off x="789708" y="1014574"/>
            <a:ext cx="5633531" cy="2226769"/>
          </a:xfrm>
        </p:spPr>
        <p:txBody>
          <a:bodyPr anchor="ctr">
            <a:normAutofit/>
          </a:bodyPr>
          <a:lstStyle/>
          <a:p>
            <a:pPr algn="l"/>
            <a:r>
              <a:rPr lang="en-US" sz="5400" b="1" i="0" u="none" strike="noStrike" baseline="0" dirty="0">
                <a:solidFill>
                  <a:schemeClr val="bg1"/>
                </a:solidFill>
              </a:rPr>
              <a:t>III. THE BEGINNING OF SAMUEL’S LIFE</a:t>
            </a:r>
            <a:endParaRPr lang="en-CA" sz="5400" dirty="0">
              <a:solidFill>
                <a:schemeClr val="bg1"/>
              </a:solidFill>
            </a:endParaRPr>
          </a:p>
        </p:txBody>
      </p:sp>
      <p:sp>
        <p:nvSpPr>
          <p:cNvPr id="3" name="Subtitle 2">
            <a:extLst>
              <a:ext uri="{FF2B5EF4-FFF2-40B4-BE49-F238E27FC236}">
                <a16:creationId xmlns:a16="http://schemas.microsoft.com/office/drawing/2014/main" id="{0011E2D5-F13F-4FB1-89A3-1779E29F6939}"/>
              </a:ext>
            </a:extLst>
          </p:cNvPr>
          <p:cNvSpPr>
            <a:spLocks noGrp="1"/>
          </p:cNvSpPr>
          <p:nvPr>
            <p:ph type="subTitle" idx="1"/>
          </p:nvPr>
        </p:nvSpPr>
        <p:spPr>
          <a:xfrm>
            <a:off x="-10060" y="3840788"/>
            <a:ext cx="7315200" cy="2487212"/>
          </a:xfrm>
        </p:spPr>
        <p:txBody>
          <a:bodyPr anchor="ctr">
            <a:noAutofit/>
          </a:bodyPr>
          <a:lstStyle/>
          <a:p>
            <a:pPr algn="l"/>
            <a:r>
              <a:rPr lang="en-US" sz="3600" b="0" i="1" u="none" strike="noStrike" baseline="0" dirty="0"/>
              <a:t>“The Lord was with Samuel as he grew up, and he let none of Samuel’s words fall to the ground.”</a:t>
            </a:r>
          </a:p>
          <a:p>
            <a:pPr algn="l"/>
            <a:r>
              <a:rPr lang="en-CA" sz="3600" i="1" dirty="0"/>
              <a:t>					</a:t>
            </a:r>
            <a:r>
              <a:rPr lang="en-CA" sz="3600" b="0" i="1" u="none" strike="noStrike" baseline="0" dirty="0"/>
              <a:t>I Samuel 3:19</a:t>
            </a:r>
            <a:endParaRPr lang="en-US" sz="3600" b="0" i="1" u="none" strike="noStrike" baseline="0" dirty="0"/>
          </a:p>
        </p:txBody>
      </p:sp>
    </p:spTree>
    <p:extLst>
      <p:ext uri="{BB962C8B-B14F-4D97-AF65-F5344CB8AC3E}">
        <p14:creationId xmlns:p14="http://schemas.microsoft.com/office/powerpoint/2010/main" val="6667565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lur&#10;&#10;Description automatically generated">
            <a:extLst>
              <a:ext uri="{FF2B5EF4-FFF2-40B4-BE49-F238E27FC236}">
                <a16:creationId xmlns:a16="http://schemas.microsoft.com/office/drawing/2014/main" id="{EDE16907-A776-4546-8A56-610CF8F3FA63}"/>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12597" r="-2" b="5206"/>
          <a:stretch/>
        </p:blipFill>
        <p:spPr>
          <a:xfrm>
            <a:off x="-2" y="10"/>
            <a:ext cx="8668512" cy="6857990"/>
          </a:xfrm>
          <a:prstGeom prst="rect">
            <a:avLst/>
          </a:prstGeom>
        </p:spPr>
      </p:pic>
      <p:sp>
        <p:nvSpPr>
          <p:cNvPr id="23" name="Rectangle 22">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AECEC0-ED7A-426E-A970-53F38688D111}"/>
              </a:ext>
            </a:extLst>
          </p:cNvPr>
          <p:cNvSpPr>
            <a:spLocks noGrp="1"/>
          </p:cNvSpPr>
          <p:nvPr>
            <p:ph type="ctrTitle"/>
          </p:nvPr>
        </p:nvSpPr>
        <p:spPr>
          <a:xfrm>
            <a:off x="-2" y="56918"/>
            <a:ext cx="5132493" cy="3204134"/>
          </a:xfrm>
        </p:spPr>
        <p:txBody>
          <a:bodyPr anchor="b">
            <a:noAutofit/>
          </a:bodyPr>
          <a:lstStyle/>
          <a:p>
            <a:r>
              <a:rPr lang="en-US" sz="5400" b="1" i="0" u="none" strike="noStrike" baseline="0" dirty="0">
                <a:highlight>
                  <a:srgbClr val="000000"/>
                </a:highlight>
              </a:rPr>
              <a:t>I. THE BACKGROUND BEFORE SAMUEL’S LIFE</a:t>
            </a:r>
            <a:endParaRPr lang="en-CA" sz="5400" dirty="0">
              <a:highlight>
                <a:srgbClr val="000000"/>
              </a:highlight>
            </a:endParaRPr>
          </a:p>
        </p:txBody>
      </p:sp>
      <p:sp>
        <p:nvSpPr>
          <p:cNvPr id="3" name="Subtitle 2">
            <a:extLst>
              <a:ext uri="{FF2B5EF4-FFF2-40B4-BE49-F238E27FC236}">
                <a16:creationId xmlns:a16="http://schemas.microsoft.com/office/drawing/2014/main" id="{0011E2D5-F13F-4FB1-89A3-1779E29F6939}"/>
              </a:ext>
            </a:extLst>
          </p:cNvPr>
          <p:cNvSpPr>
            <a:spLocks noGrp="1"/>
          </p:cNvSpPr>
          <p:nvPr>
            <p:ph type="subTitle" idx="1"/>
          </p:nvPr>
        </p:nvSpPr>
        <p:spPr>
          <a:xfrm>
            <a:off x="7716462" y="951634"/>
            <a:ext cx="4293731" cy="1208141"/>
          </a:xfrm>
        </p:spPr>
        <p:txBody>
          <a:bodyPr>
            <a:noAutofit/>
          </a:bodyPr>
          <a:lstStyle/>
          <a:p>
            <a:pPr algn="l"/>
            <a:r>
              <a:rPr lang="en-US" sz="4000" b="0" i="1" dirty="0">
                <a:effectLst/>
                <a:latin typeface="system-ui"/>
              </a:rPr>
              <a:t>“Then we will be like all the other nations, with a king to lead us and to go out before us and fight our battles” </a:t>
            </a:r>
            <a:r>
              <a:rPr lang="en-US" sz="4000" b="0" i="1" dirty="0">
                <a:solidFill>
                  <a:srgbClr val="000000"/>
                </a:solidFill>
                <a:effectLst/>
                <a:latin typeface="system-ui"/>
              </a:rPr>
              <a:t>b</a:t>
            </a:r>
          </a:p>
          <a:p>
            <a:pPr algn="l"/>
            <a:endParaRPr lang="en-CA" sz="4000" i="1" dirty="0"/>
          </a:p>
          <a:p>
            <a:pPr algn="l"/>
            <a:r>
              <a:rPr lang="en-CA" sz="4000" i="1" dirty="0"/>
              <a:t>I Samuel 8:20</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221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62"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picture containing blur&#10;&#10;Description automatically generated">
            <a:extLst>
              <a:ext uri="{FF2B5EF4-FFF2-40B4-BE49-F238E27FC236}">
                <a16:creationId xmlns:a16="http://schemas.microsoft.com/office/drawing/2014/main" id="{EDE16907-A776-4546-8A56-610CF8F3FA63}"/>
              </a:ext>
            </a:extLst>
          </p:cNvPr>
          <p:cNvPicPr>
            <a:picLocks noChangeAspect="1"/>
          </p:cNvPicPr>
          <p:nvPr/>
        </p:nvPicPr>
        <p:blipFill rotWithShape="1">
          <a:blip r:embed="rId2">
            <a:extLst>
              <a:ext uri="{28A0092B-C50C-407E-A947-70E740481C1C}">
                <a14:useLocalDpi xmlns:a14="http://schemas.microsoft.com/office/drawing/2010/main" val="0"/>
              </a:ext>
            </a:extLst>
          </a:blip>
          <a:srcRect l="16945" r="-1" b="-1"/>
          <a:stretch/>
        </p:blipFill>
        <p:spPr>
          <a:xfrm>
            <a:off x="7452619" y="1065276"/>
            <a:ext cx="4487304" cy="4727448"/>
          </a:xfrm>
          <a:prstGeom prst="rect">
            <a:avLst/>
          </a:prstGeom>
        </p:spPr>
      </p:pic>
      <p:grpSp>
        <p:nvGrpSpPr>
          <p:cNvPr id="65" name="Group 64">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6" name="Freeform: Shape 65">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7" name="Freeform: Shape 66">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8" name="Freeform: Shape 67">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9" name="Freeform: Shape 68">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Freeform: Shape 70">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2" name="Freeform: Shape 71">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9AECEC0-ED7A-426E-A970-53F38688D111}"/>
              </a:ext>
            </a:extLst>
          </p:cNvPr>
          <p:cNvSpPr>
            <a:spLocks noGrp="1"/>
          </p:cNvSpPr>
          <p:nvPr>
            <p:ph type="ctrTitle"/>
          </p:nvPr>
        </p:nvSpPr>
        <p:spPr>
          <a:xfrm>
            <a:off x="789708" y="1014574"/>
            <a:ext cx="5633531" cy="2226769"/>
          </a:xfrm>
        </p:spPr>
        <p:txBody>
          <a:bodyPr anchor="ctr">
            <a:normAutofit/>
          </a:bodyPr>
          <a:lstStyle/>
          <a:p>
            <a:pPr algn="l"/>
            <a:r>
              <a:rPr lang="en-US" sz="5400" b="1" i="0" u="none" strike="noStrike" baseline="0" dirty="0">
                <a:solidFill>
                  <a:schemeClr val="bg1"/>
                </a:solidFill>
              </a:rPr>
              <a:t>III. THE BEGINNING OF SAMUEL’S LIFE</a:t>
            </a:r>
            <a:endParaRPr lang="en-CA" sz="5400" dirty="0">
              <a:solidFill>
                <a:schemeClr val="bg1"/>
              </a:solidFill>
            </a:endParaRPr>
          </a:p>
        </p:txBody>
      </p:sp>
      <p:sp>
        <p:nvSpPr>
          <p:cNvPr id="3" name="Subtitle 2">
            <a:extLst>
              <a:ext uri="{FF2B5EF4-FFF2-40B4-BE49-F238E27FC236}">
                <a16:creationId xmlns:a16="http://schemas.microsoft.com/office/drawing/2014/main" id="{0011E2D5-F13F-4FB1-89A3-1779E29F6939}"/>
              </a:ext>
            </a:extLst>
          </p:cNvPr>
          <p:cNvSpPr>
            <a:spLocks noGrp="1"/>
          </p:cNvSpPr>
          <p:nvPr>
            <p:ph type="subTitle" idx="1"/>
          </p:nvPr>
        </p:nvSpPr>
        <p:spPr>
          <a:xfrm>
            <a:off x="-10060" y="3840788"/>
            <a:ext cx="7315200" cy="2487212"/>
          </a:xfrm>
        </p:spPr>
        <p:txBody>
          <a:bodyPr anchor="ctr">
            <a:noAutofit/>
          </a:bodyPr>
          <a:lstStyle/>
          <a:p>
            <a:pPr algn="l"/>
            <a:r>
              <a:rPr lang="en-US" sz="3600" b="0" i="1" u="none" strike="noStrike" baseline="0" dirty="0"/>
              <a:t>“Therefore I swore to the house of Eli, ‘The guilt of Eli’s house will never be atoned for by sacrifice or offering.’”</a:t>
            </a:r>
          </a:p>
          <a:p>
            <a:pPr algn="l"/>
            <a:r>
              <a:rPr lang="en-CA" sz="3600" i="1" dirty="0"/>
              <a:t>					</a:t>
            </a:r>
            <a:r>
              <a:rPr lang="en-CA" sz="3600" b="0" i="1" u="none" strike="noStrike" baseline="0" dirty="0"/>
              <a:t>I Samuel 3:14</a:t>
            </a:r>
            <a:endParaRPr lang="en-US" sz="3600" b="0" i="1" u="none" strike="noStrike" baseline="0" dirty="0"/>
          </a:p>
        </p:txBody>
      </p:sp>
    </p:spTree>
    <p:extLst>
      <p:ext uri="{BB962C8B-B14F-4D97-AF65-F5344CB8AC3E}">
        <p14:creationId xmlns:p14="http://schemas.microsoft.com/office/powerpoint/2010/main" val="42605047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lur&#10;&#10;Description automatically generated">
            <a:extLst>
              <a:ext uri="{FF2B5EF4-FFF2-40B4-BE49-F238E27FC236}">
                <a16:creationId xmlns:a16="http://schemas.microsoft.com/office/drawing/2014/main" id="{EDE16907-A776-4546-8A56-610CF8F3FA6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8702" b="17012"/>
          <a:stretch/>
        </p:blipFill>
        <p:spPr>
          <a:xfrm>
            <a:off x="20" y="10"/>
            <a:ext cx="12191981" cy="6857990"/>
          </a:xfrm>
          <a:prstGeom prst="rect">
            <a:avLst/>
          </a:prstGeom>
        </p:spPr>
      </p:pic>
      <p:sp>
        <p:nvSpPr>
          <p:cNvPr id="2" name="Title 1">
            <a:extLst>
              <a:ext uri="{FF2B5EF4-FFF2-40B4-BE49-F238E27FC236}">
                <a16:creationId xmlns:a16="http://schemas.microsoft.com/office/drawing/2014/main" id="{69AECEC0-ED7A-426E-A970-53F38688D111}"/>
              </a:ext>
            </a:extLst>
          </p:cNvPr>
          <p:cNvSpPr>
            <a:spLocks noGrp="1"/>
          </p:cNvSpPr>
          <p:nvPr>
            <p:ph type="ctrTitle"/>
          </p:nvPr>
        </p:nvSpPr>
        <p:spPr>
          <a:xfrm>
            <a:off x="4687524" y="816330"/>
            <a:ext cx="6897171" cy="4457696"/>
          </a:xfrm>
        </p:spPr>
        <p:txBody>
          <a:bodyPr anchor="ctr">
            <a:normAutofit/>
          </a:bodyPr>
          <a:lstStyle/>
          <a:p>
            <a:r>
              <a:rPr lang="en-US" sz="8000" b="1" i="0" u="none" strike="noStrike" baseline="0" dirty="0">
                <a:solidFill>
                  <a:srgbClr val="FFFFFF"/>
                </a:solidFill>
              </a:rPr>
              <a:t>II. THE BASIS FOR SAMUEL’S LIFE</a:t>
            </a:r>
            <a:endParaRPr lang="en-CA" sz="8000" dirty="0">
              <a:solidFill>
                <a:srgbClr val="FFFFFF"/>
              </a:solidFill>
            </a:endParaRPr>
          </a:p>
        </p:txBody>
      </p:sp>
      <p:sp>
        <p:nvSpPr>
          <p:cNvPr id="3" name="Subtitle 2">
            <a:extLst>
              <a:ext uri="{FF2B5EF4-FFF2-40B4-BE49-F238E27FC236}">
                <a16:creationId xmlns:a16="http://schemas.microsoft.com/office/drawing/2014/main" id="{0011E2D5-F13F-4FB1-89A3-1779E29F6939}"/>
              </a:ext>
            </a:extLst>
          </p:cNvPr>
          <p:cNvSpPr>
            <a:spLocks noGrp="1"/>
          </p:cNvSpPr>
          <p:nvPr>
            <p:ph type="subTitle" idx="1"/>
          </p:nvPr>
        </p:nvSpPr>
        <p:spPr>
          <a:xfrm>
            <a:off x="0" y="0"/>
            <a:ext cx="4055887" cy="6857990"/>
          </a:xfrm>
        </p:spPr>
        <p:txBody>
          <a:bodyPr anchor="ctr">
            <a:normAutofit/>
          </a:bodyPr>
          <a:lstStyle/>
          <a:p>
            <a:pPr algn="l"/>
            <a:r>
              <a:rPr lang="en-US" sz="4800" b="0" i="1" u="none" strike="noStrike" baseline="0" dirty="0">
                <a:solidFill>
                  <a:srgbClr val="FFFFFF"/>
                </a:solidFill>
              </a:rPr>
              <a:t>“Go in peace, and may the God of Israel grant you what you have asked of him.”</a:t>
            </a:r>
          </a:p>
          <a:p>
            <a:pPr algn="l"/>
            <a:endParaRPr lang="en-CA" sz="4800" b="0" i="1" u="none" strike="noStrike" baseline="0" dirty="0">
              <a:solidFill>
                <a:srgbClr val="FFFFFF"/>
              </a:solidFill>
            </a:endParaRPr>
          </a:p>
          <a:p>
            <a:pPr marR="21600" algn="l"/>
            <a:r>
              <a:rPr lang="en-CA" sz="4800" i="1" dirty="0">
                <a:solidFill>
                  <a:srgbClr val="FFFFFF"/>
                </a:solidFill>
              </a:rPr>
              <a:t>   </a:t>
            </a:r>
            <a:r>
              <a:rPr lang="en-CA" sz="4800" b="0" i="1" u="none" strike="noStrike" baseline="0" dirty="0">
                <a:solidFill>
                  <a:srgbClr val="FFFFFF"/>
                </a:solidFill>
              </a:rPr>
              <a:t>I Samuel 1:17</a:t>
            </a:r>
            <a:endParaRPr lang="en-CA" sz="4800" i="1" dirty="0">
              <a:solidFill>
                <a:srgbClr val="FFFFFF"/>
              </a:solidFill>
            </a:endParaRPr>
          </a:p>
        </p:txBody>
      </p:sp>
      <p:cxnSp>
        <p:nvCxnSpPr>
          <p:cNvPr id="43" name="Straight Connector 42">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809465"/>
      </p:ext>
    </p:extLst>
  </p:cSld>
  <p:clrMapOvr>
    <a:overrideClrMapping bg1="dk1" tx1="lt1" bg2="dk2" tx2="lt2" accent1="accent1" accent2="accent2" accent3="accent3" accent4="accent4" accent5="accent5" accent6="accent6" hlink="hlink" folHlink="folHlink"/>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ECEC0-ED7A-426E-A970-53F38688D111}"/>
              </a:ext>
            </a:extLst>
          </p:cNvPr>
          <p:cNvSpPr>
            <a:spLocks noGrp="1"/>
          </p:cNvSpPr>
          <p:nvPr>
            <p:ph type="ctrTitle"/>
          </p:nvPr>
        </p:nvSpPr>
        <p:spPr>
          <a:xfrm>
            <a:off x="0" y="0"/>
            <a:ext cx="4375151" cy="1380348"/>
          </a:xfrm>
        </p:spPr>
        <p:txBody>
          <a:bodyPr>
            <a:normAutofit/>
          </a:bodyPr>
          <a:lstStyle/>
          <a:p>
            <a:pPr algn="l"/>
            <a:r>
              <a:rPr lang="en-US" sz="4400" b="1" i="0" u="none" strike="noStrike" baseline="0" dirty="0">
                <a:solidFill>
                  <a:schemeClr val="bg1"/>
                </a:solidFill>
              </a:rPr>
              <a:t>II. THE BASIS FOR SAMUEL’S LIFE</a:t>
            </a:r>
            <a:endParaRPr lang="en-CA" sz="4400" dirty="0">
              <a:solidFill>
                <a:schemeClr val="bg1"/>
              </a:solidFill>
            </a:endParaRPr>
          </a:p>
        </p:txBody>
      </p:sp>
      <p:sp>
        <p:nvSpPr>
          <p:cNvPr id="3" name="Subtitle 2">
            <a:extLst>
              <a:ext uri="{FF2B5EF4-FFF2-40B4-BE49-F238E27FC236}">
                <a16:creationId xmlns:a16="http://schemas.microsoft.com/office/drawing/2014/main" id="{0011E2D5-F13F-4FB1-89A3-1779E29F6939}"/>
              </a:ext>
            </a:extLst>
          </p:cNvPr>
          <p:cNvSpPr>
            <a:spLocks noGrp="1"/>
          </p:cNvSpPr>
          <p:nvPr>
            <p:ph type="subTitle" idx="1"/>
          </p:nvPr>
        </p:nvSpPr>
        <p:spPr>
          <a:xfrm>
            <a:off x="150471" y="1469984"/>
            <a:ext cx="5481881" cy="5069711"/>
          </a:xfrm>
        </p:spPr>
        <p:txBody>
          <a:bodyPr>
            <a:normAutofit/>
          </a:bodyPr>
          <a:lstStyle/>
          <a:p>
            <a:pPr algn="l"/>
            <a:r>
              <a:rPr lang="en-US" sz="3200" b="0" i="1" u="none" strike="noStrike" baseline="0" dirty="0">
                <a:solidFill>
                  <a:schemeClr val="bg1"/>
                </a:solidFill>
              </a:rPr>
              <a:t>1. “My heart rejoices in the Lord; in the Lord my horn [strength] is lifted high.</a:t>
            </a:r>
          </a:p>
          <a:p>
            <a:pPr marR="14400" algn="l"/>
            <a:r>
              <a:rPr lang="en-US" sz="3200" b="0" i="1" u="none" strike="noStrike" baseline="0" dirty="0">
                <a:solidFill>
                  <a:schemeClr val="bg1"/>
                </a:solidFill>
              </a:rPr>
              <a:t>My mouth boasts over my enemies, for I delight in your deliverance.</a:t>
            </a:r>
          </a:p>
          <a:p>
            <a:pPr marR="14400" algn="l"/>
            <a:r>
              <a:rPr lang="en-US" sz="3200" b="0" i="1" u="none" strike="noStrike" baseline="0" dirty="0">
                <a:solidFill>
                  <a:schemeClr val="bg1"/>
                </a:solidFill>
              </a:rPr>
              <a:t>2. “There is no one holy like the Lord; there is no one besides you; there is no Rock like our God.”</a:t>
            </a:r>
          </a:p>
        </p:txBody>
      </p:sp>
      <p:pic>
        <p:nvPicPr>
          <p:cNvPr id="5" name="Picture 4" descr="A picture containing blur&#10;&#10;Description automatically generated">
            <a:extLst>
              <a:ext uri="{FF2B5EF4-FFF2-40B4-BE49-F238E27FC236}">
                <a16:creationId xmlns:a16="http://schemas.microsoft.com/office/drawing/2014/main" id="{EDE16907-A776-4546-8A56-610CF8F3FA63}"/>
              </a:ext>
            </a:extLst>
          </p:cNvPr>
          <p:cNvPicPr>
            <a:picLocks noChangeAspect="1"/>
          </p:cNvPicPr>
          <p:nvPr/>
        </p:nvPicPr>
        <p:blipFill rotWithShape="1">
          <a:blip r:embed="rId2">
            <a:extLst>
              <a:ext uri="{28A0092B-C50C-407E-A947-70E740481C1C}">
                <a14:useLocalDpi xmlns:a14="http://schemas.microsoft.com/office/drawing/2010/main" val="0"/>
              </a:ext>
            </a:extLst>
          </a:blip>
          <a:srcRect l="16945" r="-1" b="-1"/>
          <a:stretch/>
        </p:blipFill>
        <p:spPr>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50" name="Freeform: Shape 49">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49722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ECEC0-ED7A-426E-A970-53F38688D111}"/>
              </a:ext>
            </a:extLst>
          </p:cNvPr>
          <p:cNvSpPr>
            <a:spLocks noGrp="1"/>
          </p:cNvSpPr>
          <p:nvPr>
            <p:ph type="ctrTitle"/>
          </p:nvPr>
        </p:nvSpPr>
        <p:spPr>
          <a:xfrm>
            <a:off x="0" y="0"/>
            <a:ext cx="4375151" cy="1380348"/>
          </a:xfrm>
        </p:spPr>
        <p:txBody>
          <a:bodyPr>
            <a:normAutofit/>
          </a:bodyPr>
          <a:lstStyle/>
          <a:p>
            <a:pPr algn="l"/>
            <a:r>
              <a:rPr lang="en-US" sz="4400" b="1" i="0" u="none" strike="noStrike" baseline="0" dirty="0">
                <a:solidFill>
                  <a:schemeClr val="bg1"/>
                </a:solidFill>
              </a:rPr>
              <a:t>II. THE BASIS FOR SAMUEL’S LIFE</a:t>
            </a:r>
            <a:endParaRPr lang="en-CA" sz="4400" dirty="0">
              <a:solidFill>
                <a:schemeClr val="bg1"/>
              </a:solidFill>
            </a:endParaRPr>
          </a:p>
        </p:txBody>
      </p:sp>
      <p:sp>
        <p:nvSpPr>
          <p:cNvPr id="3" name="Subtitle 2">
            <a:extLst>
              <a:ext uri="{FF2B5EF4-FFF2-40B4-BE49-F238E27FC236}">
                <a16:creationId xmlns:a16="http://schemas.microsoft.com/office/drawing/2014/main" id="{0011E2D5-F13F-4FB1-89A3-1779E29F6939}"/>
              </a:ext>
            </a:extLst>
          </p:cNvPr>
          <p:cNvSpPr>
            <a:spLocks noGrp="1"/>
          </p:cNvSpPr>
          <p:nvPr>
            <p:ph type="subTitle" idx="1"/>
          </p:nvPr>
        </p:nvSpPr>
        <p:spPr>
          <a:xfrm>
            <a:off x="150471" y="1469984"/>
            <a:ext cx="5481881" cy="5069711"/>
          </a:xfrm>
        </p:spPr>
        <p:txBody>
          <a:bodyPr>
            <a:normAutofit/>
          </a:bodyPr>
          <a:lstStyle/>
          <a:p>
            <a:pPr algn="l"/>
            <a:r>
              <a:rPr lang="en-US" sz="3200" b="0" i="1" u="none" strike="noStrike" baseline="0" dirty="0">
                <a:solidFill>
                  <a:schemeClr val="bg1"/>
                </a:solidFill>
              </a:rPr>
              <a:t>3. “Do not keep talking so proudly or let your mouth speak such arrogance, </a:t>
            </a:r>
            <a:r>
              <a:rPr lang="en-US" sz="3200" b="0" i="1" u="sng" strike="noStrike" baseline="0" dirty="0">
                <a:solidFill>
                  <a:schemeClr val="bg1"/>
                </a:solidFill>
              </a:rPr>
              <a:t>for the Lord is a God who knows, and by him deeds are weighed</a:t>
            </a:r>
            <a:r>
              <a:rPr lang="en-US" sz="3200" b="0" i="1" u="none" strike="noStrike" baseline="0" dirty="0">
                <a:solidFill>
                  <a:schemeClr val="bg1"/>
                </a:solidFill>
              </a:rPr>
              <a:t>.</a:t>
            </a:r>
          </a:p>
          <a:p>
            <a:pPr marR="14400" algn="l"/>
            <a:r>
              <a:rPr lang="en-US" sz="3200" b="0" i="1" u="none" strike="noStrike" baseline="0" dirty="0">
                <a:solidFill>
                  <a:schemeClr val="bg1"/>
                </a:solidFill>
              </a:rPr>
              <a:t>4. “The bows of the warriors are broken, but those who stumbled are armed with strength.”</a:t>
            </a:r>
          </a:p>
        </p:txBody>
      </p:sp>
      <p:pic>
        <p:nvPicPr>
          <p:cNvPr id="5" name="Picture 4" descr="A picture containing blur&#10;&#10;Description automatically generated">
            <a:extLst>
              <a:ext uri="{FF2B5EF4-FFF2-40B4-BE49-F238E27FC236}">
                <a16:creationId xmlns:a16="http://schemas.microsoft.com/office/drawing/2014/main" id="{EDE16907-A776-4546-8A56-610CF8F3FA63}"/>
              </a:ext>
            </a:extLst>
          </p:cNvPr>
          <p:cNvPicPr>
            <a:picLocks noChangeAspect="1"/>
          </p:cNvPicPr>
          <p:nvPr/>
        </p:nvPicPr>
        <p:blipFill rotWithShape="1">
          <a:blip r:embed="rId2">
            <a:extLst>
              <a:ext uri="{28A0092B-C50C-407E-A947-70E740481C1C}">
                <a14:useLocalDpi xmlns:a14="http://schemas.microsoft.com/office/drawing/2010/main" val="0"/>
              </a:ext>
            </a:extLst>
          </a:blip>
          <a:srcRect l="16945" r="-1" b="-1"/>
          <a:stretch/>
        </p:blipFill>
        <p:spPr>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50" name="Freeform: Shape 49">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45320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ECEC0-ED7A-426E-A970-53F38688D111}"/>
              </a:ext>
            </a:extLst>
          </p:cNvPr>
          <p:cNvSpPr>
            <a:spLocks noGrp="1"/>
          </p:cNvSpPr>
          <p:nvPr>
            <p:ph type="ctrTitle"/>
          </p:nvPr>
        </p:nvSpPr>
        <p:spPr>
          <a:xfrm>
            <a:off x="0" y="0"/>
            <a:ext cx="4375151" cy="1380348"/>
          </a:xfrm>
        </p:spPr>
        <p:txBody>
          <a:bodyPr>
            <a:normAutofit/>
          </a:bodyPr>
          <a:lstStyle/>
          <a:p>
            <a:pPr algn="l"/>
            <a:r>
              <a:rPr lang="en-US" sz="4400" b="1" i="0" u="none" strike="noStrike" baseline="0" dirty="0">
                <a:solidFill>
                  <a:schemeClr val="bg1"/>
                </a:solidFill>
              </a:rPr>
              <a:t>II. THE BASIS FOR SAMUEL’S LIFE</a:t>
            </a:r>
            <a:endParaRPr lang="en-CA" sz="4400" dirty="0">
              <a:solidFill>
                <a:schemeClr val="bg1"/>
              </a:solidFill>
            </a:endParaRPr>
          </a:p>
        </p:txBody>
      </p:sp>
      <p:sp>
        <p:nvSpPr>
          <p:cNvPr id="3" name="Subtitle 2">
            <a:extLst>
              <a:ext uri="{FF2B5EF4-FFF2-40B4-BE49-F238E27FC236}">
                <a16:creationId xmlns:a16="http://schemas.microsoft.com/office/drawing/2014/main" id="{0011E2D5-F13F-4FB1-89A3-1779E29F6939}"/>
              </a:ext>
            </a:extLst>
          </p:cNvPr>
          <p:cNvSpPr>
            <a:spLocks noGrp="1"/>
          </p:cNvSpPr>
          <p:nvPr>
            <p:ph type="subTitle" idx="1"/>
          </p:nvPr>
        </p:nvSpPr>
        <p:spPr>
          <a:xfrm>
            <a:off x="150471" y="1469984"/>
            <a:ext cx="5481881" cy="5069711"/>
          </a:xfrm>
        </p:spPr>
        <p:txBody>
          <a:bodyPr>
            <a:normAutofit/>
          </a:bodyPr>
          <a:lstStyle/>
          <a:p>
            <a:pPr algn="l"/>
            <a:r>
              <a:rPr lang="en-US" sz="3200" b="0" i="1" u="none" strike="noStrike" baseline="0" dirty="0">
                <a:solidFill>
                  <a:schemeClr val="bg1"/>
                </a:solidFill>
              </a:rPr>
              <a:t>5. “Those who were full hire themselves out for food, but those who were hungry are hungry no more. She who was barren has borne seven children, but she who has had many sons pines away.”</a:t>
            </a:r>
          </a:p>
        </p:txBody>
      </p:sp>
      <p:pic>
        <p:nvPicPr>
          <p:cNvPr id="5" name="Picture 4" descr="A picture containing blur&#10;&#10;Description automatically generated">
            <a:extLst>
              <a:ext uri="{FF2B5EF4-FFF2-40B4-BE49-F238E27FC236}">
                <a16:creationId xmlns:a16="http://schemas.microsoft.com/office/drawing/2014/main" id="{EDE16907-A776-4546-8A56-610CF8F3FA63}"/>
              </a:ext>
            </a:extLst>
          </p:cNvPr>
          <p:cNvPicPr>
            <a:picLocks noChangeAspect="1"/>
          </p:cNvPicPr>
          <p:nvPr/>
        </p:nvPicPr>
        <p:blipFill rotWithShape="1">
          <a:blip r:embed="rId2">
            <a:extLst>
              <a:ext uri="{28A0092B-C50C-407E-A947-70E740481C1C}">
                <a14:useLocalDpi xmlns:a14="http://schemas.microsoft.com/office/drawing/2010/main" val="0"/>
              </a:ext>
            </a:extLst>
          </a:blip>
          <a:srcRect l="16945" r="-1" b="-1"/>
          <a:stretch/>
        </p:blipFill>
        <p:spPr>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50" name="Freeform: Shape 49">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61463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ECEC0-ED7A-426E-A970-53F38688D111}"/>
              </a:ext>
            </a:extLst>
          </p:cNvPr>
          <p:cNvSpPr>
            <a:spLocks noGrp="1"/>
          </p:cNvSpPr>
          <p:nvPr>
            <p:ph type="ctrTitle"/>
          </p:nvPr>
        </p:nvSpPr>
        <p:spPr>
          <a:xfrm>
            <a:off x="0" y="0"/>
            <a:ext cx="4375151" cy="1380348"/>
          </a:xfrm>
        </p:spPr>
        <p:txBody>
          <a:bodyPr>
            <a:normAutofit/>
          </a:bodyPr>
          <a:lstStyle/>
          <a:p>
            <a:pPr algn="l"/>
            <a:r>
              <a:rPr lang="en-US" sz="4400" b="1" i="0" u="none" strike="noStrike" baseline="0" dirty="0">
                <a:solidFill>
                  <a:schemeClr val="bg1"/>
                </a:solidFill>
              </a:rPr>
              <a:t>II. THE BASIS FOR SAMUEL’S LIFE</a:t>
            </a:r>
            <a:endParaRPr lang="en-CA" sz="4400" dirty="0">
              <a:solidFill>
                <a:schemeClr val="bg1"/>
              </a:solidFill>
            </a:endParaRPr>
          </a:p>
        </p:txBody>
      </p:sp>
      <p:sp>
        <p:nvSpPr>
          <p:cNvPr id="3" name="Subtitle 2">
            <a:extLst>
              <a:ext uri="{FF2B5EF4-FFF2-40B4-BE49-F238E27FC236}">
                <a16:creationId xmlns:a16="http://schemas.microsoft.com/office/drawing/2014/main" id="{0011E2D5-F13F-4FB1-89A3-1779E29F6939}"/>
              </a:ext>
            </a:extLst>
          </p:cNvPr>
          <p:cNvSpPr>
            <a:spLocks noGrp="1"/>
          </p:cNvSpPr>
          <p:nvPr>
            <p:ph type="subTitle" idx="1"/>
          </p:nvPr>
        </p:nvSpPr>
        <p:spPr>
          <a:xfrm>
            <a:off x="150471" y="1469984"/>
            <a:ext cx="5481881" cy="5069711"/>
          </a:xfrm>
        </p:spPr>
        <p:txBody>
          <a:bodyPr>
            <a:normAutofit/>
          </a:bodyPr>
          <a:lstStyle/>
          <a:p>
            <a:pPr algn="l"/>
            <a:r>
              <a:rPr lang="en-US" sz="3200" b="0" i="1" u="none" strike="noStrike" baseline="0" dirty="0">
                <a:solidFill>
                  <a:schemeClr val="bg1"/>
                </a:solidFill>
              </a:rPr>
              <a:t>6. “The Lord brings death and makes alive; he brings down to the grave and raises up.</a:t>
            </a:r>
          </a:p>
          <a:p>
            <a:pPr marR="14400" algn="l"/>
            <a:r>
              <a:rPr lang="en-US" sz="3200" b="0" i="1" u="none" strike="noStrike" baseline="0" dirty="0">
                <a:solidFill>
                  <a:schemeClr val="bg1"/>
                </a:solidFill>
              </a:rPr>
              <a:t>7. The Lord sends poverty and wealth; </a:t>
            </a:r>
            <a:r>
              <a:rPr lang="en-US" sz="3200" b="0" i="1" u="sng" strike="noStrike" baseline="0" dirty="0">
                <a:solidFill>
                  <a:schemeClr val="bg1"/>
                </a:solidFill>
              </a:rPr>
              <a:t>he humbles and he exalts</a:t>
            </a:r>
            <a:r>
              <a:rPr lang="en-US" sz="3200" b="0" i="1" u="none" strike="noStrike" baseline="0" dirty="0">
                <a:solidFill>
                  <a:schemeClr val="bg1"/>
                </a:solidFill>
              </a:rPr>
              <a:t>.”</a:t>
            </a:r>
          </a:p>
        </p:txBody>
      </p:sp>
      <p:pic>
        <p:nvPicPr>
          <p:cNvPr id="5" name="Picture 4" descr="A picture containing blur&#10;&#10;Description automatically generated">
            <a:extLst>
              <a:ext uri="{FF2B5EF4-FFF2-40B4-BE49-F238E27FC236}">
                <a16:creationId xmlns:a16="http://schemas.microsoft.com/office/drawing/2014/main" id="{EDE16907-A776-4546-8A56-610CF8F3FA63}"/>
              </a:ext>
            </a:extLst>
          </p:cNvPr>
          <p:cNvPicPr>
            <a:picLocks noChangeAspect="1"/>
          </p:cNvPicPr>
          <p:nvPr/>
        </p:nvPicPr>
        <p:blipFill rotWithShape="1">
          <a:blip r:embed="rId2">
            <a:extLst>
              <a:ext uri="{28A0092B-C50C-407E-A947-70E740481C1C}">
                <a14:useLocalDpi xmlns:a14="http://schemas.microsoft.com/office/drawing/2010/main" val="0"/>
              </a:ext>
            </a:extLst>
          </a:blip>
          <a:srcRect l="16945" r="-1" b="-1"/>
          <a:stretch/>
        </p:blipFill>
        <p:spPr>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50" name="Freeform: Shape 49">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74557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ECEC0-ED7A-426E-A970-53F38688D111}"/>
              </a:ext>
            </a:extLst>
          </p:cNvPr>
          <p:cNvSpPr>
            <a:spLocks noGrp="1"/>
          </p:cNvSpPr>
          <p:nvPr>
            <p:ph type="ctrTitle"/>
          </p:nvPr>
        </p:nvSpPr>
        <p:spPr>
          <a:xfrm>
            <a:off x="0" y="0"/>
            <a:ext cx="4375151" cy="1380348"/>
          </a:xfrm>
        </p:spPr>
        <p:txBody>
          <a:bodyPr>
            <a:normAutofit/>
          </a:bodyPr>
          <a:lstStyle/>
          <a:p>
            <a:pPr algn="l"/>
            <a:r>
              <a:rPr lang="en-US" sz="4400" b="1" i="0" u="none" strike="noStrike" baseline="0" dirty="0">
                <a:solidFill>
                  <a:schemeClr val="bg1"/>
                </a:solidFill>
              </a:rPr>
              <a:t>II. THE BASIS FOR SAMUEL’S LIFE</a:t>
            </a:r>
            <a:endParaRPr lang="en-CA" sz="4400" dirty="0">
              <a:solidFill>
                <a:schemeClr val="bg1"/>
              </a:solidFill>
            </a:endParaRPr>
          </a:p>
        </p:txBody>
      </p:sp>
      <p:sp>
        <p:nvSpPr>
          <p:cNvPr id="3" name="Subtitle 2">
            <a:extLst>
              <a:ext uri="{FF2B5EF4-FFF2-40B4-BE49-F238E27FC236}">
                <a16:creationId xmlns:a16="http://schemas.microsoft.com/office/drawing/2014/main" id="{0011E2D5-F13F-4FB1-89A3-1779E29F6939}"/>
              </a:ext>
            </a:extLst>
          </p:cNvPr>
          <p:cNvSpPr>
            <a:spLocks noGrp="1"/>
          </p:cNvSpPr>
          <p:nvPr>
            <p:ph type="subTitle" idx="1"/>
          </p:nvPr>
        </p:nvSpPr>
        <p:spPr>
          <a:xfrm>
            <a:off x="150471" y="1469984"/>
            <a:ext cx="5481881" cy="5069711"/>
          </a:xfrm>
        </p:spPr>
        <p:txBody>
          <a:bodyPr>
            <a:normAutofit/>
          </a:bodyPr>
          <a:lstStyle/>
          <a:p>
            <a:pPr algn="l"/>
            <a:r>
              <a:rPr lang="en-US" sz="3600" b="0" i="1" u="none" strike="noStrike" baseline="0" dirty="0">
                <a:solidFill>
                  <a:schemeClr val="bg1"/>
                </a:solidFill>
              </a:rPr>
              <a:t>8. “He raises the poor from the dust and lifts the needy from the ash heap; he seats them with princes and has them inherit a throne of honor. “For the foundations of the earth are the Lord’s; on them he has set the world.”</a:t>
            </a:r>
          </a:p>
        </p:txBody>
      </p:sp>
      <p:pic>
        <p:nvPicPr>
          <p:cNvPr id="5" name="Picture 4" descr="A picture containing blur&#10;&#10;Description automatically generated">
            <a:extLst>
              <a:ext uri="{FF2B5EF4-FFF2-40B4-BE49-F238E27FC236}">
                <a16:creationId xmlns:a16="http://schemas.microsoft.com/office/drawing/2014/main" id="{EDE16907-A776-4546-8A56-610CF8F3FA63}"/>
              </a:ext>
            </a:extLst>
          </p:cNvPr>
          <p:cNvPicPr>
            <a:picLocks noChangeAspect="1"/>
          </p:cNvPicPr>
          <p:nvPr/>
        </p:nvPicPr>
        <p:blipFill rotWithShape="1">
          <a:blip r:embed="rId2">
            <a:extLst>
              <a:ext uri="{28A0092B-C50C-407E-A947-70E740481C1C}">
                <a14:useLocalDpi xmlns:a14="http://schemas.microsoft.com/office/drawing/2010/main" val="0"/>
              </a:ext>
            </a:extLst>
          </a:blip>
          <a:srcRect l="16945" r="-1" b="-1"/>
          <a:stretch/>
        </p:blipFill>
        <p:spPr>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50" name="Freeform: Shape 49">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1199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ECEC0-ED7A-426E-A970-53F38688D111}"/>
              </a:ext>
            </a:extLst>
          </p:cNvPr>
          <p:cNvSpPr>
            <a:spLocks noGrp="1"/>
          </p:cNvSpPr>
          <p:nvPr>
            <p:ph type="ctrTitle"/>
          </p:nvPr>
        </p:nvSpPr>
        <p:spPr>
          <a:xfrm>
            <a:off x="0" y="0"/>
            <a:ext cx="4375151" cy="1380348"/>
          </a:xfrm>
        </p:spPr>
        <p:txBody>
          <a:bodyPr>
            <a:normAutofit/>
          </a:bodyPr>
          <a:lstStyle/>
          <a:p>
            <a:pPr algn="l"/>
            <a:r>
              <a:rPr lang="en-US" sz="4400" b="1" i="0" u="none" strike="noStrike" baseline="0" dirty="0">
                <a:solidFill>
                  <a:schemeClr val="bg1"/>
                </a:solidFill>
              </a:rPr>
              <a:t>II. THE BASIS FOR SAMUEL’S LIFE</a:t>
            </a:r>
            <a:endParaRPr lang="en-CA" sz="4400" dirty="0">
              <a:solidFill>
                <a:schemeClr val="bg1"/>
              </a:solidFill>
            </a:endParaRPr>
          </a:p>
        </p:txBody>
      </p:sp>
      <p:sp>
        <p:nvSpPr>
          <p:cNvPr id="3" name="Subtitle 2">
            <a:extLst>
              <a:ext uri="{FF2B5EF4-FFF2-40B4-BE49-F238E27FC236}">
                <a16:creationId xmlns:a16="http://schemas.microsoft.com/office/drawing/2014/main" id="{0011E2D5-F13F-4FB1-89A3-1779E29F6939}"/>
              </a:ext>
            </a:extLst>
          </p:cNvPr>
          <p:cNvSpPr>
            <a:spLocks noGrp="1"/>
          </p:cNvSpPr>
          <p:nvPr>
            <p:ph type="subTitle" idx="1"/>
          </p:nvPr>
        </p:nvSpPr>
        <p:spPr>
          <a:xfrm>
            <a:off x="150471" y="1469984"/>
            <a:ext cx="5481881" cy="5069711"/>
          </a:xfrm>
        </p:spPr>
        <p:txBody>
          <a:bodyPr>
            <a:normAutofit/>
          </a:bodyPr>
          <a:lstStyle/>
          <a:p>
            <a:pPr algn="l"/>
            <a:r>
              <a:rPr lang="en-US" sz="3600" b="0" i="1" u="none" strike="noStrike" baseline="0" dirty="0">
                <a:solidFill>
                  <a:schemeClr val="bg1"/>
                </a:solidFill>
              </a:rPr>
              <a:t>9. “</a:t>
            </a:r>
            <a:r>
              <a:rPr lang="en-US" sz="3600" b="0" i="1" u="sng" strike="noStrike" baseline="0" dirty="0">
                <a:solidFill>
                  <a:schemeClr val="bg1"/>
                </a:solidFill>
              </a:rPr>
              <a:t>He will guard the feet of his faithful servants, but the wicked will be silenced in the place of darkness</a:t>
            </a:r>
            <a:r>
              <a:rPr lang="en-US" sz="3600" b="0" i="1" u="none" strike="noStrike" baseline="0" dirty="0">
                <a:solidFill>
                  <a:schemeClr val="bg1"/>
                </a:solidFill>
              </a:rPr>
              <a:t>. “</a:t>
            </a:r>
            <a:r>
              <a:rPr lang="en-US" sz="3600" b="0" i="1" u="sng" strike="noStrike" baseline="0" dirty="0">
                <a:solidFill>
                  <a:schemeClr val="bg1"/>
                </a:solidFill>
              </a:rPr>
              <a:t>It is not by strength that one prevails</a:t>
            </a:r>
            <a:r>
              <a:rPr lang="en-US" sz="3600" b="0" i="1" u="none" strike="noStrike" baseline="0" dirty="0">
                <a:solidFill>
                  <a:schemeClr val="bg1"/>
                </a:solidFill>
              </a:rPr>
              <a:t>;</a:t>
            </a:r>
          </a:p>
        </p:txBody>
      </p:sp>
      <p:pic>
        <p:nvPicPr>
          <p:cNvPr id="5" name="Picture 4" descr="A picture containing blur&#10;&#10;Description automatically generated">
            <a:extLst>
              <a:ext uri="{FF2B5EF4-FFF2-40B4-BE49-F238E27FC236}">
                <a16:creationId xmlns:a16="http://schemas.microsoft.com/office/drawing/2014/main" id="{EDE16907-A776-4546-8A56-610CF8F3FA63}"/>
              </a:ext>
            </a:extLst>
          </p:cNvPr>
          <p:cNvPicPr>
            <a:picLocks noChangeAspect="1"/>
          </p:cNvPicPr>
          <p:nvPr/>
        </p:nvPicPr>
        <p:blipFill rotWithShape="1">
          <a:blip r:embed="rId2">
            <a:extLst>
              <a:ext uri="{28A0092B-C50C-407E-A947-70E740481C1C}">
                <a14:useLocalDpi xmlns:a14="http://schemas.microsoft.com/office/drawing/2010/main" val="0"/>
              </a:ext>
            </a:extLst>
          </a:blip>
          <a:srcRect l="16945" r="-1" b="-1"/>
          <a:stretch/>
        </p:blipFill>
        <p:spPr>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50" name="Freeform: Shape 49">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45742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885</Words>
  <Application>Microsoft Office PowerPoint</Application>
  <PresentationFormat>Widescreen</PresentationFormat>
  <Paragraphs>56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system-ui</vt:lpstr>
      <vt:lpstr>Office Theme</vt:lpstr>
      <vt:lpstr>SPEAK LORD FOR YOUR SERVANT IS LISTENING</vt:lpstr>
      <vt:lpstr>I. THE BACKGROUND BEFORE SAMUEL’S LIFE</vt:lpstr>
      <vt:lpstr>II. THE BASIS FOR SAMUEL’S LIFE</vt:lpstr>
      <vt:lpstr>II. THE BASIS FOR SAMUEL’S LIFE</vt:lpstr>
      <vt:lpstr>II. THE BASIS FOR SAMUEL’S LIFE</vt:lpstr>
      <vt:lpstr>II. THE BASIS FOR SAMUEL’S LIFE</vt:lpstr>
      <vt:lpstr>II. THE BASIS FOR SAMUEL’S LIFE</vt:lpstr>
      <vt:lpstr>II. THE BASIS FOR SAMUEL’S LIFE</vt:lpstr>
      <vt:lpstr>II. THE BASIS FOR SAMUEL’S LIFE</vt:lpstr>
      <vt:lpstr>II. THE BASIS FOR SAMUEL’S LIFE</vt:lpstr>
      <vt:lpstr>III. THE BEGINNING OF SAMUEL’S LIFE</vt:lpstr>
      <vt:lpstr>III. THE BEGINNING OF SAMUEL’S LIFE</vt:lpstr>
      <vt:lpstr>III. THE BEGINNING OF SAMUEL’S LIFE</vt:lpstr>
      <vt:lpstr>III. THE BEGINNING OF SAMUEL’S LIFE</vt:lpstr>
      <vt:lpstr>III. THE BEGINNING OF SAMUEL’S LIFE</vt:lpstr>
      <vt:lpstr>III. THE BEGINNING OF SAMUEL’S LIFE</vt:lpstr>
      <vt:lpstr>III. THE BEGINNING OF SAMUEL’S LIFE</vt:lpstr>
      <vt:lpstr>III. THE BEGINNING OF SAMUEL’S LIFE</vt:lpstr>
      <vt:lpstr>III. THE BEGINNING OF SAMUEL’S LIFE</vt:lpstr>
      <vt:lpstr>III. THE BEGINNING OF SAMUEL’S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 LORD FOR YOUR SERVANT IS LISTENING</dc:title>
  <dc:creator>Brad Montsion</dc:creator>
  <cp:lastModifiedBy>Brad Montsion</cp:lastModifiedBy>
  <cp:revision>10</cp:revision>
  <dcterms:created xsi:type="dcterms:W3CDTF">2021-01-10T02:13:38Z</dcterms:created>
  <dcterms:modified xsi:type="dcterms:W3CDTF">2021-01-11T21:54:25Z</dcterms:modified>
</cp:coreProperties>
</file>