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2" r:id="rId6"/>
    <p:sldId id="260" r:id="rId7"/>
    <p:sldId id="261" r:id="rId8"/>
    <p:sldId id="263"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B68E-A554-681C-247E-B57BAEAC2A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C4B2E39-93C3-EAD6-C1F9-BB53048A8B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EDAFDC8-75EE-BA34-B1C8-95080E022D32}"/>
              </a:ext>
            </a:extLst>
          </p:cNvPr>
          <p:cNvSpPr>
            <a:spLocks noGrp="1"/>
          </p:cNvSpPr>
          <p:nvPr>
            <p:ph type="dt" sz="half" idx="10"/>
          </p:nvPr>
        </p:nvSpPr>
        <p:spPr/>
        <p:txBody>
          <a:bodyPr/>
          <a:lstStyle/>
          <a:p>
            <a:fld id="{605AD65B-8B0C-44B6-A3AB-7AF42C38A744}" type="datetimeFigureOut">
              <a:rPr lang="en-CA" smtClean="0"/>
              <a:t>2022-11-12</a:t>
            </a:fld>
            <a:endParaRPr lang="en-CA"/>
          </a:p>
        </p:txBody>
      </p:sp>
      <p:sp>
        <p:nvSpPr>
          <p:cNvPr id="5" name="Footer Placeholder 4">
            <a:extLst>
              <a:ext uri="{FF2B5EF4-FFF2-40B4-BE49-F238E27FC236}">
                <a16:creationId xmlns:a16="http://schemas.microsoft.com/office/drawing/2014/main" id="{A6E8F289-F9C6-D869-968C-EA5301B3781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E5A923E-0966-9844-361A-FB3CF674E6AE}"/>
              </a:ext>
            </a:extLst>
          </p:cNvPr>
          <p:cNvSpPr>
            <a:spLocks noGrp="1"/>
          </p:cNvSpPr>
          <p:nvPr>
            <p:ph type="sldNum" sz="quarter" idx="12"/>
          </p:nvPr>
        </p:nvSpPr>
        <p:spPr/>
        <p:txBody>
          <a:bodyPr/>
          <a:lstStyle/>
          <a:p>
            <a:fld id="{B031728E-838D-4A8B-A80E-83D53D6340A4}" type="slidenum">
              <a:rPr lang="en-CA" smtClean="0"/>
              <a:t>‹#›</a:t>
            </a:fld>
            <a:endParaRPr lang="en-CA"/>
          </a:p>
        </p:txBody>
      </p:sp>
    </p:spTree>
    <p:extLst>
      <p:ext uri="{BB962C8B-B14F-4D97-AF65-F5344CB8AC3E}">
        <p14:creationId xmlns:p14="http://schemas.microsoft.com/office/powerpoint/2010/main" val="98180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014A-2274-8524-F46B-61D9343B54B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3D42B06-9248-2088-D664-1C2CD60DDD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FAE1F8-3CA2-71A5-FF95-8286C5034762}"/>
              </a:ext>
            </a:extLst>
          </p:cNvPr>
          <p:cNvSpPr>
            <a:spLocks noGrp="1"/>
          </p:cNvSpPr>
          <p:nvPr>
            <p:ph type="dt" sz="half" idx="10"/>
          </p:nvPr>
        </p:nvSpPr>
        <p:spPr/>
        <p:txBody>
          <a:bodyPr/>
          <a:lstStyle/>
          <a:p>
            <a:fld id="{605AD65B-8B0C-44B6-A3AB-7AF42C38A744}" type="datetimeFigureOut">
              <a:rPr lang="en-CA" smtClean="0"/>
              <a:t>2022-11-12</a:t>
            </a:fld>
            <a:endParaRPr lang="en-CA"/>
          </a:p>
        </p:txBody>
      </p:sp>
      <p:sp>
        <p:nvSpPr>
          <p:cNvPr id="5" name="Footer Placeholder 4">
            <a:extLst>
              <a:ext uri="{FF2B5EF4-FFF2-40B4-BE49-F238E27FC236}">
                <a16:creationId xmlns:a16="http://schemas.microsoft.com/office/drawing/2014/main" id="{AC45A3E3-F01C-0F60-796F-50CB9F99630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27F007E-58FB-A2DC-9E39-A1646025005A}"/>
              </a:ext>
            </a:extLst>
          </p:cNvPr>
          <p:cNvSpPr>
            <a:spLocks noGrp="1"/>
          </p:cNvSpPr>
          <p:nvPr>
            <p:ph type="sldNum" sz="quarter" idx="12"/>
          </p:nvPr>
        </p:nvSpPr>
        <p:spPr/>
        <p:txBody>
          <a:bodyPr/>
          <a:lstStyle/>
          <a:p>
            <a:fld id="{B031728E-838D-4A8B-A80E-83D53D6340A4}" type="slidenum">
              <a:rPr lang="en-CA" smtClean="0"/>
              <a:t>‹#›</a:t>
            </a:fld>
            <a:endParaRPr lang="en-CA"/>
          </a:p>
        </p:txBody>
      </p:sp>
    </p:spTree>
    <p:extLst>
      <p:ext uri="{BB962C8B-B14F-4D97-AF65-F5344CB8AC3E}">
        <p14:creationId xmlns:p14="http://schemas.microsoft.com/office/powerpoint/2010/main" val="249720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B8F09-2DD7-4B09-1BFA-CF6B49DD92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C7E4F45-2085-1488-D616-83720080C7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6F9C68-DA72-45B6-742E-161D853255DC}"/>
              </a:ext>
            </a:extLst>
          </p:cNvPr>
          <p:cNvSpPr>
            <a:spLocks noGrp="1"/>
          </p:cNvSpPr>
          <p:nvPr>
            <p:ph type="dt" sz="half" idx="10"/>
          </p:nvPr>
        </p:nvSpPr>
        <p:spPr/>
        <p:txBody>
          <a:bodyPr/>
          <a:lstStyle/>
          <a:p>
            <a:fld id="{605AD65B-8B0C-44B6-A3AB-7AF42C38A744}" type="datetimeFigureOut">
              <a:rPr lang="en-CA" smtClean="0"/>
              <a:t>2022-11-12</a:t>
            </a:fld>
            <a:endParaRPr lang="en-CA"/>
          </a:p>
        </p:txBody>
      </p:sp>
      <p:sp>
        <p:nvSpPr>
          <p:cNvPr id="5" name="Footer Placeholder 4">
            <a:extLst>
              <a:ext uri="{FF2B5EF4-FFF2-40B4-BE49-F238E27FC236}">
                <a16:creationId xmlns:a16="http://schemas.microsoft.com/office/drawing/2014/main" id="{ECD25A70-E2C6-CE02-4FB3-B05D9FFF767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4500D1-F022-C51F-D1F0-CB809116B320}"/>
              </a:ext>
            </a:extLst>
          </p:cNvPr>
          <p:cNvSpPr>
            <a:spLocks noGrp="1"/>
          </p:cNvSpPr>
          <p:nvPr>
            <p:ph type="sldNum" sz="quarter" idx="12"/>
          </p:nvPr>
        </p:nvSpPr>
        <p:spPr/>
        <p:txBody>
          <a:bodyPr/>
          <a:lstStyle/>
          <a:p>
            <a:fld id="{B031728E-838D-4A8B-A80E-83D53D6340A4}" type="slidenum">
              <a:rPr lang="en-CA" smtClean="0"/>
              <a:t>‹#›</a:t>
            </a:fld>
            <a:endParaRPr lang="en-CA"/>
          </a:p>
        </p:txBody>
      </p:sp>
    </p:spTree>
    <p:extLst>
      <p:ext uri="{BB962C8B-B14F-4D97-AF65-F5344CB8AC3E}">
        <p14:creationId xmlns:p14="http://schemas.microsoft.com/office/powerpoint/2010/main" val="69961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7907-7180-C248-0981-9E9B571A328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AE9EBE3-557B-967B-9149-C9363C26AB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1742DA7-8D70-BFB7-1DDB-BD918A95C879}"/>
              </a:ext>
            </a:extLst>
          </p:cNvPr>
          <p:cNvSpPr>
            <a:spLocks noGrp="1"/>
          </p:cNvSpPr>
          <p:nvPr>
            <p:ph type="dt" sz="half" idx="10"/>
          </p:nvPr>
        </p:nvSpPr>
        <p:spPr/>
        <p:txBody>
          <a:bodyPr/>
          <a:lstStyle/>
          <a:p>
            <a:fld id="{605AD65B-8B0C-44B6-A3AB-7AF42C38A744}" type="datetimeFigureOut">
              <a:rPr lang="en-CA" smtClean="0"/>
              <a:t>2022-11-12</a:t>
            </a:fld>
            <a:endParaRPr lang="en-CA"/>
          </a:p>
        </p:txBody>
      </p:sp>
      <p:sp>
        <p:nvSpPr>
          <p:cNvPr id="5" name="Footer Placeholder 4">
            <a:extLst>
              <a:ext uri="{FF2B5EF4-FFF2-40B4-BE49-F238E27FC236}">
                <a16:creationId xmlns:a16="http://schemas.microsoft.com/office/drawing/2014/main" id="{6F071198-C250-2887-B4AD-7A965E62AF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BAC37D7-D4AC-F8F7-A275-C1D422380E1A}"/>
              </a:ext>
            </a:extLst>
          </p:cNvPr>
          <p:cNvSpPr>
            <a:spLocks noGrp="1"/>
          </p:cNvSpPr>
          <p:nvPr>
            <p:ph type="sldNum" sz="quarter" idx="12"/>
          </p:nvPr>
        </p:nvSpPr>
        <p:spPr/>
        <p:txBody>
          <a:bodyPr/>
          <a:lstStyle/>
          <a:p>
            <a:fld id="{B031728E-838D-4A8B-A80E-83D53D6340A4}" type="slidenum">
              <a:rPr lang="en-CA" smtClean="0"/>
              <a:t>‹#›</a:t>
            </a:fld>
            <a:endParaRPr lang="en-CA"/>
          </a:p>
        </p:txBody>
      </p:sp>
    </p:spTree>
    <p:extLst>
      <p:ext uri="{BB962C8B-B14F-4D97-AF65-F5344CB8AC3E}">
        <p14:creationId xmlns:p14="http://schemas.microsoft.com/office/powerpoint/2010/main" val="119699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3B08-98DA-8139-13A7-BC916815B6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36FFACF-2122-CF6B-0757-8A4E690CB1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8BD060-9C54-77CE-3A60-6B439E4D847A}"/>
              </a:ext>
            </a:extLst>
          </p:cNvPr>
          <p:cNvSpPr>
            <a:spLocks noGrp="1"/>
          </p:cNvSpPr>
          <p:nvPr>
            <p:ph type="dt" sz="half" idx="10"/>
          </p:nvPr>
        </p:nvSpPr>
        <p:spPr/>
        <p:txBody>
          <a:bodyPr/>
          <a:lstStyle/>
          <a:p>
            <a:fld id="{605AD65B-8B0C-44B6-A3AB-7AF42C38A744}" type="datetimeFigureOut">
              <a:rPr lang="en-CA" smtClean="0"/>
              <a:t>2022-11-12</a:t>
            </a:fld>
            <a:endParaRPr lang="en-CA"/>
          </a:p>
        </p:txBody>
      </p:sp>
      <p:sp>
        <p:nvSpPr>
          <p:cNvPr id="5" name="Footer Placeholder 4">
            <a:extLst>
              <a:ext uri="{FF2B5EF4-FFF2-40B4-BE49-F238E27FC236}">
                <a16:creationId xmlns:a16="http://schemas.microsoft.com/office/drawing/2014/main" id="{CAD33559-E61D-988F-DCF7-98E3CAA6649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91B194A-2313-909A-5825-66039DD11C44}"/>
              </a:ext>
            </a:extLst>
          </p:cNvPr>
          <p:cNvSpPr>
            <a:spLocks noGrp="1"/>
          </p:cNvSpPr>
          <p:nvPr>
            <p:ph type="sldNum" sz="quarter" idx="12"/>
          </p:nvPr>
        </p:nvSpPr>
        <p:spPr/>
        <p:txBody>
          <a:bodyPr/>
          <a:lstStyle/>
          <a:p>
            <a:fld id="{B031728E-838D-4A8B-A80E-83D53D6340A4}" type="slidenum">
              <a:rPr lang="en-CA" smtClean="0"/>
              <a:t>‹#›</a:t>
            </a:fld>
            <a:endParaRPr lang="en-CA"/>
          </a:p>
        </p:txBody>
      </p:sp>
    </p:spTree>
    <p:extLst>
      <p:ext uri="{BB962C8B-B14F-4D97-AF65-F5344CB8AC3E}">
        <p14:creationId xmlns:p14="http://schemas.microsoft.com/office/powerpoint/2010/main" val="224854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513E-8883-9FEF-58F1-C700978F531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97E4FC-B866-6372-1CCA-46DE3D3FEF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686FEE5-A57B-8398-49A9-AC98BF6C6B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2625504-6464-19C0-6D8D-06E58F5928BB}"/>
              </a:ext>
            </a:extLst>
          </p:cNvPr>
          <p:cNvSpPr>
            <a:spLocks noGrp="1"/>
          </p:cNvSpPr>
          <p:nvPr>
            <p:ph type="dt" sz="half" idx="10"/>
          </p:nvPr>
        </p:nvSpPr>
        <p:spPr/>
        <p:txBody>
          <a:bodyPr/>
          <a:lstStyle/>
          <a:p>
            <a:fld id="{605AD65B-8B0C-44B6-A3AB-7AF42C38A744}" type="datetimeFigureOut">
              <a:rPr lang="en-CA" smtClean="0"/>
              <a:t>2022-11-12</a:t>
            </a:fld>
            <a:endParaRPr lang="en-CA"/>
          </a:p>
        </p:txBody>
      </p:sp>
      <p:sp>
        <p:nvSpPr>
          <p:cNvPr id="6" name="Footer Placeholder 5">
            <a:extLst>
              <a:ext uri="{FF2B5EF4-FFF2-40B4-BE49-F238E27FC236}">
                <a16:creationId xmlns:a16="http://schemas.microsoft.com/office/drawing/2014/main" id="{94B41280-705D-92C9-1E60-A275C584CE4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1118D49-6184-C998-69EF-36670D2987BC}"/>
              </a:ext>
            </a:extLst>
          </p:cNvPr>
          <p:cNvSpPr>
            <a:spLocks noGrp="1"/>
          </p:cNvSpPr>
          <p:nvPr>
            <p:ph type="sldNum" sz="quarter" idx="12"/>
          </p:nvPr>
        </p:nvSpPr>
        <p:spPr/>
        <p:txBody>
          <a:bodyPr/>
          <a:lstStyle/>
          <a:p>
            <a:fld id="{B031728E-838D-4A8B-A80E-83D53D6340A4}" type="slidenum">
              <a:rPr lang="en-CA" smtClean="0"/>
              <a:t>‹#›</a:t>
            </a:fld>
            <a:endParaRPr lang="en-CA"/>
          </a:p>
        </p:txBody>
      </p:sp>
    </p:spTree>
    <p:extLst>
      <p:ext uri="{BB962C8B-B14F-4D97-AF65-F5344CB8AC3E}">
        <p14:creationId xmlns:p14="http://schemas.microsoft.com/office/powerpoint/2010/main" val="2736791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B18E-342F-D88D-6BCF-2C3DBD5647E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EF01930-5769-789F-03C5-E1ED35D867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F56356-9ABA-7264-49BA-E0CEE5A74A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423A5B0-2E68-7D8F-D9B6-039604F5EC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FFDB67-DE59-DBDD-B6CF-72BB6E9533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848ED76-D08B-9208-9D19-F5269C4BDC4B}"/>
              </a:ext>
            </a:extLst>
          </p:cNvPr>
          <p:cNvSpPr>
            <a:spLocks noGrp="1"/>
          </p:cNvSpPr>
          <p:nvPr>
            <p:ph type="dt" sz="half" idx="10"/>
          </p:nvPr>
        </p:nvSpPr>
        <p:spPr/>
        <p:txBody>
          <a:bodyPr/>
          <a:lstStyle/>
          <a:p>
            <a:fld id="{605AD65B-8B0C-44B6-A3AB-7AF42C38A744}" type="datetimeFigureOut">
              <a:rPr lang="en-CA" smtClean="0"/>
              <a:t>2022-11-12</a:t>
            </a:fld>
            <a:endParaRPr lang="en-CA"/>
          </a:p>
        </p:txBody>
      </p:sp>
      <p:sp>
        <p:nvSpPr>
          <p:cNvPr id="8" name="Footer Placeholder 7">
            <a:extLst>
              <a:ext uri="{FF2B5EF4-FFF2-40B4-BE49-F238E27FC236}">
                <a16:creationId xmlns:a16="http://schemas.microsoft.com/office/drawing/2014/main" id="{7F00A220-8125-6AA1-7EB4-9534766F83E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123BD07-E852-E2F8-7CB4-1622713FAC27}"/>
              </a:ext>
            </a:extLst>
          </p:cNvPr>
          <p:cNvSpPr>
            <a:spLocks noGrp="1"/>
          </p:cNvSpPr>
          <p:nvPr>
            <p:ph type="sldNum" sz="quarter" idx="12"/>
          </p:nvPr>
        </p:nvSpPr>
        <p:spPr/>
        <p:txBody>
          <a:bodyPr/>
          <a:lstStyle/>
          <a:p>
            <a:fld id="{B031728E-838D-4A8B-A80E-83D53D6340A4}" type="slidenum">
              <a:rPr lang="en-CA" smtClean="0"/>
              <a:t>‹#›</a:t>
            </a:fld>
            <a:endParaRPr lang="en-CA"/>
          </a:p>
        </p:txBody>
      </p:sp>
    </p:spTree>
    <p:extLst>
      <p:ext uri="{BB962C8B-B14F-4D97-AF65-F5344CB8AC3E}">
        <p14:creationId xmlns:p14="http://schemas.microsoft.com/office/powerpoint/2010/main" val="183654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8665D-7E44-CE1A-F5E5-E03505F2A85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100AA09-0322-263C-5E87-102543559754}"/>
              </a:ext>
            </a:extLst>
          </p:cNvPr>
          <p:cNvSpPr>
            <a:spLocks noGrp="1"/>
          </p:cNvSpPr>
          <p:nvPr>
            <p:ph type="dt" sz="half" idx="10"/>
          </p:nvPr>
        </p:nvSpPr>
        <p:spPr/>
        <p:txBody>
          <a:bodyPr/>
          <a:lstStyle/>
          <a:p>
            <a:fld id="{605AD65B-8B0C-44B6-A3AB-7AF42C38A744}" type="datetimeFigureOut">
              <a:rPr lang="en-CA" smtClean="0"/>
              <a:t>2022-11-12</a:t>
            </a:fld>
            <a:endParaRPr lang="en-CA"/>
          </a:p>
        </p:txBody>
      </p:sp>
      <p:sp>
        <p:nvSpPr>
          <p:cNvPr id="4" name="Footer Placeholder 3">
            <a:extLst>
              <a:ext uri="{FF2B5EF4-FFF2-40B4-BE49-F238E27FC236}">
                <a16:creationId xmlns:a16="http://schemas.microsoft.com/office/drawing/2014/main" id="{DE3FA29B-69AB-FCC7-41E8-DE9A8B45981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E98949B-6836-0D79-FFB5-2FB919B3B36C}"/>
              </a:ext>
            </a:extLst>
          </p:cNvPr>
          <p:cNvSpPr>
            <a:spLocks noGrp="1"/>
          </p:cNvSpPr>
          <p:nvPr>
            <p:ph type="sldNum" sz="quarter" idx="12"/>
          </p:nvPr>
        </p:nvSpPr>
        <p:spPr/>
        <p:txBody>
          <a:bodyPr/>
          <a:lstStyle/>
          <a:p>
            <a:fld id="{B031728E-838D-4A8B-A80E-83D53D6340A4}" type="slidenum">
              <a:rPr lang="en-CA" smtClean="0"/>
              <a:t>‹#›</a:t>
            </a:fld>
            <a:endParaRPr lang="en-CA"/>
          </a:p>
        </p:txBody>
      </p:sp>
    </p:spTree>
    <p:extLst>
      <p:ext uri="{BB962C8B-B14F-4D97-AF65-F5344CB8AC3E}">
        <p14:creationId xmlns:p14="http://schemas.microsoft.com/office/powerpoint/2010/main" val="360526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DCFC6D-7DC5-6DCD-1E22-54F3E45700C7}"/>
              </a:ext>
            </a:extLst>
          </p:cNvPr>
          <p:cNvSpPr>
            <a:spLocks noGrp="1"/>
          </p:cNvSpPr>
          <p:nvPr>
            <p:ph type="dt" sz="half" idx="10"/>
          </p:nvPr>
        </p:nvSpPr>
        <p:spPr/>
        <p:txBody>
          <a:bodyPr/>
          <a:lstStyle/>
          <a:p>
            <a:fld id="{605AD65B-8B0C-44B6-A3AB-7AF42C38A744}" type="datetimeFigureOut">
              <a:rPr lang="en-CA" smtClean="0"/>
              <a:t>2022-11-12</a:t>
            </a:fld>
            <a:endParaRPr lang="en-CA"/>
          </a:p>
        </p:txBody>
      </p:sp>
      <p:sp>
        <p:nvSpPr>
          <p:cNvPr id="3" name="Footer Placeholder 2">
            <a:extLst>
              <a:ext uri="{FF2B5EF4-FFF2-40B4-BE49-F238E27FC236}">
                <a16:creationId xmlns:a16="http://schemas.microsoft.com/office/drawing/2014/main" id="{E2F9E0CB-260E-880E-E8CA-A95584CFCBF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46C1B3F-4707-D5CA-D539-1860478FFD6A}"/>
              </a:ext>
            </a:extLst>
          </p:cNvPr>
          <p:cNvSpPr>
            <a:spLocks noGrp="1"/>
          </p:cNvSpPr>
          <p:nvPr>
            <p:ph type="sldNum" sz="quarter" idx="12"/>
          </p:nvPr>
        </p:nvSpPr>
        <p:spPr/>
        <p:txBody>
          <a:bodyPr/>
          <a:lstStyle/>
          <a:p>
            <a:fld id="{B031728E-838D-4A8B-A80E-83D53D6340A4}" type="slidenum">
              <a:rPr lang="en-CA" smtClean="0"/>
              <a:t>‹#›</a:t>
            </a:fld>
            <a:endParaRPr lang="en-CA"/>
          </a:p>
        </p:txBody>
      </p:sp>
    </p:spTree>
    <p:extLst>
      <p:ext uri="{BB962C8B-B14F-4D97-AF65-F5344CB8AC3E}">
        <p14:creationId xmlns:p14="http://schemas.microsoft.com/office/powerpoint/2010/main" val="249853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6A70-5D76-1355-E825-8036314290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516F50-77D8-EB8A-D63E-C8E8B8770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CF84EEC-CA06-7E7E-CA8B-E7B5154CC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D74A08-8E92-DB96-F089-CF0C47E065F8}"/>
              </a:ext>
            </a:extLst>
          </p:cNvPr>
          <p:cNvSpPr>
            <a:spLocks noGrp="1"/>
          </p:cNvSpPr>
          <p:nvPr>
            <p:ph type="dt" sz="half" idx="10"/>
          </p:nvPr>
        </p:nvSpPr>
        <p:spPr/>
        <p:txBody>
          <a:bodyPr/>
          <a:lstStyle/>
          <a:p>
            <a:fld id="{605AD65B-8B0C-44B6-A3AB-7AF42C38A744}" type="datetimeFigureOut">
              <a:rPr lang="en-CA" smtClean="0"/>
              <a:t>2022-11-12</a:t>
            </a:fld>
            <a:endParaRPr lang="en-CA"/>
          </a:p>
        </p:txBody>
      </p:sp>
      <p:sp>
        <p:nvSpPr>
          <p:cNvPr id="6" name="Footer Placeholder 5">
            <a:extLst>
              <a:ext uri="{FF2B5EF4-FFF2-40B4-BE49-F238E27FC236}">
                <a16:creationId xmlns:a16="http://schemas.microsoft.com/office/drawing/2014/main" id="{7CF22A7E-8077-9138-93F8-4FB0AEDB0D9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0D5B7A1-42C9-9748-1590-C05ABBB5A2DB}"/>
              </a:ext>
            </a:extLst>
          </p:cNvPr>
          <p:cNvSpPr>
            <a:spLocks noGrp="1"/>
          </p:cNvSpPr>
          <p:nvPr>
            <p:ph type="sldNum" sz="quarter" idx="12"/>
          </p:nvPr>
        </p:nvSpPr>
        <p:spPr/>
        <p:txBody>
          <a:bodyPr/>
          <a:lstStyle/>
          <a:p>
            <a:fld id="{B031728E-838D-4A8B-A80E-83D53D6340A4}" type="slidenum">
              <a:rPr lang="en-CA" smtClean="0"/>
              <a:t>‹#›</a:t>
            </a:fld>
            <a:endParaRPr lang="en-CA"/>
          </a:p>
        </p:txBody>
      </p:sp>
    </p:spTree>
    <p:extLst>
      <p:ext uri="{BB962C8B-B14F-4D97-AF65-F5344CB8AC3E}">
        <p14:creationId xmlns:p14="http://schemas.microsoft.com/office/powerpoint/2010/main" val="356776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3F91-6749-ACF9-6118-7155A6D37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8F71552-5F02-9711-A7C8-CD6EBE30BB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3D326CB-6D4D-0B81-3FD5-349F67905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EA4096-81C3-9D7C-7131-88BDA0C49E5F}"/>
              </a:ext>
            </a:extLst>
          </p:cNvPr>
          <p:cNvSpPr>
            <a:spLocks noGrp="1"/>
          </p:cNvSpPr>
          <p:nvPr>
            <p:ph type="dt" sz="half" idx="10"/>
          </p:nvPr>
        </p:nvSpPr>
        <p:spPr/>
        <p:txBody>
          <a:bodyPr/>
          <a:lstStyle/>
          <a:p>
            <a:fld id="{605AD65B-8B0C-44B6-A3AB-7AF42C38A744}" type="datetimeFigureOut">
              <a:rPr lang="en-CA" smtClean="0"/>
              <a:t>2022-11-12</a:t>
            </a:fld>
            <a:endParaRPr lang="en-CA"/>
          </a:p>
        </p:txBody>
      </p:sp>
      <p:sp>
        <p:nvSpPr>
          <p:cNvPr id="6" name="Footer Placeholder 5">
            <a:extLst>
              <a:ext uri="{FF2B5EF4-FFF2-40B4-BE49-F238E27FC236}">
                <a16:creationId xmlns:a16="http://schemas.microsoft.com/office/drawing/2014/main" id="{7B227409-B5C8-7CF7-C060-F488F9311C5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7896E5F-CF26-2744-C2E0-31A99C15034C}"/>
              </a:ext>
            </a:extLst>
          </p:cNvPr>
          <p:cNvSpPr>
            <a:spLocks noGrp="1"/>
          </p:cNvSpPr>
          <p:nvPr>
            <p:ph type="sldNum" sz="quarter" idx="12"/>
          </p:nvPr>
        </p:nvSpPr>
        <p:spPr/>
        <p:txBody>
          <a:bodyPr/>
          <a:lstStyle/>
          <a:p>
            <a:fld id="{B031728E-838D-4A8B-A80E-83D53D6340A4}" type="slidenum">
              <a:rPr lang="en-CA" smtClean="0"/>
              <a:t>‹#›</a:t>
            </a:fld>
            <a:endParaRPr lang="en-CA"/>
          </a:p>
        </p:txBody>
      </p:sp>
    </p:spTree>
    <p:extLst>
      <p:ext uri="{BB962C8B-B14F-4D97-AF65-F5344CB8AC3E}">
        <p14:creationId xmlns:p14="http://schemas.microsoft.com/office/powerpoint/2010/main" val="366367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E52B39-536F-1EB1-36B0-8D9B104246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083EAEB-EC30-C041-4639-0DA181E54B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CE5DDBF-E1C2-1D84-714E-7AEDC16D14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D65B-8B0C-44B6-A3AB-7AF42C38A744}" type="datetimeFigureOut">
              <a:rPr lang="en-CA" smtClean="0"/>
              <a:t>2022-11-12</a:t>
            </a:fld>
            <a:endParaRPr lang="en-CA"/>
          </a:p>
        </p:txBody>
      </p:sp>
      <p:sp>
        <p:nvSpPr>
          <p:cNvPr id="5" name="Footer Placeholder 4">
            <a:extLst>
              <a:ext uri="{FF2B5EF4-FFF2-40B4-BE49-F238E27FC236}">
                <a16:creationId xmlns:a16="http://schemas.microsoft.com/office/drawing/2014/main" id="{21D538AA-AFA0-7A1A-4B4F-59002E67D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17DB64E-A386-5FCD-C202-BAE8E65F1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1728E-838D-4A8B-A80E-83D53D6340A4}" type="slidenum">
              <a:rPr lang="en-CA" smtClean="0"/>
              <a:t>‹#›</a:t>
            </a:fld>
            <a:endParaRPr lang="en-CA"/>
          </a:p>
        </p:txBody>
      </p:sp>
    </p:spTree>
    <p:extLst>
      <p:ext uri="{BB962C8B-B14F-4D97-AF65-F5344CB8AC3E}">
        <p14:creationId xmlns:p14="http://schemas.microsoft.com/office/powerpoint/2010/main" val="291137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5A741-BAE4-4C5A-DF20-69E6CDA25972}"/>
              </a:ext>
            </a:extLst>
          </p:cNvPr>
          <p:cNvSpPr>
            <a:spLocks noGrp="1"/>
          </p:cNvSpPr>
          <p:nvPr>
            <p:ph type="title"/>
          </p:nvPr>
        </p:nvSpPr>
        <p:spPr>
          <a:xfrm>
            <a:off x="118534" y="365125"/>
            <a:ext cx="5130799" cy="5538964"/>
          </a:xfrm>
        </p:spPr>
        <p:txBody>
          <a:bodyPr>
            <a:normAutofit/>
          </a:bodyPr>
          <a:lstStyle/>
          <a:p>
            <a:r>
              <a:rPr lang="en-CA" b="1" dirty="0">
                <a:solidFill>
                  <a:srgbClr val="FF0000"/>
                </a:solidFill>
              </a:rPr>
              <a:t>STANDING ON GUARD </a:t>
            </a:r>
            <a:br>
              <a:rPr lang="en-CA" b="1" dirty="0">
                <a:solidFill>
                  <a:srgbClr val="FF0000"/>
                </a:solidFill>
              </a:rPr>
            </a:br>
            <a:r>
              <a:rPr lang="en-CA" b="1" dirty="0">
                <a:solidFill>
                  <a:srgbClr val="FF0000"/>
                </a:solidFill>
              </a:rPr>
              <a:t>FOR A CHRISTIAN CANADA</a:t>
            </a:r>
            <a:br>
              <a:rPr lang="en-CA" b="1" dirty="0">
                <a:solidFill>
                  <a:srgbClr val="FF0000"/>
                </a:solidFill>
              </a:rPr>
            </a:br>
            <a:endParaRPr lang="en-CA" sz="2200" b="1" dirty="0">
              <a:solidFill>
                <a:srgbClr val="FF0000"/>
              </a:solidFill>
            </a:endParaRPr>
          </a:p>
        </p:txBody>
      </p:sp>
      <p:pic>
        <p:nvPicPr>
          <p:cNvPr id="9" name="Content Placeholder 8">
            <a:extLst>
              <a:ext uri="{FF2B5EF4-FFF2-40B4-BE49-F238E27FC236}">
                <a16:creationId xmlns:a16="http://schemas.microsoft.com/office/drawing/2014/main" id="{61DD8BF2-52A9-F906-635B-F60CCE5DEE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9333" y="152400"/>
            <a:ext cx="6705600" cy="6705600"/>
          </a:xfrm>
        </p:spPr>
      </p:pic>
    </p:spTree>
    <p:extLst>
      <p:ext uri="{BB962C8B-B14F-4D97-AF65-F5344CB8AC3E}">
        <p14:creationId xmlns:p14="http://schemas.microsoft.com/office/powerpoint/2010/main" val="141836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arge stained glass window&#10;&#10;Description automatically generated with medium confidence">
            <a:extLst>
              <a:ext uri="{FF2B5EF4-FFF2-40B4-BE49-F238E27FC236}">
                <a16:creationId xmlns:a16="http://schemas.microsoft.com/office/drawing/2014/main" id="{D2F1DFD3-5A62-C88D-4C54-065835856C47}"/>
              </a:ext>
            </a:extLst>
          </p:cNvPr>
          <p:cNvPicPr>
            <a:picLocks noChangeAspect="1"/>
          </p:cNvPicPr>
          <p:nvPr/>
        </p:nvPicPr>
        <p:blipFill rotWithShape="1">
          <a:blip r:embed="rId2">
            <a:extLst>
              <a:ext uri="{28A0092B-C50C-407E-A947-70E740481C1C}">
                <a14:useLocalDpi xmlns:a14="http://schemas.microsoft.com/office/drawing/2010/main" val="0"/>
              </a:ext>
            </a:extLst>
          </a:blip>
          <a:srcRect t="5436"/>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252DC-DF97-DC16-8B5C-F4C1DBF49D60}"/>
              </a:ext>
            </a:extLst>
          </p:cNvPr>
          <p:cNvSpPr>
            <a:spLocks noGrp="1"/>
          </p:cNvSpPr>
          <p:nvPr>
            <p:ph type="title"/>
          </p:nvPr>
        </p:nvSpPr>
        <p:spPr>
          <a:xfrm>
            <a:off x="-4" y="365125"/>
            <a:ext cx="5486404" cy="1286254"/>
          </a:xfrm>
        </p:spPr>
        <p:txBody>
          <a:bodyPr>
            <a:normAutofit/>
          </a:bodyPr>
          <a:lstStyle/>
          <a:p>
            <a:r>
              <a:rPr lang="en-CA" sz="4000" b="1" dirty="0">
                <a:solidFill>
                  <a:srgbClr val="FF0000"/>
                </a:solidFill>
              </a:rPr>
              <a:t>3. MEMORIAL CHAMBER</a:t>
            </a:r>
          </a:p>
        </p:txBody>
      </p:sp>
      <p:sp>
        <p:nvSpPr>
          <p:cNvPr id="3" name="Content Placeholder 2">
            <a:extLst>
              <a:ext uri="{FF2B5EF4-FFF2-40B4-BE49-F238E27FC236}">
                <a16:creationId xmlns:a16="http://schemas.microsoft.com/office/drawing/2014/main" id="{B4057F4E-7C4E-7ED7-CEB1-B52FA4BE12EF}"/>
              </a:ext>
            </a:extLst>
          </p:cNvPr>
          <p:cNvSpPr>
            <a:spLocks noGrp="1"/>
          </p:cNvSpPr>
          <p:nvPr>
            <p:ph idx="1"/>
          </p:nvPr>
        </p:nvSpPr>
        <p:spPr>
          <a:xfrm>
            <a:off x="0" y="1897039"/>
            <a:ext cx="5281684" cy="4279924"/>
          </a:xfrm>
        </p:spPr>
        <p:txBody>
          <a:bodyPr>
            <a:normAutofit lnSpcReduction="10000"/>
          </a:bodyPr>
          <a:lstStyle/>
          <a:p>
            <a:pPr marL="0" indent="0">
              <a:buNone/>
            </a:pPr>
            <a:r>
              <a:rPr lang="en-CA" sz="3200" b="1" i="1" dirty="0"/>
              <a:t>“…execute judgement and justice in the earth” 			- Jeremiah 23:5 (ESV) </a:t>
            </a:r>
          </a:p>
          <a:p>
            <a:endParaRPr lang="en-CA" sz="3200" b="1" i="1" dirty="0"/>
          </a:p>
          <a:p>
            <a:pPr marL="0" indent="0">
              <a:buNone/>
            </a:pPr>
            <a:r>
              <a:rPr lang="en-CA" sz="3200" b="1" i="1" dirty="0"/>
              <a:t>“The Lord is good, a stronghold in the day </a:t>
            </a:r>
          </a:p>
          <a:p>
            <a:pPr marL="0" indent="0">
              <a:buNone/>
            </a:pPr>
            <a:r>
              <a:rPr lang="en-CA" sz="3200" b="1" i="1" dirty="0"/>
              <a:t>of trouble; he knows those who take refuge in him”</a:t>
            </a:r>
          </a:p>
          <a:p>
            <a:pPr marL="0" indent="0">
              <a:buNone/>
            </a:pPr>
            <a:r>
              <a:rPr lang="en-CA" sz="3200" b="1" i="1" dirty="0"/>
              <a:t>			- Nahum 1:7</a:t>
            </a:r>
          </a:p>
          <a:p>
            <a:pPr marL="0" indent="0">
              <a:buNone/>
            </a:pPr>
            <a:endParaRPr lang="en-CA" sz="2000" b="1" i="1" dirty="0"/>
          </a:p>
          <a:p>
            <a:pPr marL="0" indent="0">
              <a:buNone/>
            </a:pPr>
            <a:endParaRPr lang="en-CA" sz="2000" b="1" i="1" dirty="0"/>
          </a:p>
          <a:p>
            <a:endParaRPr lang="en-CA" sz="2000" b="1" i="1" dirty="0"/>
          </a:p>
          <a:p>
            <a:pPr marL="3657600" lvl="8" indent="0">
              <a:buNone/>
            </a:pPr>
            <a:endParaRPr lang="en-CA" sz="2000" dirty="0"/>
          </a:p>
          <a:p>
            <a:pPr marL="3657600" lvl="8" indent="0">
              <a:buNone/>
            </a:pPr>
            <a:endParaRPr lang="en-CA" sz="2000" dirty="0"/>
          </a:p>
        </p:txBody>
      </p:sp>
    </p:spTree>
    <p:extLst>
      <p:ext uri="{BB962C8B-B14F-4D97-AF65-F5344CB8AC3E}">
        <p14:creationId xmlns:p14="http://schemas.microsoft.com/office/powerpoint/2010/main" val="345757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43" name="Freeform: Shape 42">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45" name="Freeform: Shape 44">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AAD0F3C-7F57-6455-170C-5975C0D08908}"/>
              </a:ext>
            </a:extLst>
          </p:cNvPr>
          <p:cNvSpPr>
            <a:spLocks noGrp="1"/>
          </p:cNvSpPr>
          <p:nvPr>
            <p:ph type="title"/>
          </p:nvPr>
        </p:nvSpPr>
        <p:spPr>
          <a:xfrm>
            <a:off x="-76133" y="0"/>
            <a:ext cx="8304581" cy="6423378"/>
          </a:xfrm>
        </p:spPr>
        <p:txBody>
          <a:bodyPr vert="horz" lIns="91440" tIns="45720" rIns="91440" bIns="45720" rtlCol="0" anchor="b">
            <a:normAutofit fontScale="90000"/>
          </a:bodyPr>
          <a:lstStyle/>
          <a:p>
            <a:pPr algn="ctr"/>
            <a:r>
              <a:rPr lang="en-US" sz="4000" b="1" i="1" kern="1200" dirty="0">
                <a:solidFill>
                  <a:schemeClr val="tx1"/>
                </a:solidFill>
                <a:latin typeface="+mj-lt"/>
                <a:ea typeface="+mj-ea"/>
                <a:cs typeface="+mj-cs"/>
              </a:rPr>
              <a:t>“17. At the time they will call Jerusalem</a:t>
            </a:r>
            <a:br>
              <a:rPr lang="en-US" sz="4000" b="1" i="1" kern="1200" dirty="0">
                <a:solidFill>
                  <a:schemeClr val="tx1"/>
                </a:solidFill>
                <a:latin typeface="+mj-lt"/>
                <a:ea typeface="+mj-ea"/>
                <a:cs typeface="+mj-cs"/>
              </a:rPr>
            </a:br>
            <a:r>
              <a:rPr lang="en-US" sz="4000" b="1" i="1" kern="1200" dirty="0">
                <a:solidFill>
                  <a:schemeClr val="tx1"/>
                </a:solidFill>
                <a:latin typeface="+mj-lt"/>
                <a:ea typeface="+mj-ea"/>
                <a:cs typeface="+mj-cs"/>
              </a:rPr>
              <a:t>The Throne of the Lord, and all nations will gather in Jerusalem to honor the name of the Lord.</a:t>
            </a:r>
            <a:br>
              <a:rPr lang="en-US" sz="4000" b="1" i="1" kern="1200" dirty="0">
                <a:solidFill>
                  <a:schemeClr val="tx1"/>
                </a:solidFill>
                <a:latin typeface="+mj-lt"/>
                <a:ea typeface="+mj-ea"/>
                <a:cs typeface="+mj-cs"/>
              </a:rPr>
            </a:br>
            <a:r>
              <a:rPr lang="en-US" sz="4000" b="1" i="1" kern="1200" dirty="0">
                <a:solidFill>
                  <a:schemeClr val="tx1"/>
                </a:solidFill>
                <a:latin typeface="+mj-lt"/>
                <a:ea typeface="+mj-ea"/>
                <a:cs typeface="+mj-cs"/>
              </a:rPr>
              <a:t>No longer will they follow the stubbornness of their evil hearts.</a:t>
            </a:r>
            <a:br>
              <a:rPr lang="en-US" sz="4000" b="1" i="1" kern="1200" dirty="0">
                <a:solidFill>
                  <a:schemeClr val="tx1"/>
                </a:solidFill>
                <a:latin typeface="+mj-lt"/>
                <a:ea typeface="+mj-ea"/>
                <a:cs typeface="+mj-cs"/>
              </a:rPr>
            </a:br>
            <a:r>
              <a:rPr lang="en-US" sz="4000" b="1" i="1" kern="1200" dirty="0">
                <a:solidFill>
                  <a:schemeClr val="tx1"/>
                </a:solidFill>
                <a:latin typeface="+mj-lt"/>
                <a:ea typeface="+mj-ea"/>
                <a:cs typeface="+mj-cs"/>
              </a:rPr>
              <a:t>18. In those days the people of Judah will join the people of Israel,</a:t>
            </a:r>
            <a:br>
              <a:rPr lang="en-US" sz="4000" b="1" i="1" kern="1200" dirty="0">
                <a:solidFill>
                  <a:schemeClr val="tx1"/>
                </a:solidFill>
                <a:latin typeface="+mj-lt"/>
                <a:ea typeface="+mj-ea"/>
                <a:cs typeface="+mj-cs"/>
              </a:rPr>
            </a:br>
            <a:r>
              <a:rPr lang="en-US" sz="4000" b="1" i="1" kern="1200" dirty="0">
                <a:solidFill>
                  <a:schemeClr val="tx1"/>
                </a:solidFill>
                <a:latin typeface="+mj-lt"/>
                <a:ea typeface="+mj-ea"/>
                <a:cs typeface="+mj-cs"/>
              </a:rPr>
              <a:t>and together they will come from a northern land to the land I gave your ancestors as an inheritance.”</a:t>
            </a:r>
            <a:br>
              <a:rPr lang="en-US" sz="4000" b="1" i="1" kern="1200" dirty="0">
                <a:solidFill>
                  <a:schemeClr val="tx1"/>
                </a:solidFill>
                <a:latin typeface="+mj-lt"/>
                <a:ea typeface="+mj-ea"/>
                <a:cs typeface="+mj-cs"/>
              </a:rPr>
            </a:br>
            <a:r>
              <a:rPr lang="en-US" sz="4000" b="1" i="1" kern="1200" dirty="0">
                <a:solidFill>
                  <a:schemeClr val="tx1"/>
                </a:solidFill>
                <a:latin typeface="+mj-lt"/>
                <a:ea typeface="+mj-ea"/>
                <a:cs typeface="+mj-cs"/>
              </a:rPr>
              <a:t>			- Jeremiah 3:17,18</a:t>
            </a:r>
          </a:p>
        </p:txBody>
      </p:sp>
      <p:pic>
        <p:nvPicPr>
          <p:cNvPr id="5" name="Content Placeholder 4" descr="A picture containing text, tool, hammer&#10;&#10;Description automatically generated">
            <a:extLst>
              <a:ext uri="{FF2B5EF4-FFF2-40B4-BE49-F238E27FC236}">
                <a16:creationId xmlns:a16="http://schemas.microsoft.com/office/drawing/2014/main" id="{0BEE9046-4380-DF6D-759D-513DD602E3E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946" r="30188"/>
          <a:stretch/>
        </p:blipFill>
        <p:spPr>
          <a:xfrm>
            <a:off x="8300637" y="1662289"/>
            <a:ext cx="3819174" cy="3533422"/>
          </a:xfrm>
          <a:prstGeom prst="rect">
            <a:avLst/>
          </a:prstGeom>
        </p:spPr>
      </p:pic>
    </p:spTree>
    <p:extLst>
      <p:ext uri="{BB962C8B-B14F-4D97-AF65-F5344CB8AC3E}">
        <p14:creationId xmlns:p14="http://schemas.microsoft.com/office/powerpoint/2010/main" val="14450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B81DA-D9F0-80C2-35D6-931B36C6C383}"/>
              </a:ext>
            </a:extLst>
          </p:cNvPr>
          <p:cNvSpPr>
            <a:spLocks noGrp="1"/>
          </p:cNvSpPr>
          <p:nvPr>
            <p:ph type="title"/>
          </p:nvPr>
        </p:nvSpPr>
        <p:spPr>
          <a:xfrm>
            <a:off x="7188052" y="406400"/>
            <a:ext cx="4363868" cy="5881511"/>
          </a:xfrm>
        </p:spPr>
        <p:txBody>
          <a:bodyPr vert="horz" lIns="91440" tIns="45720" rIns="91440" bIns="45720" rtlCol="0" anchor="b">
            <a:noAutofit/>
          </a:bodyPr>
          <a:lstStyle/>
          <a:p>
            <a:r>
              <a:rPr lang="en-US" sz="3200" b="1" dirty="0"/>
              <a:t>THE LEGAL SYSTEM WAS NOT MEANT TO REPLACE THE JUDGEMENT OF GOD…</a:t>
            </a:r>
            <a:br>
              <a:rPr lang="en-US" sz="3200" b="1" dirty="0"/>
            </a:br>
            <a:r>
              <a:rPr lang="en-US" sz="3200" b="1" dirty="0"/>
              <a:t>BUT TO UPHOLD THE LAW OF  GOD AND WHATEVER JUDGEMENT IS GIVEN BY THE COURTS, </a:t>
            </a:r>
            <a:br>
              <a:rPr lang="en-US" sz="3200" b="1" dirty="0"/>
            </a:br>
            <a:r>
              <a:rPr lang="en-US" sz="3200" b="1" dirty="0"/>
              <a:t>CHRIST WILL STILL ADMINISTER THE FINAL JUDGEMENT OF GOD!!</a:t>
            </a:r>
            <a:br>
              <a:rPr lang="en-US" sz="3200" b="1" dirty="0"/>
            </a:br>
            <a:endParaRPr lang="en-US" sz="3200" b="1" dirty="0"/>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indoor, tool&#10;&#10;Description automatically generated">
            <a:extLst>
              <a:ext uri="{FF2B5EF4-FFF2-40B4-BE49-F238E27FC236}">
                <a16:creationId xmlns:a16="http://schemas.microsoft.com/office/drawing/2014/main" id="{1F2EFA3E-4633-35CC-F9C6-A2C75CB2B31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636" r="2512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28250578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01ADC02-4FFB-4A70-B944-C4733969D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BDF7CF8-088C-4E6F-B0FD-047CD4E79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89828"/>
            <a:ext cx="12192000" cy="2868172"/>
          </a:xfrm>
          <a:custGeom>
            <a:avLst/>
            <a:gdLst>
              <a:gd name="connsiteX0" fmla="*/ 619389 w 12192000"/>
              <a:gd name="connsiteY0" fmla="*/ 0 h 2868172"/>
              <a:gd name="connsiteX1" fmla="*/ 687652 w 12192000"/>
              <a:gd name="connsiteY1" fmla="*/ 3175 h 2868172"/>
              <a:gd name="connsiteX2" fmla="*/ 747977 w 12192000"/>
              <a:gd name="connsiteY2" fmla="*/ 9525 h 2868172"/>
              <a:gd name="connsiteX3" fmla="*/ 800364 w 12192000"/>
              <a:gd name="connsiteY3" fmla="*/ 20637 h 2868172"/>
              <a:gd name="connsiteX4" fmla="*/ 846402 w 12192000"/>
              <a:gd name="connsiteY4" fmla="*/ 36512 h 2868172"/>
              <a:gd name="connsiteX5" fmla="*/ 887677 w 12192000"/>
              <a:gd name="connsiteY5" fmla="*/ 52387 h 2868172"/>
              <a:gd name="connsiteX6" fmla="*/ 924189 w 12192000"/>
              <a:gd name="connsiteY6" fmla="*/ 68262 h 2868172"/>
              <a:gd name="connsiteX7" fmla="*/ 962289 w 12192000"/>
              <a:gd name="connsiteY7" fmla="*/ 87312 h 2868172"/>
              <a:gd name="connsiteX8" fmla="*/ 1000389 w 12192000"/>
              <a:gd name="connsiteY8" fmla="*/ 106362 h 2868172"/>
              <a:gd name="connsiteX9" fmla="*/ 1036902 w 12192000"/>
              <a:gd name="connsiteY9" fmla="*/ 125412 h 2868172"/>
              <a:gd name="connsiteX10" fmla="*/ 1078177 w 12192000"/>
              <a:gd name="connsiteY10" fmla="*/ 141287 h 2868172"/>
              <a:gd name="connsiteX11" fmla="*/ 1124214 w 12192000"/>
              <a:gd name="connsiteY11" fmla="*/ 155575 h 2868172"/>
              <a:gd name="connsiteX12" fmla="*/ 1176602 w 12192000"/>
              <a:gd name="connsiteY12" fmla="*/ 166687 h 2868172"/>
              <a:gd name="connsiteX13" fmla="*/ 1236927 w 12192000"/>
              <a:gd name="connsiteY13" fmla="*/ 174625 h 2868172"/>
              <a:gd name="connsiteX14" fmla="*/ 1305189 w 12192000"/>
              <a:gd name="connsiteY14" fmla="*/ 176212 h 2868172"/>
              <a:gd name="connsiteX15" fmla="*/ 1373452 w 12192000"/>
              <a:gd name="connsiteY15" fmla="*/ 174625 h 2868172"/>
              <a:gd name="connsiteX16" fmla="*/ 1433777 w 12192000"/>
              <a:gd name="connsiteY16" fmla="*/ 166687 h 2868172"/>
              <a:gd name="connsiteX17" fmla="*/ 1486164 w 12192000"/>
              <a:gd name="connsiteY17" fmla="*/ 155575 h 2868172"/>
              <a:gd name="connsiteX18" fmla="*/ 1532202 w 12192000"/>
              <a:gd name="connsiteY18" fmla="*/ 141287 h 2868172"/>
              <a:gd name="connsiteX19" fmla="*/ 1573477 w 12192000"/>
              <a:gd name="connsiteY19" fmla="*/ 125412 h 2868172"/>
              <a:gd name="connsiteX20" fmla="*/ 1609989 w 12192000"/>
              <a:gd name="connsiteY20" fmla="*/ 106362 h 2868172"/>
              <a:gd name="connsiteX21" fmla="*/ 1648089 w 12192000"/>
              <a:gd name="connsiteY21" fmla="*/ 87312 h 2868172"/>
              <a:gd name="connsiteX22" fmla="*/ 1686189 w 12192000"/>
              <a:gd name="connsiteY22" fmla="*/ 68262 h 2868172"/>
              <a:gd name="connsiteX23" fmla="*/ 1722702 w 12192000"/>
              <a:gd name="connsiteY23" fmla="*/ 52387 h 2868172"/>
              <a:gd name="connsiteX24" fmla="*/ 1763977 w 12192000"/>
              <a:gd name="connsiteY24" fmla="*/ 36512 h 2868172"/>
              <a:gd name="connsiteX25" fmla="*/ 1810014 w 12192000"/>
              <a:gd name="connsiteY25" fmla="*/ 20637 h 2868172"/>
              <a:gd name="connsiteX26" fmla="*/ 1862402 w 12192000"/>
              <a:gd name="connsiteY26" fmla="*/ 9525 h 2868172"/>
              <a:gd name="connsiteX27" fmla="*/ 1922727 w 12192000"/>
              <a:gd name="connsiteY27" fmla="*/ 3175 h 2868172"/>
              <a:gd name="connsiteX28" fmla="*/ 1990989 w 12192000"/>
              <a:gd name="connsiteY28" fmla="*/ 0 h 2868172"/>
              <a:gd name="connsiteX29" fmla="*/ 2059252 w 12192000"/>
              <a:gd name="connsiteY29" fmla="*/ 3175 h 2868172"/>
              <a:gd name="connsiteX30" fmla="*/ 2119577 w 12192000"/>
              <a:gd name="connsiteY30" fmla="*/ 9525 h 2868172"/>
              <a:gd name="connsiteX31" fmla="*/ 2171964 w 12192000"/>
              <a:gd name="connsiteY31" fmla="*/ 20637 h 2868172"/>
              <a:gd name="connsiteX32" fmla="*/ 2218002 w 12192000"/>
              <a:gd name="connsiteY32" fmla="*/ 36512 h 2868172"/>
              <a:gd name="connsiteX33" fmla="*/ 2259277 w 12192000"/>
              <a:gd name="connsiteY33" fmla="*/ 52387 h 2868172"/>
              <a:gd name="connsiteX34" fmla="*/ 2295789 w 12192000"/>
              <a:gd name="connsiteY34" fmla="*/ 68262 h 2868172"/>
              <a:gd name="connsiteX35" fmla="*/ 2333889 w 12192000"/>
              <a:gd name="connsiteY35" fmla="*/ 87312 h 2868172"/>
              <a:gd name="connsiteX36" fmla="*/ 2371989 w 12192000"/>
              <a:gd name="connsiteY36" fmla="*/ 106362 h 2868172"/>
              <a:gd name="connsiteX37" fmla="*/ 2408502 w 12192000"/>
              <a:gd name="connsiteY37" fmla="*/ 125412 h 2868172"/>
              <a:gd name="connsiteX38" fmla="*/ 2449777 w 12192000"/>
              <a:gd name="connsiteY38" fmla="*/ 141287 h 2868172"/>
              <a:gd name="connsiteX39" fmla="*/ 2495814 w 12192000"/>
              <a:gd name="connsiteY39" fmla="*/ 155575 h 2868172"/>
              <a:gd name="connsiteX40" fmla="*/ 2548202 w 12192000"/>
              <a:gd name="connsiteY40" fmla="*/ 166687 h 2868172"/>
              <a:gd name="connsiteX41" fmla="*/ 2608527 w 12192000"/>
              <a:gd name="connsiteY41" fmla="*/ 174625 h 2868172"/>
              <a:gd name="connsiteX42" fmla="*/ 2676789 w 12192000"/>
              <a:gd name="connsiteY42" fmla="*/ 176212 h 2868172"/>
              <a:gd name="connsiteX43" fmla="*/ 2745052 w 12192000"/>
              <a:gd name="connsiteY43" fmla="*/ 174625 h 2868172"/>
              <a:gd name="connsiteX44" fmla="*/ 2805377 w 12192000"/>
              <a:gd name="connsiteY44" fmla="*/ 166687 h 2868172"/>
              <a:gd name="connsiteX45" fmla="*/ 2857764 w 12192000"/>
              <a:gd name="connsiteY45" fmla="*/ 155575 h 2868172"/>
              <a:gd name="connsiteX46" fmla="*/ 2903802 w 12192000"/>
              <a:gd name="connsiteY46" fmla="*/ 141287 h 2868172"/>
              <a:gd name="connsiteX47" fmla="*/ 2945077 w 12192000"/>
              <a:gd name="connsiteY47" fmla="*/ 125412 h 2868172"/>
              <a:gd name="connsiteX48" fmla="*/ 2981589 w 12192000"/>
              <a:gd name="connsiteY48" fmla="*/ 106362 h 2868172"/>
              <a:gd name="connsiteX49" fmla="*/ 3019689 w 12192000"/>
              <a:gd name="connsiteY49" fmla="*/ 87312 h 2868172"/>
              <a:gd name="connsiteX50" fmla="*/ 3057789 w 12192000"/>
              <a:gd name="connsiteY50" fmla="*/ 68262 h 2868172"/>
              <a:gd name="connsiteX51" fmla="*/ 3094302 w 12192000"/>
              <a:gd name="connsiteY51" fmla="*/ 52387 h 2868172"/>
              <a:gd name="connsiteX52" fmla="*/ 3135577 w 12192000"/>
              <a:gd name="connsiteY52" fmla="*/ 36512 h 2868172"/>
              <a:gd name="connsiteX53" fmla="*/ 3181614 w 12192000"/>
              <a:gd name="connsiteY53" fmla="*/ 20637 h 2868172"/>
              <a:gd name="connsiteX54" fmla="*/ 3234002 w 12192000"/>
              <a:gd name="connsiteY54" fmla="*/ 9525 h 2868172"/>
              <a:gd name="connsiteX55" fmla="*/ 3294327 w 12192000"/>
              <a:gd name="connsiteY55" fmla="*/ 3175 h 2868172"/>
              <a:gd name="connsiteX56" fmla="*/ 3361002 w 12192000"/>
              <a:gd name="connsiteY56" fmla="*/ 0 h 2868172"/>
              <a:gd name="connsiteX57" fmla="*/ 3430852 w 12192000"/>
              <a:gd name="connsiteY57" fmla="*/ 3175 h 2868172"/>
              <a:gd name="connsiteX58" fmla="*/ 3491177 w 12192000"/>
              <a:gd name="connsiteY58" fmla="*/ 9525 h 2868172"/>
              <a:gd name="connsiteX59" fmla="*/ 3543564 w 12192000"/>
              <a:gd name="connsiteY59" fmla="*/ 20637 h 2868172"/>
              <a:gd name="connsiteX60" fmla="*/ 3589602 w 12192000"/>
              <a:gd name="connsiteY60" fmla="*/ 36512 h 2868172"/>
              <a:gd name="connsiteX61" fmla="*/ 3630877 w 12192000"/>
              <a:gd name="connsiteY61" fmla="*/ 52387 h 2868172"/>
              <a:gd name="connsiteX62" fmla="*/ 3667389 w 12192000"/>
              <a:gd name="connsiteY62" fmla="*/ 68262 h 2868172"/>
              <a:gd name="connsiteX63" fmla="*/ 3705489 w 12192000"/>
              <a:gd name="connsiteY63" fmla="*/ 87312 h 2868172"/>
              <a:gd name="connsiteX64" fmla="*/ 3743589 w 12192000"/>
              <a:gd name="connsiteY64" fmla="*/ 106362 h 2868172"/>
              <a:gd name="connsiteX65" fmla="*/ 3780102 w 12192000"/>
              <a:gd name="connsiteY65" fmla="*/ 125412 h 2868172"/>
              <a:gd name="connsiteX66" fmla="*/ 3821377 w 12192000"/>
              <a:gd name="connsiteY66" fmla="*/ 141287 h 2868172"/>
              <a:gd name="connsiteX67" fmla="*/ 3867414 w 12192000"/>
              <a:gd name="connsiteY67" fmla="*/ 155575 h 2868172"/>
              <a:gd name="connsiteX68" fmla="*/ 3919802 w 12192000"/>
              <a:gd name="connsiteY68" fmla="*/ 166687 h 2868172"/>
              <a:gd name="connsiteX69" fmla="*/ 3980127 w 12192000"/>
              <a:gd name="connsiteY69" fmla="*/ 174625 h 2868172"/>
              <a:gd name="connsiteX70" fmla="*/ 4048389 w 12192000"/>
              <a:gd name="connsiteY70" fmla="*/ 176212 h 2868172"/>
              <a:gd name="connsiteX71" fmla="*/ 4116652 w 12192000"/>
              <a:gd name="connsiteY71" fmla="*/ 174625 h 2868172"/>
              <a:gd name="connsiteX72" fmla="*/ 4176977 w 12192000"/>
              <a:gd name="connsiteY72" fmla="*/ 166687 h 2868172"/>
              <a:gd name="connsiteX73" fmla="*/ 4229364 w 12192000"/>
              <a:gd name="connsiteY73" fmla="*/ 155575 h 2868172"/>
              <a:gd name="connsiteX74" fmla="*/ 4275402 w 12192000"/>
              <a:gd name="connsiteY74" fmla="*/ 141287 h 2868172"/>
              <a:gd name="connsiteX75" fmla="*/ 4316677 w 12192000"/>
              <a:gd name="connsiteY75" fmla="*/ 125412 h 2868172"/>
              <a:gd name="connsiteX76" fmla="*/ 4353189 w 12192000"/>
              <a:gd name="connsiteY76" fmla="*/ 106362 h 2868172"/>
              <a:gd name="connsiteX77" fmla="*/ 4429389 w 12192000"/>
              <a:gd name="connsiteY77" fmla="*/ 68262 h 2868172"/>
              <a:gd name="connsiteX78" fmla="*/ 4465902 w 12192000"/>
              <a:gd name="connsiteY78" fmla="*/ 52387 h 2868172"/>
              <a:gd name="connsiteX79" fmla="*/ 4507177 w 12192000"/>
              <a:gd name="connsiteY79" fmla="*/ 36512 h 2868172"/>
              <a:gd name="connsiteX80" fmla="*/ 4553215 w 12192000"/>
              <a:gd name="connsiteY80" fmla="*/ 20637 h 2868172"/>
              <a:gd name="connsiteX81" fmla="*/ 4605602 w 12192000"/>
              <a:gd name="connsiteY81" fmla="*/ 9525 h 2868172"/>
              <a:gd name="connsiteX82" fmla="*/ 4665928 w 12192000"/>
              <a:gd name="connsiteY82" fmla="*/ 3175 h 2868172"/>
              <a:gd name="connsiteX83" fmla="*/ 4734189 w 12192000"/>
              <a:gd name="connsiteY83" fmla="*/ 0 h 2868172"/>
              <a:gd name="connsiteX84" fmla="*/ 4802453 w 12192000"/>
              <a:gd name="connsiteY84" fmla="*/ 3175 h 2868172"/>
              <a:gd name="connsiteX85" fmla="*/ 4862777 w 12192000"/>
              <a:gd name="connsiteY85" fmla="*/ 9525 h 2868172"/>
              <a:gd name="connsiteX86" fmla="*/ 4915165 w 12192000"/>
              <a:gd name="connsiteY86" fmla="*/ 20637 h 2868172"/>
              <a:gd name="connsiteX87" fmla="*/ 4961201 w 12192000"/>
              <a:gd name="connsiteY87" fmla="*/ 36512 h 2868172"/>
              <a:gd name="connsiteX88" fmla="*/ 5002477 w 12192000"/>
              <a:gd name="connsiteY88" fmla="*/ 52387 h 2868172"/>
              <a:gd name="connsiteX89" fmla="*/ 5038989 w 12192000"/>
              <a:gd name="connsiteY89" fmla="*/ 68262 h 2868172"/>
              <a:gd name="connsiteX90" fmla="*/ 5077090 w 12192000"/>
              <a:gd name="connsiteY90" fmla="*/ 87312 h 2868172"/>
              <a:gd name="connsiteX91" fmla="*/ 5115189 w 12192000"/>
              <a:gd name="connsiteY91" fmla="*/ 106362 h 2868172"/>
              <a:gd name="connsiteX92" fmla="*/ 5151701 w 12192000"/>
              <a:gd name="connsiteY92" fmla="*/ 125412 h 2868172"/>
              <a:gd name="connsiteX93" fmla="*/ 5192977 w 12192000"/>
              <a:gd name="connsiteY93" fmla="*/ 141287 h 2868172"/>
              <a:gd name="connsiteX94" fmla="*/ 5239014 w 12192000"/>
              <a:gd name="connsiteY94" fmla="*/ 155575 h 2868172"/>
              <a:gd name="connsiteX95" fmla="*/ 5291401 w 12192000"/>
              <a:gd name="connsiteY95" fmla="*/ 166687 h 2868172"/>
              <a:gd name="connsiteX96" fmla="*/ 5351727 w 12192000"/>
              <a:gd name="connsiteY96" fmla="*/ 174625 h 2868172"/>
              <a:gd name="connsiteX97" fmla="*/ 5410199 w 12192000"/>
              <a:gd name="connsiteY97" fmla="*/ 175985 h 2868172"/>
              <a:gd name="connsiteX98" fmla="*/ 5468671 w 12192000"/>
              <a:gd name="connsiteY98" fmla="*/ 174625 h 2868172"/>
              <a:gd name="connsiteX99" fmla="*/ 5528996 w 12192000"/>
              <a:gd name="connsiteY99" fmla="*/ 166687 h 2868172"/>
              <a:gd name="connsiteX100" fmla="*/ 5581383 w 12192000"/>
              <a:gd name="connsiteY100" fmla="*/ 155575 h 2868172"/>
              <a:gd name="connsiteX101" fmla="*/ 5627421 w 12192000"/>
              <a:gd name="connsiteY101" fmla="*/ 141287 h 2868172"/>
              <a:gd name="connsiteX102" fmla="*/ 5668696 w 12192000"/>
              <a:gd name="connsiteY102" fmla="*/ 125412 h 2868172"/>
              <a:gd name="connsiteX103" fmla="*/ 5705209 w 12192000"/>
              <a:gd name="connsiteY103" fmla="*/ 106362 h 2868172"/>
              <a:gd name="connsiteX104" fmla="*/ 5743308 w 12192000"/>
              <a:gd name="connsiteY104" fmla="*/ 87312 h 2868172"/>
              <a:gd name="connsiteX105" fmla="*/ 5781408 w 12192000"/>
              <a:gd name="connsiteY105" fmla="*/ 68262 h 2868172"/>
              <a:gd name="connsiteX106" fmla="*/ 5817921 w 12192000"/>
              <a:gd name="connsiteY106" fmla="*/ 52387 h 2868172"/>
              <a:gd name="connsiteX107" fmla="*/ 5859196 w 12192000"/>
              <a:gd name="connsiteY107" fmla="*/ 36512 h 2868172"/>
              <a:gd name="connsiteX108" fmla="*/ 5905234 w 12192000"/>
              <a:gd name="connsiteY108" fmla="*/ 20637 h 2868172"/>
              <a:gd name="connsiteX109" fmla="*/ 5957621 w 12192000"/>
              <a:gd name="connsiteY109" fmla="*/ 9525 h 2868172"/>
              <a:gd name="connsiteX110" fmla="*/ 6017947 w 12192000"/>
              <a:gd name="connsiteY110" fmla="*/ 3175 h 2868172"/>
              <a:gd name="connsiteX111" fmla="*/ 6086209 w 12192000"/>
              <a:gd name="connsiteY111" fmla="*/ 0 h 2868172"/>
              <a:gd name="connsiteX112" fmla="*/ 6095999 w 12192000"/>
              <a:gd name="connsiteY112" fmla="*/ 455 h 2868172"/>
              <a:gd name="connsiteX113" fmla="*/ 6105789 w 12192000"/>
              <a:gd name="connsiteY113" fmla="*/ 0 h 2868172"/>
              <a:gd name="connsiteX114" fmla="*/ 6174052 w 12192000"/>
              <a:gd name="connsiteY114" fmla="*/ 3175 h 2868172"/>
              <a:gd name="connsiteX115" fmla="*/ 6234377 w 12192000"/>
              <a:gd name="connsiteY115" fmla="*/ 9525 h 2868172"/>
              <a:gd name="connsiteX116" fmla="*/ 6286764 w 12192000"/>
              <a:gd name="connsiteY116" fmla="*/ 20637 h 2868172"/>
              <a:gd name="connsiteX117" fmla="*/ 6332802 w 12192000"/>
              <a:gd name="connsiteY117" fmla="*/ 36512 h 2868172"/>
              <a:gd name="connsiteX118" fmla="*/ 6374077 w 12192000"/>
              <a:gd name="connsiteY118" fmla="*/ 52387 h 2868172"/>
              <a:gd name="connsiteX119" fmla="*/ 6410589 w 12192000"/>
              <a:gd name="connsiteY119" fmla="*/ 68262 h 2868172"/>
              <a:gd name="connsiteX120" fmla="*/ 6448689 w 12192000"/>
              <a:gd name="connsiteY120" fmla="*/ 87312 h 2868172"/>
              <a:gd name="connsiteX121" fmla="*/ 6486789 w 12192000"/>
              <a:gd name="connsiteY121" fmla="*/ 106362 h 2868172"/>
              <a:gd name="connsiteX122" fmla="*/ 6523302 w 12192000"/>
              <a:gd name="connsiteY122" fmla="*/ 125412 h 2868172"/>
              <a:gd name="connsiteX123" fmla="*/ 6564577 w 12192000"/>
              <a:gd name="connsiteY123" fmla="*/ 141287 h 2868172"/>
              <a:gd name="connsiteX124" fmla="*/ 6610614 w 12192000"/>
              <a:gd name="connsiteY124" fmla="*/ 155575 h 2868172"/>
              <a:gd name="connsiteX125" fmla="*/ 6663002 w 12192000"/>
              <a:gd name="connsiteY125" fmla="*/ 166687 h 2868172"/>
              <a:gd name="connsiteX126" fmla="*/ 6723327 w 12192000"/>
              <a:gd name="connsiteY126" fmla="*/ 174625 h 2868172"/>
              <a:gd name="connsiteX127" fmla="*/ 6781799 w 12192000"/>
              <a:gd name="connsiteY127" fmla="*/ 175985 h 2868172"/>
              <a:gd name="connsiteX128" fmla="*/ 6840271 w 12192000"/>
              <a:gd name="connsiteY128" fmla="*/ 174625 h 2868172"/>
              <a:gd name="connsiteX129" fmla="*/ 6900596 w 12192000"/>
              <a:gd name="connsiteY129" fmla="*/ 166687 h 2868172"/>
              <a:gd name="connsiteX130" fmla="*/ 6952983 w 12192000"/>
              <a:gd name="connsiteY130" fmla="*/ 155575 h 2868172"/>
              <a:gd name="connsiteX131" fmla="*/ 6999021 w 12192000"/>
              <a:gd name="connsiteY131" fmla="*/ 141287 h 2868172"/>
              <a:gd name="connsiteX132" fmla="*/ 7040296 w 12192000"/>
              <a:gd name="connsiteY132" fmla="*/ 125412 h 2868172"/>
              <a:gd name="connsiteX133" fmla="*/ 7076808 w 12192000"/>
              <a:gd name="connsiteY133" fmla="*/ 106362 h 2868172"/>
              <a:gd name="connsiteX134" fmla="*/ 7114908 w 12192000"/>
              <a:gd name="connsiteY134" fmla="*/ 87312 h 2868172"/>
              <a:gd name="connsiteX135" fmla="*/ 7153008 w 12192000"/>
              <a:gd name="connsiteY135" fmla="*/ 68262 h 2868172"/>
              <a:gd name="connsiteX136" fmla="*/ 7189521 w 12192000"/>
              <a:gd name="connsiteY136" fmla="*/ 52387 h 2868172"/>
              <a:gd name="connsiteX137" fmla="*/ 7230796 w 12192000"/>
              <a:gd name="connsiteY137" fmla="*/ 36512 h 2868172"/>
              <a:gd name="connsiteX138" fmla="*/ 7276833 w 12192000"/>
              <a:gd name="connsiteY138" fmla="*/ 20637 h 2868172"/>
              <a:gd name="connsiteX139" fmla="*/ 7329221 w 12192000"/>
              <a:gd name="connsiteY139" fmla="*/ 9525 h 2868172"/>
              <a:gd name="connsiteX140" fmla="*/ 7389546 w 12192000"/>
              <a:gd name="connsiteY140" fmla="*/ 3175 h 2868172"/>
              <a:gd name="connsiteX141" fmla="*/ 7457808 w 12192000"/>
              <a:gd name="connsiteY141" fmla="*/ 0 h 2868172"/>
              <a:gd name="connsiteX142" fmla="*/ 7526071 w 12192000"/>
              <a:gd name="connsiteY142" fmla="*/ 3175 h 2868172"/>
              <a:gd name="connsiteX143" fmla="*/ 7586396 w 12192000"/>
              <a:gd name="connsiteY143" fmla="*/ 9525 h 2868172"/>
              <a:gd name="connsiteX144" fmla="*/ 7638783 w 12192000"/>
              <a:gd name="connsiteY144" fmla="*/ 20637 h 2868172"/>
              <a:gd name="connsiteX145" fmla="*/ 7684821 w 12192000"/>
              <a:gd name="connsiteY145" fmla="*/ 36512 h 2868172"/>
              <a:gd name="connsiteX146" fmla="*/ 7726096 w 12192000"/>
              <a:gd name="connsiteY146" fmla="*/ 52387 h 2868172"/>
              <a:gd name="connsiteX147" fmla="*/ 7762608 w 12192000"/>
              <a:gd name="connsiteY147" fmla="*/ 68262 h 2868172"/>
              <a:gd name="connsiteX148" fmla="*/ 7800708 w 12192000"/>
              <a:gd name="connsiteY148" fmla="*/ 87312 h 2868172"/>
              <a:gd name="connsiteX149" fmla="*/ 7838808 w 12192000"/>
              <a:gd name="connsiteY149" fmla="*/ 106362 h 2868172"/>
              <a:gd name="connsiteX150" fmla="*/ 7875321 w 12192000"/>
              <a:gd name="connsiteY150" fmla="*/ 125412 h 2868172"/>
              <a:gd name="connsiteX151" fmla="*/ 7916596 w 12192000"/>
              <a:gd name="connsiteY151" fmla="*/ 141287 h 2868172"/>
              <a:gd name="connsiteX152" fmla="*/ 7962633 w 12192000"/>
              <a:gd name="connsiteY152" fmla="*/ 155575 h 2868172"/>
              <a:gd name="connsiteX153" fmla="*/ 8015021 w 12192000"/>
              <a:gd name="connsiteY153" fmla="*/ 166687 h 2868172"/>
              <a:gd name="connsiteX154" fmla="*/ 8075346 w 12192000"/>
              <a:gd name="connsiteY154" fmla="*/ 174625 h 2868172"/>
              <a:gd name="connsiteX155" fmla="*/ 8143608 w 12192000"/>
              <a:gd name="connsiteY155" fmla="*/ 176212 h 2868172"/>
              <a:gd name="connsiteX156" fmla="*/ 8211871 w 12192000"/>
              <a:gd name="connsiteY156" fmla="*/ 174625 h 2868172"/>
              <a:gd name="connsiteX157" fmla="*/ 8272196 w 12192000"/>
              <a:gd name="connsiteY157" fmla="*/ 166687 h 2868172"/>
              <a:gd name="connsiteX158" fmla="*/ 8324583 w 12192000"/>
              <a:gd name="connsiteY158" fmla="*/ 155575 h 2868172"/>
              <a:gd name="connsiteX159" fmla="*/ 8370621 w 12192000"/>
              <a:gd name="connsiteY159" fmla="*/ 141287 h 2868172"/>
              <a:gd name="connsiteX160" fmla="*/ 8411896 w 12192000"/>
              <a:gd name="connsiteY160" fmla="*/ 125412 h 2868172"/>
              <a:gd name="connsiteX161" fmla="*/ 8448408 w 12192000"/>
              <a:gd name="connsiteY161" fmla="*/ 106362 h 2868172"/>
              <a:gd name="connsiteX162" fmla="*/ 8486508 w 12192000"/>
              <a:gd name="connsiteY162" fmla="*/ 87312 h 2868172"/>
              <a:gd name="connsiteX163" fmla="*/ 8524608 w 12192000"/>
              <a:gd name="connsiteY163" fmla="*/ 68262 h 2868172"/>
              <a:gd name="connsiteX164" fmla="*/ 8561120 w 12192000"/>
              <a:gd name="connsiteY164" fmla="*/ 52387 h 2868172"/>
              <a:gd name="connsiteX165" fmla="*/ 8602396 w 12192000"/>
              <a:gd name="connsiteY165" fmla="*/ 36512 h 2868172"/>
              <a:gd name="connsiteX166" fmla="*/ 8648432 w 12192000"/>
              <a:gd name="connsiteY166" fmla="*/ 20637 h 2868172"/>
              <a:gd name="connsiteX167" fmla="*/ 8700820 w 12192000"/>
              <a:gd name="connsiteY167" fmla="*/ 9525 h 2868172"/>
              <a:gd name="connsiteX168" fmla="*/ 8761146 w 12192000"/>
              <a:gd name="connsiteY168" fmla="*/ 3175 h 2868172"/>
              <a:gd name="connsiteX169" fmla="*/ 8827820 w 12192000"/>
              <a:gd name="connsiteY169" fmla="*/ 0 h 2868172"/>
              <a:gd name="connsiteX170" fmla="*/ 8897670 w 12192000"/>
              <a:gd name="connsiteY170" fmla="*/ 3175 h 2868172"/>
              <a:gd name="connsiteX171" fmla="*/ 8957996 w 12192000"/>
              <a:gd name="connsiteY171" fmla="*/ 9525 h 2868172"/>
              <a:gd name="connsiteX172" fmla="*/ 9010382 w 12192000"/>
              <a:gd name="connsiteY172" fmla="*/ 20637 h 2868172"/>
              <a:gd name="connsiteX173" fmla="*/ 9056420 w 12192000"/>
              <a:gd name="connsiteY173" fmla="*/ 36512 h 2868172"/>
              <a:gd name="connsiteX174" fmla="*/ 9097696 w 12192000"/>
              <a:gd name="connsiteY174" fmla="*/ 52387 h 2868172"/>
              <a:gd name="connsiteX175" fmla="*/ 9134208 w 12192000"/>
              <a:gd name="connsiteY175" fmla="*/ 68262 h 2868172"/>
              <a:gd name="connsiteX176" fmla="*/ 9172308 w 12192000"/>
              <a:gd name="connsiteY176" fmla="*/ 87312 h 2868172"/>
              <a:gd name="connsiteX177" fmla="*/ 9210408 w 12192000"/>
              <a:gd name="connsiteY177" fmla="*/ 106362 h 2868172"/>
              <a:gd name="connsiteX178" fmla="*/ 9246920 w 12192000"/>
              <a:gd name="connsiteY178" fmla="*/ 125412 h 2868172"/>
              <a:gd name="connsiteX179" fmla="*/ 9288196 w 12192000"/>
              <a:gd name="connsiteY179" fmla="*/ 141287 h 2868172"/>
              <a:gd name="connsiteX180" fmla="*/ 9334232 w 12192000"/>
              <a:gd name="connsiteY180" fmla="*/ 155575 h 2868172"/>
              <a:gd name="connsiteX181" fmla="*/ 9386620 w 12192000"/>
              <a:gd name="connsiteY181" fmla="*/ 166687 h 2868172"/>
              <a:gd name="connsiteX182" fmla="*/ 9446946 w 12192000"/>
              <a:gd name="connsiteY182" fmla="*/ 174625 h 2868172"/>
              <a:gd name="connsiteX183" fmla="*/ 9515208 w 12192000"/>
              <a:gd name="connsiteY183" fmla="*/ 176212 h 2868172"/>
              <a:gd name="connsiteX184" fmla="*/ 9583470 w 12192000"/>
              <a:gd name="connsiteY184" fmla="*/ 174625 h 2868172"/>
              <a:gd name="connsiteX185" fmla="*/ 9643796 w 12192000"/>
              <a:gd name="connsiteY185" fmla="*/ 166687 h 2868172"/>
              <a:gd name="connsiteX186" fmla="*/ 9696182 w 12192000"/>
              <a:gd name="connsiteY186" fmla="*/ 155575 h 2868172"/>
              <a:gd name="connsiteX187" fmla="*/ 9742220 w 12192000"/>
              <a:gd name="connsiteY187" fmla="*/ 141287 h 2868172"/>
              <a:gd name="connsiteX188" fmla="*/ 9783496 w 12192000"/>
              <a:gd name="connsiteY188" fmla="*/ 125412 h 2868172"/>
              <a:gd name="connsiteX189" fmla="*/ 9820008 w 12192000"/>
              <a:gd name="connsiteY189" fmla="*/ 106362 h 2868172"/>
              <a:gd name="connsiteX190" fmla="*/ 9896208 w 12192000"/>
              <a:gd name="connsiteY190" fmla="*/ 68262 h 2868172"/>
              <a:gd name="connsiteX191" fmla="*/ 9932720 w 12192000"/>
              <a:gd name="connsiteY191" fmla="*/ 52387 h 2868172"/>
              <a:gd name="connsiteX192" fmla="*/ 9973996 w 12192000"/>
              <a:gd name="connsiteY192" fmla="*/ 36512 h 2868172"/>
              <a:gd name="connsiteX193" fmla="*/ 10020032 w 12192000"/>
              <a:gd name="connsiteY193" fmla="*/ 20637 h 2868172"/>
              <a:gd name="connsiteX194" fmla="*/ 10072420 w 12192000"/>
              <a:gd name="connsiteY194" fmla="*/ 9525 h 2868172"/>
              <a:gd name="connsiteX195" fmla="*/ 10132746 w 12192000"/>
              <a:gd name="connsiteY195" fmla="*/ 3175 h 2868172"/>
              <a:gd name="connsiteX196" fmla="*/ 10201008 w 12192000"/>
              <a:gd name="connsiteY196" fmla="*/ 0 h 2868172"/>
              <a:gd name="connsiteX197" fmla="*/ 10269270 w 12192000"/>
              <a:gd name="connsiteY197" fmla="*/ 3175 h 2868172"/>
              <a:gd name="connsiteX198" fmla="*/ 10329596 w 12192000"/>
              <a:gd name="connsiteY198" fmla="*/ 9525 h 2868172"/>
              <a:gd name="connsiteX199" fmla="*/ 10381982 w 12192000"/>
              <a:gd name="connsiteY199" fmla="*/ 20637 h 2868172"/>
              <a:gd name="connsiteX200" fmla="*/ 10428020 w 12192000"/>
              <a:gd name="connsiteY200" fmla="*/ 36512 h 2868172"/>
              <a:gd name="connsiteX201" fmla="*/ 10469296 w 12192000"/>
              <a:gd name="connsiteY201" fmla="*/ 52387 h 2868172"/>
              <a:gd name="connsiteX202" fmla="*/ 10505808 w 12192000"/>
              <a:gd name="connsiteY202" fmla="*/ 68262 h 2868172"/>
              <a:gd name="connsiteX203" fmla="*/ 10543908 w 12192000"/>
              <a:gd name="connsiteY203" fmla="*/ 87312 h 2868172"/>
              <a:gd name="connsiteX204" fmla="*/ 10582008 w 12192000"/>
              <a:gd name="connsiteY204" fmla="*/ 106362 h 2868172"/>
              <a:gd name="connsiteX205" fmla="*/ 10618520 w 12192000"/>
              <a:gd name="connsiteY205" fmla="*/ 125412 h 2868172"/>
              <a:gd name="connsiteX206" fmla="*/ 10659796 w 12192000"/>
              <a:gd name="connsiteY206" fmla="*/ 141287 h 2868172"/>
              <a:gd name="connsiteX207" fmla="*/ 10705832 w 12192000"/>
              <a:gd name="connsiteY207" fmla="*/ 155575 h 2868172"/>
              <a:gd name="connsiteX208" fmla="*/ 10758220 w 12192000"/>
              <a:gd name="connsiteY208" fmla="*/ 166687 h 2868172"/>
              <a:gd name="connsiteX209" fmla="*/ 10818546 w 12192000"/>
              <a:gd name="connsiteY209" fmla="*/ 174625 h 2868172"/>
              <a:gd name="connsiteX210" fmla="*/ 10886808 w 12192000"/>
              <a:gd name="connsiteY210" fmla="*/ 176212 h 2868172"/>
              <a:gd name="connsiteX211" fmla="*/ 10955070 w 12192000"/>
              <a:gd name="connsiteY211" fmla="*/ 174625 h 2868172"/>
              <a:gd name="connsiteX212" fmla="*/ 11015396 w 12192000"/>
              <a:gd name="connsiteY212" fmla="*/ 166687 h 2868172"/>
              <a:gd name="connsiteX213" fmla="*/ 11067782 w 12192000"/>
              <a:gd name="connsiteY213" fmla="*/ 155575 h 2868172"/>
              <a:gd name="connsiteX214" fmla="*/ 11113820 w 12192000"/>
              <a:gd name="connsiteY214" fmla="*/ 141287 h 2868172"/>
              <a:gd name="connsiteX215" fmla="*/ 11155096 w 12192000"/>
              <a:gd name="connsiteY215" fmla="*/ 125412 h 2868172"/>
              <a:gd name="connsiteX216" fmla="*/ 11191608 w 12192000"/>
              <a:gd name="connsiteY216" fmla="*/ 106362 h 2868172"/>
              <a:gd name="connsiteX217" fmla="*/ 11229708 w 12192000"/>
              <a:gd name="connsiteY217" fmla="*/ 87312 h 2868172"/>
              <a:gd name="connsiteX218" fmla="*/ 11267808 w 12192000"/>
              <a:gd name="connsiteY218" fmla="*/ 68262 h 2868172"/>
              <a:gd name="connsiteX219" fmla="*/ 11304320 w 12192000"/>
              <a:gd name="connsiteY219" fmla="*/ 52387 h 2868172"/>
              <a:gd name="connsiteX220" fmla="*/ 11345596 w 12192000"/>
              <a:gd name="connsiteY220" fmla="*/ 36512 h 2868172"/>
              <a:gd name="connsiteX221" fmla="*/ 11391632 w 12192000"/>
              <a:gd name="connsiteY221" fmla="*/ 20637 h 2868172"/>
              <a:gd name="connsiteX222" fmla="*/ 11444020 w 12192000"/>
              <a:gd name="connsiteY222" fmla="*/ 9525 h 2868172"/>
              <a:gd name="connsiteX223" fmla="*/ 11504346 w 12192000"/>
              <a:gd name="connsiteY223" fmla="*/ 3175 h 2868172"/>
              <a:gd name="connsiteX224" fmla="*/ 11572608 w 12192000"/>
              <a:gd name="connsiteY224" fmla="*/ 0 h 2868172"/>
              <a:gd name="connsiteX225" fmla="*/ 11640870 w 12192000"/>
              <a:gd name="connsiteY225" fmla="*/ 3175 h 2868172"/>
              <a:gd name="connsiteX226" fmla="*/ 11701196 w 12192000"/>
              <a:gd name="connsiteY226" fmla="*/ 9525 h 2868172"/>
              <a:gd name="connsiteX227" fmla="*/ 11753582 w 12192000"/>
              <a:gd name="connsiteY227" fmla="*/ 20637 h 2868172"/>
              <a:gd name="connsiteX228" fmla="*/ 11799620 w 12192000"/>
              <a:gd name="connsiteY228" fmla="*/ 36512 h 2868172"/>
              <a:gd name="connsiteX229" fmla="*/ 11840896 w 12192000"/>
              <a:gd name="connsiteY229" fmla="*/ 52387 h 2868172"/>
              <a:gd name="connsiteX230" fmla="*/ 11877408 w 12192000"/>
              <a:gd name="connsiteY230" fmla="*/ 68262 h 2868172"/>
              <a:gd name="connsiteX231" fmla="*/ 11915508 w 12192000"/>
              <a:gd name="connsiteY231" fmla="*/ 87312 h 2868172"/>
              <a:gd name="connsiteX232" fmla="*/ 11953608 w 12192000"/>
              <a:gd name="connsiteY232" fmla="*/ 106362 h 2868172"/>
              <a:gd name="connsiteX233" fmla="*/ 11990120 w 12192000"/>
              <a:gd name="connsiteY233" fmla="*/ 125412 h 2868172"/>
              <a:gd name="connsiteX234" fmla="*/ 12031396 w 12192000"/>
              <a:gd name="connsiteY234" fmla="*/ 141287 h 2868172"/>
              <a:gd name="connsiteX235" fmla="*/ 12077432 w 12192000"/>
              <a:gd name="connsiteY235" fmla="*/ 155575 h 2868172"/>
              <a:gd name="connsiteX236" fmla="*/ 12129820 w 12192000"/>
              <a:gd name="connsiteY236" fmla="*/ 166688 h 2868172"/>
              <a:gd name="connsiteX237" fmla="*/ 12190146 w 12192000"/>
              <a:gd name="connsiteY237" fmla="*/ 174625 h 2868172"/>
              <a:gd name="connsiteX238" fmla="*/ 12192000 w 12192000"/>
              <a:gd name="connsiteY238" fmla="*/ 174668 h 2868172"/>
              <a:gd name="connsiteX239" fmla="*/ 12192000 w 12192000"/>
              <a:gd name="connsiteY239" fmla="*/ 319047 h 2868172"/>
              <a:gd name="connsiteX240" fmla="*/ 12192000 w 12192000"/>
              <a:gd name="connsiteY240" fmla="*/ 885826 h 2868172"/>
              <a:gd name="connsiteX241" fmla="*/ 12192000 w 12192000"/>
              <a:gd name="connsiteY241" fmla="*/ 1030205 h 2868172"/>
              <a:gd name="connsiteX242" fmla="*/ 12192000 w 12192000"/>
              <a:gd name="connsiteY242" fmla="*/ 1787292 h 2868172"/>
              <a:gd name="connsiteX243" fmla="*/ 12192000 w 12192000"/>
              <a:gd name="connsiteY243" fmla="*/ 1931671 h 2868172"/>
              <a:gd name="connsiteX244" fmla="*/ 12191997 w 12192000"/>
              <a:gd name="connsiteY244" fmla="*/ 1931671 h 2868172"/>
              <a:gd name="connsiteX245" fmla="*/ 12191997 w 12192000"/>
              <a:gd name="connsiteY245" fmla="*/ 2868172 h 2868172"/>
              <a:gd name="connsiteX246" fmla="*/ 1 w 12192000"/>
              <a:gd name="connsiteY246" fmla="*/ 2868172 h 2868172"/>
              <a:gd name="connsiteX247" fmla="*/ 1 w 12192000"/>
              <a:gd name="connsiteY247" fmla="*/ 1931671 h 2868172"/>
              <a:gd name="connsiteX248" fmla="*/ 0 w 12192000"/>
              <a:gd name="connsiteY248" fmla="*/ 1931671 h 2868172"/>
              <a:gd name="connsiteX249" fmla="*/ 0 w 12192000"/>
              <a:gd name="connsiteY249" fmla="*/ 1787292 h 2868172"/>
              <a:gd name="connsiteX250" fmla="*/ 0 w 12192000"/>
              <a:gd name="connsiteY250" fmla="*/ 1030205 h 2868172"/>
              <a:gd name="connsiteX251" fmla="*/ 0 w 12192000"/>
              <a:gd name="connsiteY251" fmla="*/ 885826 h 2868172"/>
              <a:gd name="connsiteX252" fmla="*/ 0 w 12192000"/>
              <a:gd name="connsiteY252" fmla="*/ 319047 h 2868172"/>
              <a:gd name="connsiteX253" fmla="*/ 0 w 12192000"/>
              <a:gd name="connsiteY253" fmla="*/ 174668 h 2868172"/>
              <a:gd name="connsiteX254" fmla="*/ 1852 w 12192000"/>
              <a:gd name="connsiteY254" fmla="*/ 174625 h 2868172"/>
              <a:gd name="connsiteX255" fmla="*/ 62177 w 12192000"/>
              <a:gd name="connsiteY255" fmla="*/ 166687 h 2868172"/>
              <a:gd name="connsiteX256" fmla="*/ 114564 w 12192000"/>
              <a:gd name="connsiteY256" fmla="*/ 155575 h 2868172"/>
              <a:gd name="connsiteX257" fmla="*/ 160602 w 12192000"/>
              <a:gd name="connsiteY257" fmla="*/ 141287 h 2868172"/>
              <a:gd name="connsiteX258" fmla="*/ 201877 w 12192000"/>
              <a:gd name="connsiteY258" fmla="*/ 125412 h 2868172"/>
              <a:gd name="connsiteX259" fmla="*/ 238389 w 12192000"/>
              <a:gd name="connsiteY259" fmla="*/ 106362 h 2868172"/>
              <a:gd name="connsiteX260" fmla="*/ 276489 w 12192000"/>
              <a:gd name="connsiteY260" fmla="*/ 87312 h 2868172"/>
              <a:gd name="connsiteX261" fmla="*/ 314589 w 12192000"/>
              <a:gd name="connsiteY261" fmla="*/ 68262 h 2868172"/>
              <a:gd name="connsiteX262" fmla="*/ 351102 w 12192000"/>
              <a:gd name="connsiteY262" fmla="*/ 52387 h 2868172"/>
              <a:gd name="connsiteX263" fmla="*/ 392377 w 12192000"/>
              <a:gd name="connsiteY263" fmla="*/ 36512 h 2868172"/>
              <a:gd name="connsiteX264" fmla="*/ 438414 w 12192000"/>
              <a:gd name="connsiteY264" fmla="*/ 20637 h 2868172"/>
              <a:gd name="connsiteX265" fmla="*/ 490802 w 12192000"/>
              <a:gd name="connsiteY265" fmla="*/ 9525 h 2868172"/>
              <a:gd name="connsiteX266" fmla="*/ 551127 w 12192000"/>
              <a:gd name="connsiteY266" fmla="*/ 3175 h 28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2192000" h="286817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7"/>
                </a:lnTo>
                <a:lnTo>
                  <a:pt x="12192000" y="885826"/>
                </a:lnTo>
                <a:lnTo>
                  <a:pt x="12192000" y="1030205"/>
                </a:lnTo>
                <a:lnTo>
                  <a:pt x="12192000" y="1787292"/>
                </a:lnTo>
                <a:lnTo>
                  <a:pt x="12192000" y="1931671"/>
                </a:lnTo>
                <a:lnTo>
                  <a:pt x="12191997" y="1931671"/>
                </a:lnTo>
                <a:lnTo>
                  <a:pt x="12191997" y="2868172"/>
                </a:lnTo>
                <a:lnTo>
                  <a:pt x="1" y="2868172"/>
                </a:lnTo>
                <a:lnTo>
                  <a:pt x="1" y="1931671"/>
                </a:lnTo>
                <a:lnTo>
                  <a:pt x="0" y="1931671"/>
                </a:lnTo>
                <a:lnTo>
                  <a:pt x="0" y="1787292"/>
                </a:lnTo>
                <a:lnTo>
                  <a:pt x="0" y="1030205"/>
                </a:lnTo>
                <a:lnTo>
                  <a:pt x="0" y="885826"/>
                </a:lnTo>
                <a:lnTo>
                  <a:pt x="0" y="319047"/>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2AC12B82-826E-4D2B-BFBC-D11C8BCB9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89828"/>
            <a:ext cx="12192000" cy="2868172"/>
          </a:xfrm>
          <a:custGeom>
            <a:avLst/>
            <a:gdLst>
              <a:gd name="connsiteX0" fmla="*/ 619389 w 12192000"/>
              <a:gd name="connsiteY0" fmla="*/ 0 h 2868172"/>
              <a:gd name="connsiteX1" fmla="*/ 687652 w 12192000"/>
              <a:gd name="connsiteY1" fmla="*/ 3175 h 2868172"/>
              <a:gd name="connsiteX2" fmla="*/ 747977 w 12192000"/>
              <a:gd name="connsiteY2" fmla="*/ 9525 h 2868172"/>
              <a:gd name="connsiteX3" fmla="*/ 800364 w 12192000"/>
              <a:gd name="connsiteY3" fmla="*/ 20637 h 2868172"/>
              <a:gd name="connsiteX4" fmla="*/ 846402 w 12192000"/>
              <a:gd name="connsiteY4" fmla="*/ 36512 h 2868172"/>
              <a:gd name="connsiteX5" fmla="*/ 887677 w 12192000"/>
              <a:gd name="connsiteY5" fmla="*/ 52387 h 2868172"/>
              <a:gd name="connsiteX6" fmla="*/ 924189 w 12192000"/>
              <a:gd name="connsiteY6" fmla="*/ 68262 h 2868172"/>
              <a:gd name="connsiteX7" fmla="*/ 962289 w 12192000"/>
              <a:gd name="connsiteY7" fmla="*/ 87312 h 2868172"/>
              <a:gd name="connsiteX8" fmla="*/ 1000389 w 12192000"/>
              <a:gd name="connsiteY8" fmla="*/ 106362 h 2868172"/>
              <a:gd name="connsiteX9" fmla="*/ 1036902 w 12192000"/>
              <a:gd name="connsiteY9" fmla="*/ 125412 h 2868172"/>
              <a:gd name="connsiteX10" fmla="*/ 1078177 w 12192000"/>
              <a:gd name="connsiteY10" fmla="*/ 141287 h 2868172"/>
              <a:gd name="connsiteX11" fmla="*/ 1124214 w 12192000"/>
              <a:gd name="connsiteY11" fmla="*/ 155575 h 2868172"/>
              <a:gd name="connsiteX12" fmla="*/ 1176602 w 12192000"/>
              <a:gd name="connsiteY12" fmla="*/ 166687 h 2868172"/>
              <a:gd name="connsiteX13" fmla="*/ 1236927 w 12192000"/>
              <a:gd name="connsiteY13" fmla="*/ 174625 h 2868172"/>
              <a:gd name="connsiteX14" fmla="*/ 1305189 w 12192000"/>
              <a:gd name="connsiteY14" fmla="*/ 176212 h 2868172"/>
              <a:gd name="connsiteX15" fmla="*/ 1373452 w 12192000"/>
              <a:gd name="connsiteY15" fmla="*/ 174625 h 2868172"/>
              <a:gd name="connsiteX16" fmla="*/ 1433777 w 12192000"/>
              <a:gd name="connsiteY16" fmla="*/ 166687 h 2868172"/>
              <a:gd name="connsiteX17" fmla="*/ 1486164 w 12192000"/>
              <a:gd name="connsiteY17" fmla="*/ 155575 h 2868172"/>
              <a:gd name="connsiteX18" fmla="*/ 1532202 w 12192000"/>
              <a:gd name="connsiteY18" fmla="*/ 141287 h 2868172"/>
              <a:gd name="connsiteX19" fmla="*/ 1573477 w 12192000"/>
              <a:gd name="connsiteY19" fmla="*/ 125412 h 2868172"/>
              <a:gd name="connsiteX20" fmla="*/ 1609989 w 12192000"/>
              <a:gd name="connsiteY20" fmla="*/ 106362 h 2868172"/>
              <a:gd name="connsiteX21" fmla="*/ 1648089 w 12192000"/>
              <a:gd name="connsiteY21" fmla="*/ 87312 h 2868172"/>
              <a:gd name="connsiteX22" fmla="*/ 1686189 w 12192000"/>
              <a:gd name="connsiteY22" fmla="*/ 68262 h 2868172"/>
              <a:gd name="connsiteX23" fmla="*/ 1722702 w 12192000"/>
              <a:gd name="connsiteY23" fmla="*/ 52387 h 2868172"/>
              <a:gd name="connsiteX24" fmla="*/ 1763977 w 12192000"/>
              <a:gd name="connsiteY24" fmla="*/ 36512 h 2868172"/>
              <a:gd name="connsiteX25" fmla="*/ 1810014 w 12192000"/>
              <a:gd name="connsiteY25" fmla="*/ 20637 h 2868172"/>
              <a:gd name="connsiteX26" fmla="*/ 1862402 w 12192000"/>
              <a:gd name="connsiteY26" fmla="*/ 9525 h 2868172"/>
              <a:gd name="connsiteX27" fmla="*/ 1922727 w 12192000"/>
              <a:gd name="connsiteY27" fmla="*/ 3175 h 2868172"/>
              <a:gd name="connsiteX28" fmla="*/ 1990989 w 12192000"/>
              <a:gd name="connsiteY28" fmla="*/ 0 h 2868172"/>
              <a:gd name="connsiteX29" fmla="*/ 2059252 w 12192000"/>
              <a:gd name="connsiteY29" fmla="*/ 3175 h 2868172"/>
              <a:gd name="connsiteX30" fmla="*/ 2119577 w 12192000"/>
              <a:gd name="connsiteY30" fmla="*/ 9525 h 2868172"/>
              <a:gd name="connsiteX31" fmla="*/ 2171964 w 12192000"/>
              <a:gd name="connsiteY31" fmla="*/ 20637 h 2868172"/>
              <a:gd name="connsiteX32" fmla="*/ 2218002 w 12192000"/>
              <a:gd name="connsiteY32" fmla="*/ 36512 h 2868172"/>
              <a:gd name="connsiteX33" fmla="*/ 2259277 w 12192000"/>
              <a:gd name="connsiteY33" fmla="*/ 52387 h 2868172"/>
              <a:gd name="connsiteX34" fmla="*/ 2295789 w 12192000"/>
              <a:gd name="connsiteY34" fmla="*/ 68262 h 2868172"/>
              <a:gd name="connsiteX35" fmla="*/ 2333889 w 12192000"/>
              <a:gd name="connsiteY35" fmla="*/ 87312 h 2868172"/>
              <a:gd name="connsiteX36" fmla="*/ 2371989 w 12192000"/>
              <a:gd name="connsiteY36" fmla="*/ 106362 h 2868172"/>
              <a:gd name="connsiteX37" fmla="*/ 2408502 w 12192000"/>
              <a:gd name="connsiteY37" fmla="*/ 125412 h 2868172"/>
              <a:gd name="connsiteX38" fmla="*/ 2449777 w 12192000"/>
              <a:gd name="connsiteY38" fmla="*/ 141287 h 2868172"/>
              <a:gd name="connsiteX39" fmla="*/ 2495814 w 12192000"/>
              <a:gd name="connsiteY39" fmla="*/ 155575 h 2868172"/>
              <a:gd name="connsiteX40" fmla="*/ 2548202 w 12192000"/>
              <a:gd name="connsiteY40" fmla="*/ 166687 h 2868172"/>
              <a:gd name="connsiteX41" fmla="*/ 2608527 w 12192000"/>
              <a:gd name="connsiteY41" fmla="*/ 174625 h 2868172"/>
              <a:gd name="connsiteX42" fmla="*/ 2676789 w 12192000"/>
              <a:gd name="connsiteY42" fmla="*/ 176212 h 2868172"/>
              <a:gd name="connsiteX43" fmla="*/ 2745052 w 12192000"/>
              <a:gd name="connsiteY43" fmla="*/ 174625 h 2868172"/>
              <a:gd name="connsiteX44" fmla="*/ 2805377 w 12192000"/>
              <a:gd name="connsiteY44" fmla="*/ 166687 h 2868172"/>
              <a:gd name="connsiteX45" fmla="*/ 2857764 w 12192000"/>
              <a:gd name="connsiteY45" fmla="*/ 155575 h 2868172"/>
              <a:gd name="connsiteX46" fmla="*/ 2903802 w 12192000"/>
              <a:gd name="connsiteY46" fmla="*/ 141287 h 2868172"/>
              <a:gd name="connsiteX47" fmla="*/ 2945077 w 12192000"/>
              <a:gd name="connsiteY47" fmla="*/ 125412 h 2868172"/>
              <a:gd name="connsiteX48" fmla="*/ 2981589 w 12192000"/>
              <a:gd name="connsiteY48" fmla="*/ 106362 h 2868172"/>
              <a:gd name="connsiteX49" fmla="*/ 3019689 w 12192000"/>
              <a:gd name="connsiteY49" fmla="*/ 87312 h 2868172"/>
              <a:gd name="connsiteX50" fmla="*/ 3057789 w 12192000"/>
              <a:gd name="connsiteY50" fmla="*/ 68262 h 2868172"/>
              <a:gd name="connsiteX51" fmla="*/ 3094302 w 12192000"/>
              <a:gd name="connsiteY51" fmla="*/ 52387 h 2868172"/>
              <a:gd name="connsiteX52" fmla="*/ 3135577 w 12192000"/>
              <a:gd name="connsiteY52" fmla="*/ 36512 h 2868172"/>
              <a:gd name="connsiteX53" fmla="*/ 3181614 w 12192000"/>
              <a:gd name="connsiteY53" fmla="*/ 20637 h 2868172"/>
              <a:gd name="connsiteX54" fmla="*/ 3234002 w 12192000"/>
              <a:gd name="connsiteY54" fmla="*/ 9525 h 2868172"/>
              <a:gd name="connsiteX55" fmla="*/ 3294327 w 12192000"/>
              <a:gd name="connsiteY55" fmla="*/ 3175 h 2868172"/>
              <a:gd name="connsiteX56" fmla="*/ 3361002 w 12192000"/>
              <a:gd name="connsiteY56" fmla="*/ 0 h 2868172"/>
              <a:gd name="connsiteX57" fmla="*/ 3430852 w 12192000"/>
              <a:gd name="connsiteY57" fmla="*/ 3175 h 2868172"/>
              <a:gd name="connsiteX58" fmla="*/ 3491177 w 12192000"/>
              <a:gd name="connsiteY58" fmla="*/ 9525 h 2868172"/>
              <a:gd name="connsiteX59" fmla="*/ 3543564 w 12192000"/>
              <a:gd name="connsiteY59" fmla="*/ 20637 h 2868172"/>
              <a:gd name="connsiteX60" fmla="*/ 3589602 w 12192000"/>
              <a:gd name="connsiteY60" fmla="*/ 36512 h 2868172"/>
              <a:gd name="connsiteX61" fmla="*/ 3630877 w 12192000"/>
              <a:gd name="connsiteY61" fmla="*/ 52387 h 2868172"/>
              <a:gd name="connsiteX62" fmla="*/ 3667389 w 12192000"/>
              <a:gd name="connsiteY62" fmla="*/ 68262 h 2868172"/>
              <a:gd name="connsiteX63" fmla="*/ 3705489 w 12192000"/>
              <a:gd name="connsiteY63" fmla="*/ 87312 h 2868172"/>
              <a:gd name="connsiteX64" fmla="*/ 3743589 w 12192000"/>
              <a:gd name="connsiteY64" fmla="*/ 106362 h 2868172"/>
              <a:gd name="connsiteX65" fmla="*/ 3780102 w 12192000"/>
              <a:gd name="connsiteY65" fmla="*/ 125412 h 2868172"/>
              <a:gd name="connsiteX66" fmla="*/ 3821377 w 12192000"/>
              <a:gd name="connsiteY66" fmla="*/ 141287 h 2868172"/>
              <a:gd name="connsiteX67" fmla="*/ 3867414 w 12192000"/>
              <a:gd name="connsiteY67" fmla="*/ 155575 h 2868172"/>
              <a:gd name="connsiteX68" fmla="*/ 3919802 w 12192000"/>
              <a:gd name="connsiteY68" fmla="*/ 166687 h 2868172"/>
              <a:gd name="connsiteX69" fmla="*/ 3980127 w 12192000"/>
              <a:gd name="connsiteY69" fmla="*/ 174625 h 2868172"/>
              <a:gd name="connsiteX70" fmla="*/ 4048389 w 12192000"/>
              <a:gd name="connsiteY70" fmla="*/ 176212 h 2868172"/>
              <a:gd name="connsiteX71" fmla="*/ 4116652 w 12192000"/>
              <a:gd name="connsiteY71" fmla="*/ 174625 h 2868172"/>
              <a:gd name="connsiteX72" fmla="*/ 4176977 w 12192000"/>
              <a:gd name="connsiteY72" fmla="*/ 166687 h 2868172"/>
              <a:gd name="connsiteX73" fmla="*/ 4229364 w 12192000"/>
              <a:gd name="connsiteY73" fmla="*/ 155575 h 2868172"/>
              <a:gd name="connsiteX74" fmla="*/ 4275402 w 12192000"/>
              <a:gd name="connsiteY74" fmla="*/ 141287 h 2868172"/>
              <a:gd name="connsiteX75" fmla="*/ 4316677 w 12192000"/>
              <a:gd name="connsiteY75" fmla="*/ 125412 h 2868172"/>
              <a:gd name="connsiteX76" fmla="*/ 4353189 w 12192000"/>
              <a:gd name="connsiteY76" fmla="*/ 106362 h 2868172"/>
              <a:gd name="connsiteX77" fmla="*/ 4429389 w 12192000"/>
              <a:gd name="connsiteY77" fmla="*/ 68262 h 2868172"/>
              <a:gd name="connsiteX78" fmla="*/ 4465902 w 12192000"/>
              <a:gd name="connsiteY78" fmla="*/ 52387 h 2868172"/>
              <a:gd name="connsiteX79" fmla="*/ 4507177 w 12192000"/>
              <a:gd name="connsiteY79" fmla="*/ 36512 h 2868172"/>
              <a:gd name="connsiteX80" fmla="*/ 4553215 w 12192000"/>
              <a:gd name="connsiteY80" fmla="*/ 20637 h 2868172"/>
              <a:gd name="connsiteX81" fmla="*/ 4605602 w 12192000"/>
              <a:gd name="connsiteY81" fmla="*/ 9525 h 2868172"/>
              <a:gd name="connsiteX82" fmla="*/ 4665928 w 12192000"/>
              <a:gd name="connsiteY82" fmla="*/ 3175 h 2868172"/>
              <a:gd name="connsiteX83" fmla="*/ 4734189 w 12192000"/>
              <a:gd name="connsiteY83" fmla="*/ 0 h 2868172"/>
              <a:gd name="connsiteX84" fmla="*/ 4802453 w 12192000"/>
              <a:gd name="connsiteY84" fmla="*/ 3175 h 2868172"/>
              <a:gd name="connsiteX85" fmla="*/ 4862777 w 12192000"/>
              <a:gd name="connsiteY85" fmla="*/ 9525 h 2868172"/>
              <a:gd name="connsiteX86" fmla="*/ 4915165 w 12192000"/>
              <a:gd name="connsiteY86" fmla="*/ 20637 h 2868172"/>
              <a:gd name="connsiteX87" fmla="*/ 4961201 w 12192000"/>
              <a:gd name="connsiteY87" fmla="*/ 36512 h 2868172"/>
              <a:gd name="connsiteX88" fmla="*/ 5002477 w 12192000"/>
              <a:gd name="connsiteY88" fmla="*/ 52387 h 2868172"/>
              <a:gd name="connsiteX89" fmla="*/ 5038989 w 12192000"/>
              <a:gd name="connsiteY89" fmla="*/ 68262 h 2868172"/>
              <a:gd name="connsiteX90" fmla="*/ 5077090 w 12192000"/>
              <a:gd name="connsiteY90" fmla="*/ 87312 h 2868172"/>
              <a:gd name="connsiteX91" fmla="*/ 5115189 w 12192000"/>
              <a:gd name="connsiteY91" fmla="*/ 106362 h 2868172"/>
              <a:gd name="connsiteX92" fmla="*/ 5151701 w 12192000"/>
              <a:gd name="connsiteY92" fmla="*/ 125412 h 2868172"/>
              <a:gd name="connsiteX93" fmla="*/ 5192977 w 12192000"/>
              <a:gd name="connsiteY93" fmla="*/ 141287 h 2868172"/>
              <a:gd name="connsiteX94" fmla="*/ 5239014 w 12192000"/>
              <a:gd name="connsiteY94" fmla="*/ 155575 h 2868172"/>
              <a:gd name="connsiteX95" fmla="*/ 5291401 w 12192000"/>
              <a:gd name="connsiteY95" fmla="*/ 166687 h 2868172"/>
              <a:gd name="connsiteX96" fmla="*/ 5351727 w 12192000"/>
              <a:gd name="connsiteY96" fmla="*/ 174625 h 2868172"/>
              <a:gd name="connsiteX97" fmla="*/ 5410199 w 12192000"/>
              <a:gd name="connsiteY97" fmla="*/ 175985 h 2868172"/>
              <a:gd name="connsiteX98" fmla="*/ 5468671 w 12192000"/>
              <a:gd name="connsiteY98" fmla="*/ 174625 h 2868172"/>
              <a:gd name="connsiteX99" fmla="*/ 5528996 w 12192000"/>
              <a:gd name="connsiteY99" fmla="*/ 166687 h 2868172"/>
              <a:gd name="connsiteX100" fmla="*/ 5581383 w 12192000"/>
              <a:gd name="connsiteY100" fmla="*/ 155575 h 2868172"/>
              <a:gd name="connsiteX101" fmla="*/ 5627421 w 12192000"/>
              <a:gd name="connsiteY101" fmla="*/ 141287 h 2868172"/>
              <a:gd name="connsiteX102" fmla="*/ 5668696 w 12192000"/>
              <a:gd name="connsiteY102" fmla="*/ 125412 h 2868172"/>
              <a:gd name="connsiteX103" fmla="*/ 5705209 w 12192000"/>
              <a:gd name="connsiteY103" fmla="*/ 106362 h 2868172"/>
              <a:gd name="connsiteX104" fmla="*/ 5743308 w 12192000"/>
              <a:gd name="connsiteY104" fmla="*/ 87312 h 2868172"/>
              <a:gd name="connsiteX105" fmla="*/ 5781408 w 12192000"/>
              <a:gd name="connsiteY105" fmla="*/ 68262 h 2868172"/>
              <a:gd name="connsiteX106" fmla="*/ 5817921 w 12192000"/>
              <a:gd name="connsiteY106" fmla="*/ 52387 h 2868172"/>
              <a:gd name="connsiteX107" fmla="*/ 5859196 w 12192000"/>
              <a:gd name="connsiteY107" fmla="*/ 36512 h 2868172"/>
              <a:gd name="connsiteX108" fmla="*/ 5905234 w 12192000"/>
              <a:gd name="connsiteY108" fmla="*/ 20637 h 2868172"/>
              <a:gd name="connsiteX109" fmla="*/ 5957621 w 12192000"/>
              <a:gd name="connsiteY109" fmla="*/ 9525 h 2868172"/>
              <a:gd name="connsiteX110" fmla="*/ 6017947 w 12192000"/>
              <a:gd name="connsiteY110" fmla="*/ 3175 h 2868172"/>
              <a:gd name="connsiteX111" fmla="*/ 6086209 w 12192000"/>
              <a:gd name="connsiteY111" fmla="*/ 0 h 2868172"/>
              <a:gd name="connsiteX112" fmla="*/ 6095999 w 12192000"/>
              <a:gd name="connsiteY112" fmla="*/ 455 h 2868172"/>
              <a:gd name="connsiteX113" fmla="*/ 6105789 w 12192000"/>
              <a:gd name="connsiteY113" fmla="*/ 0 h 2868172"/>
              <a:gd name="connsiteX114" fmla="*/ 6174052 w 12192000"/>
              <a:gd name="connsiteY114" fmla="*/ 3175 h 2868172"/>
              <a:gd name="connsiteX115" fmla="*/ 6234377 w 12192000"/>
              <a:gd name="connsiteY115" fmla="*/ 9525 h 2868172"/>
              <a:gd name="connsiteX116" fmla="*/ 6286764 w 12192000"/>
              <a:gd name="connsiteY116" fmla="*/ 20637 h 2868172"/>
              <a:gd name="connsiteX117" fmla="*/ 6332802 w 12192000"/>
              <a:gd name="connsiteY117" fmla="*/ 36512 h 2868172"/>
              <a:gd name="connsiteX118" fmla="*/ 6374077 w 12192000"/>
              <a:gd name="connsiteY118" fmla="*/ 52387 h 2868172"/>
              <a:gd name="connsiteX119" fmla="*/ 6410589 w 12192000"/>
              <a:gd name="connsiteY119" fmla="*/ 68262 h 2868172"/>
              <a:gd name="connsiteX120" fmla="*/ 6448689 w 12192000"/>
              <a:gd name="connsiteY120" fmla="*/ 87312 h 2868172"/>
              <a:gd name="connsiteX121" fmla="*/ 6486789 w 12192000"/>
              <a:gd name="connsiteY121" fmla="*/ 106362 h 2868172"/>
              <a:gd name="connsiteX122" fmla="*/ 6523302 w 12192000"/>
              <a:gd name="connsiteY122" fmla="*/ 125412 h 2868172"/>
              <a:gd name="connsiteX123" fmla="*/ 6564577 w 12192000"/>
              <a:gd name="connsiteY123" fmla="*/ 141287 h 2868172"/>
              <a:gd name="connsiteX124" fmla="*/ 6610614 w 12192000"/>
              <a:gd name="connsiteY124" fmla="*/ 155575 h 2868172"/>
              <a:gd name="connsiteX125" fmla="*/ 6663002 w 12192000"/>
              <a:gd name="connsiteY125" fmla="*/ 166687 h 2868172"/>
              <a:gd name="connsiteX126" fmla="*/ 6723327 w 12192000"/>
              <a:gd name="connsiteY126" fmla="*/ 174625 h 2868172"/>
              <a:gd name="connsiteX127" fmla="*/ 6781799 w 12192000"/>
              <a:gd name="connsiteY127" fmla="*/ 175985 h 2868172"/>
              <a:gd name="connsiteX128" fmla="*/ 6840271 w 12192000"/>
              <a:gd name="connsiteY128" fmla="*/ 174625 h 2868172"/>
              <a:gd name="connsiteX129" fmla="*/ 6900596 w 12192000"/>
              <a:gd name="connsiteY129" fmla="*/ 166687 h 2868172"/>
              <a:gd name="connsiteX130" fmla="*/ 6952983 w 12192000"/>
              <a:gd name="connsiteY130" fmla="*/ 155575 h 2868172"/>
              <a:gd name="connsiteX131" fmla="*/ 6999021 w 12192000"/>
              <a:gd name="connsiteY131" fmla="*/ 141287 h 2868172"/>
              <a:gd name="connsiteX132" fmla="*/ 7040296 w 12192000"/>
              <a:gd name="connsiteY132" fmla="*/ 125412 h 2868172"/>
              <a:gd name="connsiteX133" fmla="*/ 7076808 w 12192000"/>
              <a:gd name="connsiteY133" fmla="*/ 106362 h 2868172"/>
              <a:gd name="connsiteX134" fmla="*/ 7114908 w 12192000"/>
              <a:gd name="connsiteY134" fmla="*/ 87312 h 2868172"/>
              <a:gd name="connsiteX135" fmla="*/ 7153008 w 12192000"/>
              <a:gd name="connsiteY135" fmla="*/ 68262 h 2868172"/>
              <a:gd name="connsiteX136" fmla="*/ 7189521 w 12192000"/>
              <a:gd name="connsiteY136" fmla="*/ 52387 h 2868172"/>
              <a:gd name="connsiteX137" fmla="*/ 7230796 w 12192000"/>
              <a:gd name="connsiteY137" fmla="*/ 36512 h 2868172"/>
              <a:gd name="connsiteX138" fmla="*/ 7276833 w 12192000"/>
              <a:gd name="connsiteY138" fmla="*/ 20637 h 2868172"/>
              <a:gd name="connsiteX139" fmla="*/ 7329221 w 12192000"/>
              <a:gd name="connsiteY139" fmla="*/ 9525 h 2868172"/>
              <a:gd name="connsiteX140" fmla="*/ 7389546 w 12192000"/>
              <a:gd name="connsiteY140" fmla="*/ 3175 h 2868172"/>
              <a:gd name="connsiteX141" fmla="*/ 7457808 w 12192000"/>
              <a:gd name="connsiteY141" fmla="*/ 0 h 2868172"/>
              <a:gd name="connsiteX142" fmla="*/ 7526071 w 12192000"/>
              <a:gd name="connsiteY142" fmla="*/ 3175 h 2868172"/>
              <a:gd name="connsiteX143" fmla="*/ 7586396 w 12192000"/>
              <a:gd name="connsiteY143" fmla="*/ 9525 h 2868172"/>
              <a:gd name="connsiteX144" fmla="*/ 7638783 w 12192000"/>
              <a:gd name="connsiteY144" fmla="*/ 20637 h 2868172"/>
              <a:gd name="connsiteX145" fmla="*/ 7684821 w 12192000"/>
              <a:gd name="connsiteY145" fmla="*/ 36512 h 2868172"/>
              <a:gd name="connsiteX146" fmla="*/ 7726096 w 12192000"/>
              <a:gd name="connsiteY146" fmla="*/ 52387 h 2868172"/>
              <a:gd name="connsiteX147" fmla="*/ 7762608 w 12192000"/>
              <a:gd name="connsiteY147" fmla="*/ 68262 h 2868172"/>
              <a:gd name="connsiteX148" fmla="*/ 7800708 w 12192000"/>
              <a:gd name="connsiteY148" fmla="*/ 87312 h 2868172"/>
              <a:gd name="connsiteX149" fmla="*/ 7838808 w 12192000"/>
              <a:gd name="connsiteY149" fmla="*/ 106362 h 2868172"/>
              <a:gd name="connsiteX150" fmla="*/ 7875321 w 12192000"/>
              <a:gd name="connsiteY150" fmla="*/ 125412 h 2868172"/>
              <a:gd name="connsiteX151" fmla="*/ 7916596 w 12192000"/>
              <a:gd name="connsiteY151" fmla="*/ 141287 h 2868172"/>
              <a:gd name="connsiteX152" fmla="*/ 7962633 w 12192000"/>
              <a:gd name="connsiteY152" fmla="*/ 155575 h 2868172"/>
              <a:gd name="connsiteX153" fmla="*/ 8015021 w 12192000"/>
              <a:gd name="connsiteY153" fmla="*/ 166687 h 2868172"/>
              <a:gd name="connsiteX154" fmla="*/ 8075346 w 12192000"/>
              <a:gd name="connsiteY154" fmla="*/ 174625 h 2868172"/>
              <a:gd name="connsiteX155" fmla="*/ 8143608 w 12192000"/>
              <a:gd name="connsiteY155" fmla="*/ 176212 h 2868172"/>
              <a:gd name="connsiteX156" fmla="*/ 8211871 w 12192000"/>
              <a:gd name="connsiteY156" fmla="*/ 174625 h 2868172"/>
              <a:gd name="connsiteX157" fmla="*/ 8272196 w 12192000"/>
              <a:gd name="connsiteY157" fmla="*/ 166687 h 2868172"/>
              <a:gd name="connsiteX158" fmla="*/ 8324583 w 12192000"/>
              <a:gd name="connsiteY158" fmla="*/ 155575 h 2868172"/>
              <a:gd name="connsiteX159" fmla="*/ 8370621 w 12192000"/>
              <a:gd name="connsiteY159" fmla="*/ 141287 h 2868172"/>
              <a:gd name="connsiteX160" fmla="*/ 8411896 w 12192000"/>
              <a:gd name="connsiteY160" fmla="*/ 125412 h 2868172"/>
              <a:gd name="connsiteX161" fmla="*/ 8448408 w 12192000"/>
              <a:gd name="connsiteY161" fmla="*/ 106362 h 2868172"/>
              <a:gd name="connsiteX162" fmla="*/ 8486508 w 12192000"/>
              <a:gd name="connsiteY162" fmla="*/ 87312 h 2868172"/>
              <a:gd name="connsiteX163" fmla="*/ 8524608 w 12192000"/>
              <a:gd name="connsiteY163" fmla="*/ 68262 h 2868172"/>
              <a:gd name="connsiteX164" fmla="*/ 8561120 w 12192000"/>
              <a:gd name="connsiteY164" fmla="*/ 52387 h 2868172"/>
              <a:gd name="connsiteX165" fmla="*/ 8602396 w 12192000"/>
              <a:gd name="connsiteY165" fmla="*/ 36512 h 2868172"/>
              <a:gd name="connsiteX166" fmla="*/ 8648432 w 12192000"/>
              <a:gd name="connsiteY166" fmla="*/ 20637 h 2868172"/>
              <a:gd name="connsiteX167" fmla="*/ 8700820 w 12192000"/>
              <a:gd name="connsiteY167" fmla="*/ 9525 h 2868172"/>
              <a:gd name="connsiteX168" fmla="*/ 8761146 w 12192000"/>
              <a:gd name="connsiteY168" fmla="*/ 3175 h 2868172"/>
              <a:gd name="connsiteX169" fmla="*/ 8827820 w 12192000"/>
              <a:gd name="connsiteY169" fmla="*/ 0 h 2868172"/>
              <a:gd name="connsiteX170" fmla="*/ 8897670 w 12192000"/>
              <a:gd name="connsiteY170" fmla="*/ 3175 h 2868172"/>
              <a:gd name="connsiteX171" fmla="*/ 8957996 w 12192000"/>
              <a:gd name="connsiteY171" fmla="*/ 9525 h 2868172"/>
              <a:gd name="connsiteX172" fmla="*/ 9010382 w 12192000"/>
              <a:gd name="connsiteY172" fmla="*/ 20637 h 2868172"/>
              <a:gd name="connsiteX173" fmla="*/ 9056420 w 12192000"/>
              <a:gd name="connsiteY173" fmla="*/ 36512 h 2868172"/>
              <a:gd name="connsiteX174" fmla="*/ 9097696 w 12192000"/>
              <a:gd name="connsiteY174" fmla="*/ 52387 h 2868172"/>
              <a:gd name="connsiteX175" fmla="*/ 9134208 w 12192000"/>
              <a:gd name="connsiteY175" fmla="*/ 68262 h 2868172"/>
              <a:gd name="connsiteX176" fmla="*/ 9172308 w 12192000"/>
              <a:gd name="connsiteY176" fmla="*/ 87312 h 2868172"/>
              <a:gd name="connsiteX177" fmla="*/ 9210408 w 12192000"/>
              <a:gd name="connsiteY177" fmla="*/ 106362 h 2868172"/>
              <a:gd name="connsiteX178" fmla="*/ 9246920 w 12192000"/>
              <a:gd name="connsiteY178" fmla="*/ 125412 h 2868172"/>
              <a:gd name="connsiteX179" fmla="*/ 9288196 w 12192000"/>
              <a:gd name="connsiteY179" fmla="*/ 141287 h 2868172"/>
              <a:gd name="connsiteX180" fmla="*/ 9334232 w 12192000"/>
              <a:gd name="connsiteY180" fmla="*/ 155575 h 2868172"/>
              <a:gd name="connsiteX181" fmla="*/ 9386620 w 12192000"/>
              <a:gd name="connsiteY181" fmla="*/ 166687 h 2868172"/>
              <a:gd name="connsiteX182" fmla="*/ 9446946 w 12192000"/>
              <a:gd name="connsiteY182" fmla="*/ 174625 h 2868172"/>
              <a:gd name="connsiteX183" fmla="*/ 9515208 w 12192000"/>
              <a:gd name="connsiteY183" fmla="*/ 176212 h 2868172"/>
              <a:gd name="connsiteX184" fmla="*/ 9583470 w 12192000"/>
              <a:gd name="connsiteY184" fmla="*/ 174625 h 2868172"/>
              <a:gd name="connsiteX185" fmla="*/ 9643796 w 12192000"/>
              <a:gd name="connsiteY185" fmla="*/ 166687 h 2868172"/>
              <a:gd name="connsiteX186" fmla="*/ 9696182 w 12192000"/>
              <a:gd name="connsiteY186" fmla="*/ 155575 h 2868172"/>
              <a:gd name="connsiteX187" fmla="*/ 9742220 w 12192000"/>
              <a:gd name="connsiteY187" fmla="*/ 141287 h 2868172"/>
              <a:gd name="connsiteX188" fmla="*/ 9783496 w 12192000"/>
              <a:gd name="connsiteY188" fmla="*/ 125412 h 2868172"/>
              <a:gd name="connsiteX189" fmla="*/ 9820008 w 12192000"/>
              <a:gd name="connsiteY189" fmla="*/ 106362 h 2868172"/>
              <a:gd name="connsiteX190" fmla="*/ 9896208 w 12192000"/>
              <a:gd name="connsiteY190" fmla="*/ 68262 h 2868172"/>
              <a:gd name="connsiteX191" fmla="*/ 9932720 w 12192000"/>
              <a:gd name="connsiteY191" fmla="*/ 52387 h 2868172"/>
              <a:gd name="connsiteX192" fmla="*/ 9973996 w 12192000"/>
              <a:gd name="connsiteY192" fmla="*/ 36512 h 2868172"/>
              <a:gd name="connsiteX193" fmla="*/ 10020032 w 12192000"/>
              <a:gd name="connsiteY193" fmla="*/ 20637 h 2868172"/>
              <a:gd name="connsiteX194" fmla="*/ 10072420 w 12192000"/>
              <a:gd name="connsiteY194" fmla="*/ 9525 h 2868172"/>
              <a:gd name="connsiteX195" fmla="*/ 10132746 w 12192000"/>
              <a:gd name="connsiteY195" fmla="*/ 3175 h 2868172"/>
              <a:gd name="connsiteX196" fmla="*/ 10201008 w 12192000"/>
              <a:gd name="connsiteY196" fmla="*/ 0 h 2868172"/>
              <a:gd name="connsiteX197" fmla="*/ 10269270 w 12192000"/>
              <a:gd name="connsiteY197" fmla="*/ 3175 h 2868172"/>
              <a:gd name="connsiteX198" fmla="*/ 10329596 w 12192000"/>
              <a:gd name="connsiteY198" fmla="*/ 9525 h 2868172"/>
              <a:gd name="connsiteX199" fmla="*/ 10381982 w 12192000"/>
              <a:gd name="connsiteY199" fmla="*/ 20637 h 2868172"/>
              <a:gd name="connsiteX200" fmla="*/ 10428020 w 12192000"/>
              <a:gd name="connsiteY200" fmla="*/ 36512 h 2868172"/>
              <a:gd name="connsiteX201" fmla="*/ 10469296 w 12192000"/>
              <a:gd name="connsiteY201" fmla="*/ 52387 h 2868172"/>
              <a:gd name="connsiteX202" fmla="*/ 10505808 w 12192000"/>
              <a:gd name="connsiteY202" fmla="*/ 68262 h 2868172"/>
              <a:gd name="connsiteX203" fmla="*/ 10543908 w 12192000"/>
              <a:gd name="connsiteY203" fmla="*/ 87312 h 2868172"/>
              <a:gd name="connsiteX204" fmla="*/ 10582008 w 12192000"/>
              <a:gd name="connsiteY204" fmla="*/ 106362 h 2868172"/>
              <a:gd name="connsiteX205" fmla="*/ 10618520 w 12192000"/>
              <a:gd name="connsiteY205" fmla="*/ 125412 h 2868172"/>
              <a:gd name="connsiteX206" fmla="*/ 10659796 w 12192000"/>
              <a:gd name="connsiteY206" fmla="*/ 141287 h 2868172"/>
              <a:gd name="connsiteX207" fmla="*/ 10705832 w 12192000"/>
              <a:gd name="connsiteY207" fmla="*/ 155575 h 2868172"/>
              <a:gd name="connsiteX208" fmla="*/ 10758220 w 12192000"/>
              <a:gd name="connsiteY208" fmla="*/ 166687 h 2868172"/>
              <a:gd name="connsiteX209" fmla="*/ 10818546 w 12192000"/>
              <a:gd name="connsiteY209" fmla="*/ 174625 h 2868172"/>
              <a:gd name="connsiteX210" fmla="*/ 10886808 w 12192000"/>
              <a:gd name="connsiteY210" fmla="*/ 176212 h 2868172"/>
              <a:gd name="connsiteX211" fmla="*/ 10955070 w 12192000"/>
              <a:gd name="connsiteY211" fmla="*/ 174625 h 2868172"/>
              <a:gd name="connsiteX212" fmla="*/ 11015396 w 12192000"/>
              <a:gd name="connsiteY212" fmla="*/ 166687 h 2868172"/>
              <a:gd name="connsiteX213" fmla="*/ 11067782 w 12192000"/>
              <a:gd name="connsiteY213" fmla="*/ 155575 h 2868172"/>
              <a:gd name="connsiteX214" fmla="*/ 11113820 w 12192000"/>
              <a:gd name="connsiteY214" fmla="*/ 141287 h 2868172"/>
              <a:gd name="connsiteX215" fmla="*/ 11155096 w 12192000"/>
              <a:gd name="connsiteY215" fmla="*/ 125412 h 2868172"/>
              <a:gd name="connsiteX216" fmla="*/ 11191608 w 12192000"/>
              <a:gd name="connsiteY216" fmla="*/ 106362 h 2868172"/>
              <a:gd name="connsiteX217" fmla="*/ 11229708 w 12192000"/>
              <a:gd name="connsiteY217" fmla="*/ 87312 h 2868172"/>
              <a:gd name="connsiteX218" fmla="*/ 11267808 w 12192000"/>
              <a:gd name="connsiteY218" fmla="*/ 68262 h 2868172"/>
              <a:gd name="connsiteX219" fmla="*/ 11304320 w 12192000"/>
              <a:gd name="connsiteY219" fmla="*/ 52387 h 2868172"/>
              <a:gd name="connsiteX220" fmla="*/ 11345596 w 12192000"/>
              <a:gd name="connsiteY220" fmla="*/ 36512 h 2868172"/>
              <a:gd name="connsiteX221" fmla="*/ 11391632 w 12192000"/>
              <a:gd name="connsiteY221" fmla="*/ 20637 h 2868172"/>
              <a:gd name="connsiteX222" fmla="*/ 11444020 w 12192000"/>
              <a:gd name="connsiteY222" fmla="*/ 9525 h 2868172"/>
              <a:gd name="connsiteX223" fmla="*/ 11504346 w 12192000"/>
              <a:gd name="connsiteY223" fmla="*/ 3175 h 2868172"/>
              <a:gd name="connsiteX224" fmla="*/ 11572608 w 12192000"/>
              <a:gd name="connsiteY224" fmla="*/ 0 h 2868172"/>
              <a:gd name="connsiteX225" fmla="*/ 11640870 w 12192000"/>
              <a:gd name="connsiteY225" fmla="*/ 3175 h 2868172"/>
              <a:gd name="connsiteX226" fmla="*/ 11701196 w 12192000"/>
              <a:gd name="connsiteY226" fmla="*/ 9525 h 2868172"/>
              <a:gd name="connsiteX227" fmla="*/ 11753582 w 12192000"/>
              <a:gd name="connsiteY227" fmla="*/ 20637 h 2868172"/>
              <a:gd name="connsiteX228" fmla="*/ 11799620 w 12192000"/>
              <a:gd name="connsiteY228" fmla="*/ 36512 h 2868172"/>
              <a:gd name="connsiteX229" fmla="*/ 11840896 w 12192000"/>
              <a:gd name="connsiteY229" fmla="*/ 52387 h 2868172"/>
              <a:gd name="connsiteX230" fmla="*/ 11877408 w 12192000"/>
              <a:gd name="connsiteY230" fmla="*/ 68262 h 2868172"/>
              <a:gd name="connsiteX231" fmla="*/ 11915508 w 12192000"/>
              <a:gd name="connsiteY231" fmla="*/ 87312 h 2868172"/>
              <a:gd name="connsiteX232" fmla="*/ 11953608 w 12192000"/>
              <a:gd name="connsiteY232" fmla="*/ 106362 h 2868172"/>
              <a:gd name="connsiteX233" fmla="*/ 11990120 w 12192000"/>
              <a:gd name="connsiteY233" fmla="*/ 125412 h 2868172"/>
              <a:gd name="connsiteX234" fmla="*/ 12031396 w 12192000"/>
              <a:gd name="connsiteY234" fmla="*/ 141287 h 2868172"/>
              <a:gd name="connsiteX235" fmla="*/ 12077432 w 12192000"/>
              <a:gd name="connsiteY235" fmla="*/ 155575 h 2868172"/>
              <a:gd name="connsiteX236" fmla="*/ 12129820 w 12192000"/>
              <a:gd name="connsiteY236" fmla="*/ 166688 h 2868172"/>
              <a:gd name="connsiteX237" fmla="*/ 12190146 w 12192000"/>
              <a:gd name="connsiteY237" fmla="*/ 174625 h 2868172"/>
              <a:gd name="connsiteX238" fmla="*/ 12192000 w 12192000"/>
              <a:gd name="connsiteY238" fmla="*/ 174668 h 2868172"/>
              <a:gd name="connsiteX239" fmla="*/ 12192000 w 12192000"/>
              <a:gd name="connsiteY239" fmla="*/ 319047 h 2868172"/>
              <a:gd name="connsiteX240" fmla="*/ 12192000 w 12192000"/>
              <a:gd name="connsiteY240" fmla="*/ 885826 h 2868172"/>
              <a:gd name="connsiteX241" fmla="*/ 12192000 w 12192000"/>
              <a:gd name="connsiteY241" fmla="*/ 1030205 h 2868172"/>
              <a:gd name="connsiteX242" fmla="*/ 12192000 w 12192000"/>
              <a:gd name="connsiteY242" fmla="*/ 1787292 h 2868172"/>
              <a:gd name="connsiteX243" fmla="*/ 12192000 w 12192000"/>
              <a:gd name="connsiteY243" fmla="*/ 1931671 h 2868172"/>
              <a:gd name="connsiteX244" fmla="*/ 12191997 w 12192000"/>
              <a:gd name="connsiteY244" fmla="*/ 1931671 h 2868172"/>
              <a:gd name="connsiteX245" fmla="*/ 12191997 w 12192000"/>
              <a:gd name="connsiteY245" fmla="*/ 2868172 h 2868172"/>
              <a:gd name="connsiteX246" fmla="*/ 1 w 12192000"/>
              <a:gd name="connsiteY246" fmla="*/ 2868172 h 2868172"/>
              <a:gd name="connsiteX247" fmla="*/ 1 w 12192000"/>
              <a:gd name="connsiteY247" fmla="*/ 1931671 h 2868172"/>
              <a:gd name="connsiteX248" fmla="*/ 0 w 12192000"/>
              <a:gd name="connsiteY248" fmla="*/ 1931671 h 2868172"/>
              <a:gd name="connsiteX249" fmla="*/ 0 w 12192000"/>
              <a:gd name="connsiteY249" fmla="*/ 1787292 h 2868172"/>
              <a:gd name="connsiteX250" fmla="*/ 0 w 12192000"/>
              <a:gd name="connsiteY250" fmla="*/ 1030205 h 2868172"/>
              <a:gd name="connsiteX251" fmla="*/ 0 w 12192000"/>
              <a:gd name="connsiteY251" fmla="*/ 885826 h 2868172"/>
              <a:gd name="connsiteX252" fmla="*/ 0 w 12192000"/>
              <a:gd name="connsiteY252" fmla="*/ 319047 h 2868172"/>
              <a:gd name="connsiteX253" fmla="*/ 0 w 12192000"/>
              <a:gd name="connsiteY253" fmla="*/ 174668 h 2868172"/>
              <a:gd name="connsiteX254" fmla="*/ 1852 w 12192000"/>
              <a:gd name="connsiteY254" fmla="*/ 174625 h 2868172"/>
              <a:gd name="connsiteX255" fmla="*/ 62177 w 12192000"/>
              <a:gd name="connsiteY255" fmla="*/ 166687 h 2868172"/>
              <a:gd name="connsiteX256" fmla="*/ 114564 w 12192000"/>
              <a:gd name="connsiteY256" fmla="*/ 155575 h 2868172"/>
              <a:gd name="connsiteX257" fmla="*/ 160602 w 12192000"/>
              <a:gd name="connsiteY257" fmla="*/ 141287 h 2868172"/>
              <a:gd name="connsiteX258" fmla="*/ 201877 w 12192000"/>
              <a:gd name="connsiteY258" fmla="*/ 125412 h 2868172"/>
              <a:gd name="connsiteX259" fmla="*/ 238389 w 12192000"/>
              <a:gd name="connsiteY259" fmla="*/ 106362 h 2868172"/>
              <a:gd name="connsiteX260" fmla="*/ 276489 w 12192000"/>
              <a:gd name="connsiteY260" fmla="*/ 87312 h 2868172"/>
              <a:gd name="connsiteX261" fmla="*/ 314589 w 12192000"/>
              <a:gd name="connsiteY261" fmla="*/ 68262 h 2868172"/>
              <a:gd name="connsiteX262" fmla="*/ 351102 w 12192000"/>
              <a:gd name="connsiteY262" fmla="*/ 52387 h 2868172"/>
              <a:gd name="connsiteX263" fmla="*/ 392377 w 12192000"/>
              <a:gd name="connsiteY263" fmla="*/ 36512 h 2868172"/>
              <a:gd name="connsiteX264" fmla="*/ 438414 w 12192000"/>
              <a:gd name="connsiteY264" fmla="*/ 20637 h 2868172"/>
              <a:gd name="connsiteX265" fmla="*/ 490802 w 12192000"/>
              <a:gd name="connsiteY265" fmla="*/ 9525 h 2868172"/>
              <a:gd name="connsiteX266" fmla="*/ 551127 w 12192000"/>
              <a:gd name="connsiteY266" fmla="*/ 3175 h 28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2192000" h="286817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7"/>
                </a:lnTo>
                <a:lnTo>
                  <a:pt x="12192000" y="885826"/>
                </a:lnTo>
                <a:lnTo>
                  <a:pt x="12192000" y="1030205"/>
                </a:lnTo>
                <a:lnTo>
                  <a:pt x="12192000" y="1787292"/>
                </a:lnTo>
                <a:lnTo>
                  <a:pt x="12192000" y="1931671"/>
                </a:lnTo>
                <a:lnTo>
                  <a:pt x="12191997" y="1931671"/>
                </a:lnTo>
                <a:lnTo>
                  <a:pt x="12191997" y="2868172"/>
                </a:lnTo>
                <a:lnTo>
                  <a:pt x="1" y="2868172"/>
                </a:lnTo>
                <a:lnTo>
                  <a:pt x="1" y="1931671"/>
                </a:lnTo>
                <a:lnTo>
                  <a:pt x="0" y="1931671"/>
                </a:lnTo>
                <a:lnTo>
                  <a:pt x="0" y="1787292"/>
                </a:lnTo>
                <a:lnTo>
                  <a:pt x="0" y="1030205"/>
                </a:lnTo>
                <a:lnTo>
                  <a:pt x="0" y="885826"/>
                </a:lnTo>
                <a:lnTo>
                  <a:pt x="0" y="319047"/>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F2DDCD5-851D-435A-42D2-2A3960EB3142}"/>
              </a:ext>
            </a:extLst>
          </p:cNvPr>
          <p:cNvSpPr>
            <a:spLocks noGrp="1"/>
          </p:cNvSpPr>
          <p:nvPr>
            <p:ph type="title"/>
          </p:nvPr>
        </p:nvSpPr>
        <p:spPr>
          <a:xfrm>
            <a:off x="1580257" y="4334175"/>
            <a:ext cx="9031484" cy="1159200"/>
          </a:xfrm>
        </p:spPr>
        <p:txBody>
          <a:bodyPr vert="horz" lIns="91440" tIns="45720" rIns="91440" bIns="45720" rtlCol="0" anchor="b">
            <a:normAutofit/>
          </a:bodyPr>
          <a:lstStyle/>
          <a:p>
            <a:pPr algn="ctr"/>
            <a:r>
              <a:rPr lang="en-US" sz="3700" b="1" u="sng" kern="1200" dirty="0">
                <a:solidFill>
                  <a:schemeClr val="bg1"/>
                </a:solidFill>
                <a:latin typeface="+mj-lt"/>
                <a:ea typeface="+mj-ea"/>
                <a:cs typeface="+mj-cs"/>
              </a:rPr>
              <a:t>WHOM OR WHAT ARE YOU </a:t>
            </a:r>
            <a:br>
              <a:rPr lang="en-US" sz="3700" b="1" u="sng" kern="1200" dirty="0">
                <a:solidFill>
                  <a:schemeClr val="bg1"/>
                </a:solidFill>
                <a:latin typeface="+mj-lt"/>
                <a:ea typeface="+mj-ea"/>
                <a:cs typeface="+mj-cs"/>
              </a:rPr>
            </a:br>
            <a:r>
              <a:rPr lang="en-US" sz="3700" b="1" u="sng" kern="1200" dirty="0">
                <a:solidFill>
                  <a:schemeClr val="bg1"/>
                </a:solidFill>
                <a:latin typeface="+mj-lt"/>
                <a:ea typeface="+mj-ea"/>
                <a:cs typeface="+mj-cs"/>
              </a:rPr>
              <a:t>STANDING ON GUARD FOR?????</a:t>
            </a:r>
          </a:p>
        </p:txBody>
      </p:sp>
      <p:sp>
        <p:nvSpPr>
          <p:cNvPr id="17" name="Freeform: Shape 16">
            <a:extLst>
              <a:ext uri="{FF2B5EF4-FFF2-40B4-BE49-F238E27FC236}">
                <a16:creationId xmlns:a16="http://schemas.microsoft.com/office/drawing/2014/main" id="{FDA53CE5-675F-438B-901D-C2A484DA7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80303"/>
            <a:ext cx="12192000" cy="320590"/>
          </a:xfrm>
          <a:custGeom>
            <a:avLst/>
            <a:gdLst>
              <a:gd name="connsiteX0" fmla="*/ 619389 w 12192000"/>
              <a:gd name="connsiteY0" fmla="*/ 0 h 320590"/>
              <a:gd name="connsiteX1" fmla="*/ 687652 w 12192000"/>
              <a:gd name="connsiteY1" fmla="*/ 3175 h 320590"/>
              <a:gd name="connsiteX2" fmla="*/ 747977 w 12192000"/>
              <a:gd name="connsiteY2" fmla="*/ 9525 h 320590"/>
              <a:gd name="connsiteX3" fmla="*/ 800364 w 12192000"/>
              <a:gd name="connsiteY3" fmla="*/ 20637 h 320590"/>
              <a:gd name="connsiteX4" fmla="*/ 846402 w 12192000"/>
              <a:gd name="connsiteY4" fmla="*/ 36512 h 320590"/>
              <a:gd name="connsiteX5" fmla="*/ 887677 w 12192000"/>
              <a:gd name="connsiteY5" fmla="*/ 52387 h 320590"/>
              <a:gd name="connsiteX6" fmla="*/ 924189 w 12192000"/>
              <a:gd name="connsiteY6" fmla="*/ 68262 h 320590"/>
              <a:gd name="connsiteX7" fmla="*/ 962289 w 12192000"/>
              <a:gd name="connsiteY7" fmla="*/ 87312 h 320590"/>
              <a:gd name="connsiteX8" fmla="*/ 1000389 w 12192000"/>
              <a:gd name="connsiteY8" fmla="*/ 106362 h 320590"/>
              <a:gd name="connsiteX9" fmla="*/ 1036902 w 12192000"/>
              <a:gd name="connsiteY9" fmla="*/ 125412 h 320590"/>
              <a:gd name="connsiteX10" fmla="*/ 1078177 w 12192000"/>
              <a:gd name="connsiteY10" fmla="*/ 141287 h 320590"/>
              <a:gd name="connsiteX11" fmla="*/ 1124214 w 12192000"/>
              <a:gd name="connsiteY11" fmla="*/ 155575 h 320590"/>
              <a:gd name="connsiteX12" fmla="*/ 1176602 w 12192000"/>
              <a:gd name="connsiteY12" fmla="*/ 166687 h 320590"/>
              <a:gd name="connsiteX13" fmla="*/ 1236927 w 12192000"/>
              <a:gd name="connsiteY13" fmla="*/ 174625 h 320590"/>
              <a:gd name="connsiteX14" fmla="*/ 1305189 w 12192000"/>
              <a:gd name="connsiteY14" fmla="*/ 176212 h 320590"/>
              <a:gd name="connsiteX15" fmla="*/ 1373452 w 12192000"/>
              <a:gd name="connsiteY15" fmla="*/ 174625 h 320590"/>
              <a:gd name="connsiteX16" fmla="*/ 1433777 w 12192000"/>
              <a:gd name="connsiteY16" fmla="*/ 166687 h 320590"/>
              <a:gd name="connsiteX17" fmla="*/ 1486164 w 12192000"/>
              <a:gd name="connsiteY17" fmla="*/ 155575 h 320590"/>
              <a:gd name="connsiteX18" fmla="*/ 1532202 w 12192000"/>
              <a:gd name="connsiteY18" fmla="*/ 141287 h 320590"/>
              <a:gd name="connsiteX19" fmla="*/ 1573477 w 12192000"/>
              <a:gd name="connsiteY19" fmla="*/ 125412 h 320590"/>
              <a:gd name="connsiteX20" fmla="*/ 1609989 w 12192000"/>
              <a:gd name="connsiteY20" fmla="*/ 106362 h 320590"/>
              <a:gd name="connsiteX21" fmla="*/ 1648089 w 12192000"/>
              <a:gd name="connsiteY21" fmla="*/ 87312 h 320590"/>
              <a:gd name="connsiteX22" fmla="*/ 1686189 w 12192000"/>
              <a:gd name="connsiteY22" fmla="*/ 68262 h 320590"/>
              <a:gd name="connsiteX23" fmla="*/ 1722702 w 12192000"/>
              <a:gd name="connsiteY23" fmla="*/ 52387 h 320590"/>
              <a:gd name="connsiteX24" fmla="*/ 1763977 w 12192000"/>
              <a:gd name="connsiteY24" fmla="*/ 36512 h 320590"/>
              <a:gd name="connsiteX25" fmla="*/ 1810014 w 12192000"/>
              <a:gd name="connsiteY25" fmla="*/ 20637 h 320590"/>
              <a:gd name="connsiteX26" fmla="*/ 1862402 w 12192000"/>
              <a:gd name="connsiteY26" fmla="*/ 9525 h 320590"/>
              <a:gd name="connsiteX27" fmla="*/ 1922727 w 12192000"/>
              <a:gd name="connsiteY27" fmla="*/ 3175 h 320590"/>
              <a:gd name="connsiteX28" fmla="*/ 1990989 w 12192000"/>
              <a:gd name="connsiteY28" fmla="*/ 0 h 320590"/>
              <a:gd name="connsiteX29" fmla="*/ 2059252 w 12192000"/>
              <a:gd name="connsiteY29" fmla="*/ 3175 h 320590"/>
              <a:gd name="connsiteX30" fmla="*/ 2119577 w 12192000"/>
              <a:gd name="connsiteY30" fmla="*/ 9525 h 320590"/>
              <a:gd name="connsiteX31" fmla="*/ 2171964 w 12192000"/>
              <a:gd name="connsiteY31" fmla="*/ 20637 h 320590"/>
              <a:gd name="connsiteX32" fmla="*/ 2218002 w 12192000"/>
              <a:gd name="connsiteY32" fmla="*/ 36512 h 320590"/>
              <a:gd name="connsiteX33" fmla="*/ 2259277 w 12192000"/>
              <a:gd name="connsiteY33" fmla="*/ 52387 h 320590"/>
              <a:gd name="connsiteX34" fmla="*/ 2295789 w 12192000"/>
              <a:gd name="connsiteY34" fmla="*/ 68262 h 320590"/>
              <a:gd name="connsiteX35" fmla="*/ 2333889 w 12192000"/>
              <a:gd name="connsiteY35" fmla="*/ 87312 h 320590"/>
              <a:gd name="connsiteX36" fmla="*/ 2371989 w 12192000"/>
              <a:gd name="connsiteY36" fmla="*/ 106362 h 320590"/>
              <a:gd name="connsiteX37" fmla="*/ 2408502 w 12192000"/>
              <a:gd name="connsiteY37" fmla="*/ 125412 h 320590"/>
              <a:gd name="connsiteX38" fmla="*/ 2449777 w 12192000"/>
              <a:gd name="connsiteY38" fmla="*/ 141287 h 320590"/>
              <a:gd name="connsiteX39" fmla="*/ 2495814 w 12192000"/>
              <a:gd name="connsiteY39" fmla="*/ 155575 h 320590"/>
              <a:gd name="connsiteX40" fmla="*/ 2548202 w 12192000"/>
              <a:gd name="connsiteY40" fmla="*/ 166687 h 320590"/>
              <a:gd name="connsiteX41" fmla="*/ 2608527 w 12192000"/>
              <a:gd name="connsiteY41" fmla="*/ 174625 h 320590"/>
              <a:gd name="connsiteX42" fmla="*/ 2676789 w 12192000"/>
              <a:gd name="connsiteY42" fmla="*/ 176212 h 320590"/>
              <a:gd name="connsiteX43" fmla="*/ 2745052 w 12192000"/>
              <a:gd name="connsiteY43" fmla="*/ 174625 h 320590"/>
              <a:gd name="connsiteX44" fmla="*/ 2805377 w 12192000"/>
              <a:gd name="connsiteY44" fmla="*/ 166687 h 320590"/>
              <a:gd name="connsiteX45" fmla="*/ 2857764 w 12192000"/>
              <a:gd name="connsiteY45" fmla="*/ 155575 h 320590"/>
              <a:gd name="connsiteX46" fmla="*/ 2903802 w 12192000"/>
              <a:gd name="connsiteY46" fmla="*/ 141287 h 320590"/>
              <a:gd name="connsiteX47" fmla="*/ 2945077 w 12192000"/>
              <a:gd name="connsiteY47" fmla="*/ 125412 h 320590"/>
              <a:gd name="connsiteX48" fmla="*/ 2981589 w 12192000"/>
              <a:gd name="connsiteY48" fmla="*/ 106362 h 320590"/>
              <a:gd name="connsiteX49" fmla="*/ 3019689 w 12192000"/>
              <a:gd name="connsiteY49" fmla="*/ 87312 h 320590"/>
              <a:gd name="connsiteX50" fmla="*/ 3057789 w 12192000"/>
              <a:gd name="connsiteY50" fmla="*/ 68262 h 320590"/>
              <a:gd name="connsiteX51" fmla="*/ 3094302 w 12192000"/>
              <a:gd name="connsiteY51" fmla="*/ 52387 h 320590"/>
              <a:gd name="connsiteX52" fmla="*/ 3135577 w 12192000"/>
              <a:gd name="connsiteY52" fmla="*/ 36512 h 320590"/>
              <a:gd name="connsiteX53" fmla="*/ 3181614 w 12192000"/>
              <a:gd name="connsiteY53" fmla="*/ 20637 h 320590"/>
              <a:gd name="connsiteX54" fmla="*/ 3234002 w 12192000"/>
              <a:gd name="connsiteY54" fmla="*/ 9525 h 320590"/>
              <a:gd name="connsiteX55" fmla="*/ 3294327 w 12192000"/>
              <a:gd name="connsiteY55" fmla="*/ 3175 h 320590"/>
              <a:gd name="connsiteX56" fmla="*/ 3361002 w 12192000"/>
              <a:gd name="connsiteY56" fmla="*/ 0 h 320590"/>
              <a:gd name="connsiteX57" fmla="*/ 3430852 w 12192000"/>
              <a:gd name="connsiteY57" fmla="*/ 3175 h 320590"/>
              <a:gd name="connsiteX58" fmla="*/ 3491177 w 12192000"/>
              <a:gd name="connsiteY58" fmla="*/ 9525 h 320590"/>
              <a:gd name="connsiteX59" fmla="*/ 3543564 w 12192000"/>
              <a:gd name="connsiteY59" fmla="*/ 20637 h 320590"/>
              <a:gd name="connsiteX60" fmla="*/ 3589602 w 12192000"/>
              <a:gd name="connsiteY60" fmla="*/ 36512 h 320590"/>
              <a:gd name="connsiteX61" fmla="*/ 3630877 w 12192000"/>
              <a:gd name="connsiteY61" fmla="*/ 52387 h 320590"/>
              <a:gd name="connsiteX62" fmla="*/ 3667389 w 12192000"/>
              <a:gd name="connsiteY62" fmla="*/ 68262 h 320590"/>
              <a:gd name="connsiteX63" fmla="*/ 3705489 w 12192000"/>
              <a:gd name="connsiteY63" fmla="*/ 87312 h 320590"/>
              <a:gd name="connsiteX64" fmla="*/ 3743589 w 12192000"/>
              <a:gd name="connsiteY64" fmla="*/ 106362 h 320590"/>
              <a:gd name="connsiteX65" fmla="*/ 3780102 w 12192000"/>
              <a:gd name="connsiteY65" fmla="*/ 125412 h 320590"/>
              <a:gd name="connsiteX66" fmla="*/ 3821377 w 12192000"/>
              <a:gd name="connsiteY66" fmla="*/ 141287 h 320590"/>
              <a:gd name="connsiteX67" fmla="*/ 3867414 w 12192000"/>
              <a:gd name="connsiteY67" fmla="*/ 155575 h 320590"/>
              <a:gd name="connsiteX68" fmla="*/ 3919802 w 12192000"/>
              <a:gd name="connsiteY68" fmla="*/ 166687 h 320590"/>
              <a:gd name="connsiteX69" fmla="*/ 3980127 w 12192000"/>
              <a:gd name="connsiteY69" fmla="*/ 174625 h 320590"/>
              <a:gd name="connsiteX70" fmla="*/ 4048389 w 12192000"/>
              <a:gd name="connsiteY70" fmla="*/ 176212 h 320590"/>
              <a:gd name="connsiteX71" fmla="*/ 4116652 w 12192000"/>
              <a:gd name="connsiteY71" fmla="*/ 174625 h 320590"/>
              <a:gd name="connsiteX72" fmla="*/ 4176977 w 12192000"/>
              <a:gd name="connsiteY72" fmla="*/ 166687 h 320590"/>
              <a:gd name="connsiteX73" fmla="*/ 4229364 w 12192000"/>
              <a:gd name="connsiteY73" fmla="*/ 155575 h 320590"/>
              <a:gd name="connsiteX74" fmla="*/ 4275402 w 12192000"/>
              <a:gd name="connsiteY74" fmla="*/ 141287 h 320590"/>
              <a:gd name="connsiteX75" fmla="*/ 4316677 w 12192000"/>
              <a:gd name="connsiteY75" fmla="*/ 125412 h 320590"/>
              <a:gd name="connsiteX76" fmla="*/ 4353189 w 12192000"/>
              <a:gd name="connsiteY76" fmla="*/ 106362 h 320590"/>
              <a:gd name="connsiteX77" fmla="*/ 4429389 w 12192000"/>
              <a:gd name="connsiteY77" fmla="*/ 68262 h 320590"/>
              <a:gd name="connsiteX78" fmla="*/ 4465902 w 12192000"/>
              <a:gd name="connsiteY78" fmla="*/ 52387 h 320590"/>
              <a:gd name="connsiteX79" fmla="*/ 4507177 w 12192000"/>
              <a:gd name="connsiteY79" fmla="*/ 36512 h 320590"/>
              <a:gd name="connsiteX80" fmla="*/ 4553215 w 12192000"/>
              <a:gd name="connsiteY80" fmla="*/ 20637 h 320590"/>
              <a:gd name="connsiteX81" fmla="*/ 4605602 w 12192000"/>
              <a:gd name="connsiteY81" fmla="*/ 9525 h 320590"/>
              <a:gd name="connsiteX82" fmla="*/ 4665928 w 12192000"/>
              <a:gd name="connsiteY82" fmla="*/ 3175 h 320590"/>
              <a:gd name="connsiteX83" fmla="*/ 4734189 w 12192000"/>
              <a:gd name="connsiteY83" fmla="*/ 0 h 320590"/>
              <a:gd name="connsiteX84" fmla="*/ 4802453 w 12192000"/>
              <a:gd name="connsiteY84" fmla="*/ 3175 h 320590"/>
              <a:gd name="connsiteX85" fmla="*/ 4862777 w 12192000"/>
              <a:gd name="connsiteY85" fmla="*/ 9525 h 320590"/>
              <a:gd name="connsiteX86" fmla="*/ 4915165 w 12192000"/>
              <a:gd name="connsiteY86" fmla="*/ 20637 h 320590"/>
              <a:gd name="connsiteX87" fmla="*/ 4961201 w 12192000"/>
              <a:gd name="connsiteY87" fmla="*/ 36512 h 320590"/>
              <a:gd name="connsiteX88" fmla="*/ 5002477 w 12192000"/>
              <a:gd name="connsiteY88" fmla="*/ 52387 h 320590"/>
              <a:gd name="connsiteX89" fmla="*/ 5038989 w 12192000"/>
              <a:gd name="connsiteY89" fmla="*/ 68262 h 320590"/>
              <a:gd name="connsiteX90" fmla="*/ 5077090 w 12192000"/>
              <a:gd name="connsiteY90" fmla="*/ 87312 h 320590"/>
              <a:gd name="connsiteX91" fmla="*/ 5115189 w 12192000"/>
              <a:gd name="connsiteY91" fmla="*/ 106362 h 320590"/>
              <a:gd name="connsiteX92" fmla="*/ 5151701 w 12192000"/>
              <a:gd name="connsiteY92" fmla="*/ 125412 h 320590"/>
              <a:gd name="connsiteX93" fmla="*/ 5192977 w 12192000"/>
              <a:gd name="connsiteY93" fmla="*/ 141287 h 320590"/>
              <a:gd name="connsiteX94" fmla="*/ 5239014 w 12192000"/>
              <a:gd name="connsiteY94" fmla="*/ 155575 h 320590"/>
              <a:gd name="connsiteX95" fmla="*/ 5291401 w 12192000"/>
              <a:gd name="connsiteY95" fmla="*/ 166687 h 320590"/>
              <a:gd name="connsiteX96" fmla="*/ 5351727 w 12192000"/>
              <a:gd name="connsiteY96" fmla="*/ 174625 h 320590"/>
              <a:gd name="connsiteX97" fmla="*/ 5410199 w 12192000"/>
              <a:gd name="connsiteY97" fmla="*/ 175985 h 320590"/>
              <a:gd name="connsiteX98" fmla="*/ 5468671 w 12192000"/>
              <a:gd name="connsiteY98" fmla="*/ 174625 h 320590"/>
              <a:gd name="connsiteX99" fmla="*/ 5528996 w 12192000"/>
              <a:gd name="connsiteY99" fmla="*/ 166687 h 320590"/>
              <a:gd name="connsiteX100" fmla="*/ 5581383 w 12192000"/>
              <a:gd name="connsiteY100" fmla="*/ 155575 h 320590"/>
              <a:gd name="connsiteX101" fmla="*/ 5627421 w 12192000"/>
              <a:gd name="connsiteY101" fmla="*/ 141287 h 320590"/>
              <a:gd name="connsiteX102" fmla="*/ 5668696 w 12192000"/>
              <a:gd name="connsiteY102" fmla="*/ 125412 h 320590"/>
              <a:gd name="connsiteX103" fmla="*/ 5705209 w 12192000"/>
              <a:gd name="connsiteY103" fmla="*/ 106362 h 320590"/>
              <a:gd name="connsiteX104" fmla="*/ 5743308 w 12192000"/>
              <a:gd name="connsiteY104" fmla="*/ 87312 h 320590"/>
              <a:gd name="connsiteX105" fmla="*/ 5781408 w 12192000"/>
              <a:gd name="connsiteY105" fmla="*/ 68262 h 320590"/>
              <a:gd name="connsiteX106" fmla="*/ 5817921 w 12192000"/>
              <a:gd name="connsiteY106" fmla="*/ 52387 h 320590"/>
              <a:gd name="connsiteX107" fmla="*/ 5859196 w 12192000"/>
              <a:gd name="connsiteY107" fmla="*/ 36512 h 320590"/>
              <a:gd name="connsiteX108" fmla="*/ 5905234 w 12192000"/>
              <a:gd name="connsiteY108" fmla="*/ 20637 h 320590"/>
              <a:gd name="connsiteX109" fmla="*/ 5957621 w 12192000"/>
              <a:gd name="connsiteY109" fmla="*/ 9525 h 320590"/>
              <a:gd name="connsiteX110" fmla="*/ 6017947 w 12192000"/>
              <a:gd name="connsiteY110" fmla="*/ 3175 h 320590"/>
              <a:gd name="connsiteX111" fmla="*/ 6086209 w 12192000"/>
              <a:gd name="connsiteY111" fmla="*/ 0 h 320590"/>
              <a:gd name="connsiteX112" fmla="*/ 6095999 w 12192000"/>
              <a:gd name="connsiteY112" fmla="*/ 455 h 320590"/>
              <a:gd name="connsiteX113" fmla="*/ 6105789 w 12192000"/>
              <a:gd name="connsiteY113" fmla="*/ 0 h 320590"/>
              <a:gd name="connsiteX114" fmla="*/ 6174052 w 12192000"/>
              <a:gd name="connsiteY114" fmla="*/ 3175 h 320590"/>
              <a:gd name="connsiteX115" fmla="*/ 6234377 w 12192000"/>
              <a:gd name="connsiteY115" fmla="*/ 9525 h 320590"/>
              <a:gd name="connsiteX116" fmla="*/ 6286764 w 12192000"/>
              <a:gd name="connsiteY116" fmla="*/ 20637 h 320590"/>
              <a:gd name="connsiteX117" fmla="*/ 6332802 w 12192000"/>
              <a:gd name="connsiteY117" fmla="*/ 36512 h 320590"/>
              <a:gd name="connsiteX118" fmla="*/ 6374077 w 12192000"/>
              <a:gd name="connsiteY118" fmla="*/ 52387 h 320590"/>
              <a:gd name="connsiteX119" fmla="*/ 6410589 w 12192000"/>
              <a:gd name="connsiteY119" fmla="*/ 68262 h 320590"/>
              <a:gd name="connsiteX120" fmla="*/ 6448689 w 12192000"/>
              <a:gd name="connsiteY120" fmla="*/ 87312 h 320590"/>
              <a:gd name="connsiteX121" fmla="*/ 6486789 w 12192000"/>
              <a:gd name="connsiteY121" fmla="*/ 106362 h 320590"/>
              <a:gd name="connsiteX122" fmla="*/ 6523302 w 12192000"/>
              <a:gd name="connsiteY122" fmla="*/ 125412 h 320590"/>
              <a:gd name="connsiteX123" fmla="*/ 6564577 w 12192000"/>
              <a:gd name="connsiteY123" fmla="*/ 141287 h 320590"/>
              <a:gd name="connsiteX124" fmla="*/ 6610614 w 12192000"/>
              <a:gd name="connsiteY124" fmla="*/ 155575 h 320590"/>
              <a:gd name="connsiteX125" fmla="*/ 6663002 w 12192000"/>
              <a:gd name="connsiteY125" fmla="*/ 166687 h 320590"/>
              <a:gd name="connsiteX126" fmla="*/ 6723327 w 12192000"/>
              <a:gd name="connsiteY126" fmla="*/ 174625 h 320590"/>
              <a:gd name="connsiteX127" fmla="*/ 6781799 w 12192000"/>
              <a:gd name="connsiteY127" fmla="*/ 175985 h 320590"/>
              <a:gd name="connsiteX128" fmla="*/ 6840271 w 12192000"/>
              <a:gd name="connsiteY128" fmla="*/ 174625 h 320590"/>
              <a:gd name="connsiteX129" fmla="*/ 6900596 w 12192000"/>
              <a:gd name="connsiteY129" fmla="*/ 166687 h 320590"/>
              <a:gd name="connsiteX130" fmla="*/ 6952983 w 12192000"/>
              <a:gd name="connsiteY130" fmla="*/ 155575 h 320590"/>
              <a:gd name="connsiteX131" fmla="*/ 6999021 w 12192000"/>
              <a:gd name="connsiteY131" fmla="*/ 141287 h 320590"/>
              <a:gd name="connsiteX132" fmla="*/ 7040296 w 12192000"/>
              <a:gd name="connsiteY132" fmla="*/ 125412 h 320590"/>
              <a:gd name="connsiteX133" fmla="*/ 7076808 w 12192000"/>
              <a:gd name="connsiteY133" fmla="*/ 106362 h 320590"/>
              <a:gd name="connsiteX134" fmla="*/ 7114908 w 12192000"/>
              <a:gd name="connsiteY134" fmla="*/ 87312 h 320590"/>
              <a:gd name="connsiteX135" fmla="*/ 7153008 w 12192000"/>
              <a:gd name="connsiteY135" fmla="*/ 68262 h 320590"/>
              <a:gd name="connsiteX136" fmla="*/ 7189521 w 12192000"/>
              <a:gd name="connsiteY136" fmla="*/ 52387 h 320590"/>
              <a:gd name="connsiteX137" fmla="*/ 7230796 w 12192000"/>
              <a:gd name="connsiteY137" fmla="*/ 36512 h 320590"/>
              <a:gd name="connsiteX138" fmla="*/ 7276833 w 12192000"/>
              <a:gd name="connsiteY138" fmla="*/ 20637 h 320590"/>
              <a:gd name="connsiteX139" fmla="*/ 7329221 w 12192000"/>
              <a:gd name="connsiteY139" fmla="*/ 9525 h 320590"/>
              <a:gd name="connsiteX140" fmla="*/ 7389546 w 12192000"/>
              <a:gd name="connsiteY140" fmla="*/ 3175 h 320590"/>
              <a:gd name="connsiteX141" fmla="*/ 7457808 w 12192000"/>
              <a:gd name="connsiteY141" fmla="*/ 0 h 320590"/>
              <a:gd name="connsiteX142" fmla="*/ 7526071 w 12192000"/>
              <a:gd name="connsiteY142" fmla="*/ 3175 h 320590"/>
              <a:gd name="connsiteX143" fmla="*/ 7586396 w 12192000"/>
              <a:gd name="connsiteY143" fmla="*/ 9525 h 320590"/>
              <a:gd name="connsiteX144" fmla="*/ 7638783 w 12192000"/>
              <a:gd name="connsiteY144" fmla="*/ 20637 h 320590"/>
              <a:gd name="connsiteX145" fmla="*/ 7684821 w 12192000"/>
              <a:gd name="connsiteY145" fmla="*/ 36512 h 320590"/>
              <a:gd name="connsiteX146" fmla="*/ 7726096 w 12192000"/>
              <a:gd name="connsiteY146" fmla="*/ 52387 h 320590"/>
              <a:gd name="connsiteX147" fmla="*/ 7762608 w 12192000"/>
              <a:gd name="connsiteY147" fmla="*/ 68262 h 320590"/>
              <a:gd name="connsiteX148" fmla="*/ 7800708 w 12192000"/>
              <a:gd name="connsiteY148" fmla="*/ 87312 h 320590"/>
              <a:gd name="connsiteX149" fmla="*/ 7838808 w 12192000"/>
              <a:gd name="connsiteY149" fmla="*/ 106362 h 320590"/>
              <a:gd name="connsiteX150" fmla="*/ 7875321 w 12192000"/>
              <a:gd name="connsiteY150" fmla="*/ 125412 h 320590"/>
              <a:gd name="connsiteX151" fmla="*/ 7916596 w 12192000"/>
              <a:gd name="connsiteY151" fmla="*/ 141287 h 320590"/>
              <a:gd name="connsiteX152" fmla="*/ 7962633 w 12192000"/>
              <a:gd name="connsiteY152" fmla="*/ 155575 h 320590"/>
              <a:gd name="connsiteX153" fmla="*/ 8015021 w 12192000"/>
              <a:gd name="connsiteY153" fmla="*/ 166687 h 320590"/>
              <a:gd name="connsiteX154" fmla="*/ 8075346 w 12192000"/>
              <a:gd name="connsiteY154" fmla="*/ 174625 h 320590"/>
              <a:gd name="connsiteX155" fmla="*/ 8143608 w 12192000"/>
              <a:gd name="connsiteY155" fmla="*/ 176212 h 320590"/>
              <a:gd name="connsiteX156" fmla="*/ 8211871 w 12192000"/>
              <a:gd name="connsiteY156" fmla="*/ 174625 h 320590"/>
              <a:gd name="connsiteX157" fmla="*/ 8272196 w 12192000"/>
              <a:gd name="connsiteY157" fmla="*/ 166687 h 320590"/>
              <a:gd name="connsiteX158" fmla="*/ 8324583 w 12192000"/>
              <a:gd name="connsiteY158" fmla="*/ 155575 h 320590"/>
              <a:gd name="connsiteX159" fmla="*/ 8370621 w 12192000"/>
              <a:gd name="connsiteY159" fmla="*/ 141287 h 320590"/>
              <a:gd name="connsiteX160" fmla="*/ 8411896 w 12192000"/>
              <a:gd name="connsiteY160" fmla="*/ 125412 h 320590"/>
              <a:gd name="connsiteX161" fmla="*/ 8448408 w 12192000"/>
              <a:gd name="connsiteY161" fmla="*/ 106362 h 320590"/>
              <a:gd name="connsiteX162" fmla="*/ 8486508 w 12192000"/>
              <a:gd name="connsiteY162" fmla="*/ 87312 h 320590"/>
              <a:gd name="connsiteX163" fmla="*/ 8524608 w 12192000"/>
              <a:gd name="connsiteY163" fmla="*/ 68262 h 320590"/>
              <a:gd name="connsiteX164" fmla="*/ 8561120 w 12192000"/>
              <a:gd name="connsiteY164" fmla="*/ 52387 h 320590"/>
              <a:gd name="connsiteX165" fmla="*/ 8602396 w 12192000"/>
              <a:gd name="connsiteY165" fmla="*/ 36512 h 320590"/>
              <a:gd name="connsiteX166" fmla="*/ 8648432 w 12192000"/>
              <a:gd name="connsiteY166" fmla="*/ 20637 h 320590"/>
              <a:gd name="connsiteX167" fmla="*/ 8700820 w 12192000"/>
              <a:gd name="connsiteY167" fmla="*/ 9525 h 320590"/>
              <a:gd name="connsiteX168" fmla="*/ 8761146 w 12192000"/>
              <a:gd name="connsiteY168" fmla="*/ 3175 h 320590"/>
              <a:gd name="connsiteX169" fmla="*/ 8827820 w 12192000"/>
              <a:gd name="connsiteY169" fmla="*/ 0 h 320590"/>
              <a:gd name="connsiteX170" fmla="*/ 8897670 w 12192000"/>
              <a:gd name="connsiteY170" fmla="*/ 3175 h 320590"/>
              <a:gd name="connsiteX171" fmla="*/ 8957996 w 12192000"/>
              <a:gd name="connsiteY171" fmla="*/ 9525 h 320590"/>
              <a:gd name="connsiteX172" fmla="*/ 9010382 w 12192000"/>
              <a:gd name="connsiteY172" fmla="*/ 20637 h 320590"/>
              <a:gd name="connsiteX173" fmla="*/ 9056420 w 12192000"/>
              <a:gd name="connsiteY173" fmla="*/ 36512 h 320590"/>
              <a:gd name="connsiteX174" fmla="*/ 9097696 w 12192000"/>
              <a:gd name="connsiteY174" fmla="*/ 52387 h 320590"/>
              <a:gd name="connsiteX175" fmla="*/ 9134208 w 12192000"/>
              <a:gd name="connsiteY175" fmla="*/ 68262 h 320590"/>
              <a:gd name="connsiteX176" fmla="*/ 9172308 w 12192000"/>
              <a:gd name="connsiteY176" fmla="*/ 87312 h 320590"/>
              <a:gd name="connsiteX177" fmla="*/ 9210408 w 12192000"/>
              <a:gd name="connsiteY177" fmla="*/ 106362 h 320590"/>
              <a:gd name="connsiteX178" fmla="*/ 9246920 w 12192000"/>
              <a:gd name="connsiteY178" fmla="*/ 125412 h 320590"/>
              <a:gd name="connsiteX179" fmla="*/ 9288196 w 12192000"/>
              <a:gd name="connsiteY179" fmla="*/ 141287 h 320590"/>
              <a:gd name="connsiteX180" fmla="*/ 9334232 w 12192000"/>
              <a:gd name="connsiteY180" fmla="*/ 155575 h 320590"/>
              <a:gd name="connsiteX181" fmla="*/ 9386620 w 12192000"/>
              <a:gd name="connsiteY181" fmla="*/ 166687 h 320590"/>
              <a:gd name="connsiteX182" fmla="*/ 9446946 w 12192000"/>
              <a:gd name="connsiteY182" fmla="*/ 174625 h 320590"/>
              <a:gd name="connsiteX183" fmla="*/ 9515208 w 12192000"/>
              <a:gd name="connsiteY183" fmla="*/ 176212 h 320590"/>
              <a:gd name="connsiteX184" fmla="*/ 9583470 w 12192000"/>
              <a:gd name="connsiteY184" fmla="*/ 174625 h 320590"/>
              <a:gd name="connsiteX185" fmla="*/ 9643796 w 12192000"/>
              <a:gd name="connsiteY185" fmla="*/ 166687 h 320590"/>
              <a:gd name="connsiteX186" fmla="*/ 9696182 w 12192000"/>
              <a:gd name="connsiteY186" fmla="*/ 155575 h 320590"/>
              <a:gd name="connsiteX187" fmla="*/ 9742220 w 12192000"/>
              <a:gd name="connsiteY187" fmla="*/ 141287 h 320590"/>
              <a:gd name="connsiteX188" fmla="*/ 9783496 w 12192000"/>
              <a:gd name="connsiteY188" fmla="*/ 125412 h 320590"/>
              <a:gd name="connsiteX189" fmla="*/ 9820008 w 12192000"/>
              <a:gd name="connsiteY189" fmla="*/ 106362 h 320590"/>
              <a:gd name="connsiteX190" fmla="*/ 9896208 w 12192000"/>
              <a:gd name="connsiteY190" fmla="*/ 68262 h 320590"/>
              <a:gd name="connsiteX191" fmla="*/ 9932720 w 12192000"/>
              <a:gd name="connsiteY191" fmla="*/ 52387 h 320590"/>
              <a:gd name="connsiteX192" fmla="*/ 9973996 w 12192000"/>
              <a:gd name="connsiteY192" fmla="*/ 36512 h 320590"/>
              <a:gd name="connsiteX193" fmla="*/ 10020032 w 12192000"/>
              <a:gd name="connsiteY193" fmla="*/ 20637 h 320590"/>
              <a:gd name="connsiteX194" fmla="*/ 10072420 w 12192000"/>
              <a:gd name="connsiteY194" fmla="*/ 9525 h 320590"/>
              <a:gd name="connsiteX195" fmla="*/ 10132746 w 12192000"/>
              <a:gd name="connsiteY195" fmla="*/ 3175 h 320590"/>
              <a:gd name="connsiteX196" fmla="*/ 10201008 w 12192000"/>
              <a:gd name="connsiteY196" fmla="*/ 0 h 320590"/>
              <a:gd name="connsiteX197" fmla="*/ 10269270 w 12192000"/>
              <a:gd name="connsiteY197" fmla="*/ 3175 h 320590"/>
              <a:gd name="connsiteX198" fmla="*/ 10329596 w 12192000"/>
              <a:gd name="connsiteY198" fmla="*/ 9525 h 320590"/>
              <a:gd name="connsiteX199" fmla="*/ 10381982 w 12192000"/>
              <a:gd name="connsiteY199" fmla="*/ 20637 h 320590"/>
              <a:gd name="connsiteX200" fmla="*/ 10428020 w 12192000"/>
              <a:gd name="connsiteY200" fmla="*/ 36512 h 320590"/>
              <a:gd name="connsiteX201" fmla="*/ 10469296 w 12192000"/>
              <a:gd name="connsiteY201" fmla="*/ 52387 h 320590"/>
              <a:gd name="connsiteX202" fmla="*/ 10505808 w 12192000"/>
              <a:gd name="connsiteY202" fmla="*/ 68262 h 320590"/>
              <a:gd name="connsiteX203" fmla="*/ 10543908 w 12192000"/>
              <a:gd name="connsiteY203" fmla="*/ 87312 h 320590"/>
              <a:gd name="connsiteX204" fmla="*/ 10582008 w 12192000"/>
              <a:gd name="connsiteY204" fmla="*/ 106362 h 320590"/>
              <a:gd name="connsiteX205" fmla="*/ 10618520 w 12192000"/>
              <a:gd name="connsiteY205" fmla="*/ 125412 h 320590"/>
              <a:gd name="connsiteX206" fmla="*/ 10659796 w 12192000"/>
              <a:gd name="connsiteY206" fmla="*/ 141287 h 320590"/>
              <a:gd name="connsiteX207" fmla="*/ 10705832 w 12192000"/>
              <a:gd name="connsiteY207" fmla="*/ 155575 h 320590"/>
              <a:gd name="connsiteX208" fmla="*/ 10758220 w 12192000"/>
              <a:gd name="connsiteY208" fmla="*/ 166687 h 320590"/>
              <a:gd name="connsiteX209" fmla="*/ 10818546 w 12192000"/>
              <a:gd name="connsiteY209" fmla="*/ 174625 h 320590"/>
              <a:gd name="connsiteX210" fmla="*/ 10886808 w 12192000"/>
              <a:gd name="connsiteY210" fmla="*/ 176212 h 320590"/>
              <a:gd name="connsiteX211" fmla="*/ 10955070 w 12192000"/>
              <a:gd name="connsiteY211" fmla="*/ 174625 h 320590"/>
              <a:gd name="connsiteX212" fmla="*/ 11015396 w 12192000"/>
              <a:gd name="connsiteY212" fmla="*/ 166687 h 320590"/>
              <a:gd name="connsiteX213" fmla="*/ 11067782 w 12192000"/>
              <a:gd name="connsiteY213" fmla="*/ 155575 h 320590"/>
              <a:gd name="connsiteX214" fmla="*/ 11113820 w 12192000"/>
              <a:gd name="connsiteY214" fmla="*/ 141287 h 320590"/>
              <a:gd name="connsiteX215" fmla="*/ 11155096 w 12192000"/>
              <a:gd name="connsiteY215" fmla="*/ 125412 h 320590"/>
              <a:gd name="connsiteX216" fmla="*/ 11191608 w 12192000"/>
              <a:gd name="connsiteY216" fmla="*/ 106362 h 320590"/>
              <a:gd name="connsiteX217" fmla="*/ 11229708 w 12192000"/>
              <a:gd name="connsiteY217" fmla="*/ 87312 h 320590"/>
              <a:gd name="connsiteX218" fmla="*/ 11267808 w 12192000"/>
              <a:gd name="connsiteY218" fmla="*/ 68262 h 320590"/>
              <a:gd name="connsiteX219" fmla="*/ 11304320 w 12192000"/>
              <a:gd name="connsiteY219" fmla="*/ 52387 h 320590"/>
              <a:gd name="connsiteX220" fmla="*/ 11345596 w 12192000"/>
              <a:gd name="connsiteY220" fmla="*/ 36512 h 320590"/>
              <a:gd name="connsiteX221" fmla="*/ 11391632 w 12192000"/>
              <a:gd name="connsiteY221" fmla="*/ 20637 h 320590"/>
              <a:gd name="connsiteX222" fmla="*/ 11444020 w 12192000"/>
              <a:gd name="connsiteY222" fmla="*/ 9525 h 320590"/>
              <a:gd name="connsiteX223" fmla="*/ 11504346 w 12192000"/>
              <a:gd name="connsiteY223" fmla="*/ 3175 h 320590"/>
              <a:gd name="connsiteX224" fmla="*/ 11572608 w 12192000"/>
              <a:gd name="connsiteY224" fmla="*/ 0 h 320590"/>
              <a:gd name="connsiteX225" fmla="*/ 11640870 w 12192000"/>
              <a:gd name="connsiteY225" fmla="*/ 3175 h 320590"/>
              <a:gd name="connsiteX226" fmla="*/ 11701196 w 12192000"/>
              <a:gd name="connsiteY226" fmla="*/ 9525 h 320590"/>
              <a:gd name="connsiteX227" fmla="*/ 11753582 w 12192000"/>
              <a:gd name="connsiteY227" fmla="*/ 20637 h 320590"/>
              <a:gd name="connsiteX228" fmla="*/ 11799620 w 12192000"/>
              <a:gd name="connsiteY228" fmla="*/ 36512 h 320590"/>
              <a:gd name="connsiteX229" fmla="*/ 11840896 w 12192000"/>
              <a:gd name="connsiteY229" fmla="*/ 52387 h 320590"/>
              <a:gd name="connsiteX230" fmla="*/ 11877408 w 12192000"/>
              <a:gd name="connsiteY230" fmla="*/ 68262 h 320590"/>
              <a:gd name="connsiteX231" fmla="*/ 11915508 w 12192000"/>
              <a:gd name="connsiteY231" fmla="*/ 87312 h 320590"/>
              <a:gd name="connsiteX232" fmla="*/ 11953608 w 12192000"/>
              <a:gd name="connsiteY232" fmla="*/ 106362 h 320590"/>
              <a:gd name="connsiteX233" fmla="*/ 11990120 w 12192000"/>
              <a:gd name="connsiteY233" fmla="*/ 125412 h 320590"/>
              <a:gd name="connsiteX234" fmla="*/ 12031396 w 12192000"/>
              <a:gd name="connsiteY234" fmla="*/ 141287 h 320590"/>
              <a:gd name="connsiteX235" fmla="*/ 12077432 w 12192000"/>
              <a:gd name="connsiteY235" fmla="*/ 155575 h 320590"/>
              <a:gd name="connsiteX236" fmla="*/ 12129820 w 12192000"/>
              <a:gd name="connsiteY236" fmla="*/ 166688 h 320590"/>
              <a:gd name="connsiteX237" fmla="*/ 12190146 w 12192000"/>
              <a:gd name="connsiteY237" fmla="*/ 174625 h 320590"/>
              <a:gd name="connsiteX238" fmla="*/ 12192000 w 12192000"/>
              <a:gd name="connsiteY238" fmla="*/ 174668 h 320590"/>
              <a:gd name="connsiteX239" fmla="*/ 12192000 w 12192000"/>
              <a:gd name="connsiteY239" fmla="*/ 319046 h 320590"/>
              <a:gd name="connsiteX240" fmla="*/ 12190146 w 12192000"/>
              <a:gd name="connsiteY240" fmla="*/ 319003 h 320590"/>
              <a:gd name="connsiteX241" fmla="*/ 12129820 w 12192000"/>
              <a:gd name="connsiteY241" fmla="*/ 311066 h 320590"/>
              <a:gd name="connsiteX242" fmla="*/ 12077432 w 12192000"/>
              <a:gd name="connsiteY242" fmla="*/ 299953 h 320590"/>
              <a:gd name="connsiteX243" fmla="*/ 12031396 w 12192000"/>
              <a:gd name="connsiteY243" fmla="*/ 285665 h 320590"/>
              <a:gd name="connsiteX244" fmla="*/ 11990120 w 12192000"/>
              <a:gd name="connsiteY244" fmla="*/ 269790 h 320590"/>
              <a:gd name="connsiteX245" fmla="*/ 11953608 w 12192000"/>
              <a:gd name="connsiteY245" fmla="*/ 250740 h 320590"/>
              <a:gd name="connsiteX246" fmla="*/ 11915508 w 12192000"/>
              <a:gd name="connsiteY246" fmla="*/ 231690 h 320590"/>
              <a:gd name="connsiteX247" fmla="*/ 11877408 w 12192000"/>
              <a:gd name="connsiteY247" fmla="*/ 212640 h 320590"/>
              <a:gd name="connsiteX248" fmla="*/ 11840896 w 12192000"/>
              <a:gd name="connsiteY248" fmla="*/ 196765 h 320590"/>
              <a:gd name="connsiteX249" fmla="*/ 11799620 w 12192000"/>
              <a:gd name="connsiteY249" fmla="*/ 180890 h 320590"/>
              <a:gd name="connsiteX250" fmla="*/ 11753582 w 12192000"/>
              <a:gd name="connsiteY250" fmla="*/ 165015 h 320590"/>
              <a:gd name="connsiteX251" fmla="*/ 11701196 w 12192000"/>
              <a:gd name="connsiteY251" fmla="*/ 153903 h 320590"/>
              <a:gd name="connsiteX252" fmla="*/ 11640870 w 12192000"/>
              <a:gd name="connsiteY252" fmla="*/ 147553 h 320590"/>
              <a:gd name="connsiteX253" fmla="*/ 11572608 w 12192000"/>
              <a:gd name="connsiteY253" fmla="*/ 144378 h 320590"/>
              <a:gd name="connsiteX254" fmla="*/ 11504346 w 12192000"/>
              <a:gd name="connsiteY254" fmla="*/ 147553 h 320590"/>
              <a:gd name="connsiteX255" fmla="*/ 11444020 w 12192000"/>
              <a:gd name="connsiteY255" fmla="*/ 153903 h 320590"/>
              <a:gd name="connsiteX256" fmla="*/ 11391632 w 12192000"/>
              <a:gd name="connsiteY256" fmla="*/ 165015 h 320590"/>
              <a:gd name="connsiteX257" fmla="*/ 11345596 w 12192000"/>
              <a:gd name="connsiteY257" fmla="*/ 180890 h 320590"/>
              <a:gd name="connsiteX258" fmla="*/ 11304320 w 12192000"/>
              <a:gd name="connsiteY258" fmla="*/ 196765 h 320590"/>
              <a:gd name="connsiteX259" fmla="*/ 11267808 w 12192000"/>
              <a:gd name="connsiteY259" fmla="*/ 212640 h 320590"/>
              <a:gd name="connsiteX260" fmla="*/ 11229708 w 12192000"/>
              <a:gd name="connsiteY260" fmla="*/ 231690 h 320590"/>
              <a:gd name="connsiteX261" fmla="*/ 11191608 w 12192000"/>
              <a:gd name="connsiteY261" fmla="*/ 250740 h 320590"/>
              <a:gd name="connsiteX262" fmla="*/ 11155096 w 12192000"/>
              <a:gd name="connsiteY262" fmla="*/ 269790 h 320590"/>
              <a:gd name="connsiteX263" fmla="*/ 11113820 w 12192000"/>
              <a:gd name="connsiteY263" fmla="*/ 285665 h 320590"/>
              <a:gd name="connsiteX264" fmla="*/ 11067782 w 12192000"/>
              <a:gd name="connsiteY264" fmla="*/ 299953 h 320590"/>
              <a:gd name="connsiteX265" fmla="*/ 11015396 w 12192000"/>
              <a:gd name="connsiteY265" fmla="*/ 311065 h 320590"/>
              <a:gd name="connsiteX266" fmla="*/ 10955070 w 12192000"/>
              <a:gd name="connsiteY266" fmla="*/ 319003 h 320590"/>
              <a:gd name="connsiteX267" fmla="*/ 10886808 w 12192000"/>
              <a:gd name="connsiteY267" fmla="*/ 320590 h 320590"/>
              <a:gd name="connsiteX268" fmla="*/ 10818546 w 12192000"/>
              <a:gd name="connsiteY268" fmla="*/ 319003 h 320590"/>
              <a:gd name="connsiteX269" fmla="*/ 10758220 w 12192000"/>
              <a:gd name="connsiteY269" fmla="*/ 311065 h 320590"/>
              <a:gd name="connsiteX270" fmla="*/ 10705832 w 12192000"/>
              <a:gd name="connsiteY270" fmla="*/ 299953 h 320590"/>
              <a:gd name="connsiteX271" fmla="*/ 10659796 w 12192000"/>
              <a:gd name="connsiteY271" fmla="*/ 285665 h 320590"/>
              <a:gd name="connsiteX272" fmla="*/ 10618520 w 12192000"/>
              <a:gd name="connsiteY272" fmla="*/ 269790 h 320590"/>
              <a:gd name="connsiteX273" fmla="*/ 10582008 w 12192000"/>
              <a:gd name="connsiteY273" fmla="*/ 250740 h 320590"/>
              <a:gd name="connsiteX274" fmla="*/ 10543908 w 12192000"/>
              <a:gd name="connsiteY274" fmla="*/ 231690 h 320590"/>
              <a:gd name="connsiteX275" fmla="*/ 10505808 w 12192000"/>
              <a:gd name="connsiteY275" fmla="*/ 212640 h 320590"/>
              <a:gd name="connsiteX276" fmla="*/ 10469296 w 12192000"/>
              <a:gd name="connsiteY276" fmla="*/ 196765 h 320590"/>
              <a:gd name="connsiteX277" fmla="*/ 10428020 w 12192000"/>
              <a:gd name="connsiteY277" fmla="*/ 180890 h 320590"/>
              <a:gd name="connsiteX278" fmla="*/ 10381982 w 12192000"/>
              <a:gd name="connsiteY278" fmla="*/ 165015 h 320590"/>
              <a:gd name="connsiteX279" fmla="*/ 10329596 w 12192000"/>
              <a:gd name="connsiteY279" fmla="*/ 153903 h 320590"/>
              <a:gd name="connsiteX280" fmla="*/ 10269270 w 12192000"/>
              <a:gd name="connsiteY280" fmla="*/ 147553 h 320590"/>
              <a:gd name="connsiteX281" fmla="*/ 10201008 w 12192000"/>
              <a:gd name="connsiteY281" fmla="*/ 144378 h 320590"/>
              <a:gd name="connsiteX282" fmla="*/ 10132746 w 12192000"/>
              <a:gd name="connsiteY282" fmla="*/ 147553 h 320590"/>
              <a:gd name="connsiteX283" fmla="*/ 10072420 w 12192000"/>
              <a:gd name="connsiteY283" fmla="*/ 153903 h 320590"/>
              <a:gd name="connsiteX284" fmla="*/ 10020032 w 12192000"/>
              <a:gd name="connsiteY284" fmla="*/ 165015 h 320590"/>
              <a:gd name="connsiteX285" fmla="*/ 9973996 w 12192000"/>
              <a:gd name="connsiteY285" fmla="*/ 180890 h 320590"/>
              <a:gd name="connsiteX286" fmla="*/ 9932720 w 12192000"/>
              <a:gd name="connsiteY286" fmla="*/ 196765 h 320590"/>
              <a:gd name="connsiteX287" fmla="*/ 9896208 w 12192000"/>
              <a:gd name="connsiteY287" fmla="*/ 212640 h 320590"/>
              <a:gd name="connsiteX288" fmla="*/ 9820008 w 12192000"/>
              <a:gd name="connsiteY288" fmla="*/ 250740 h 320590"/>
              <a:gd name="connsiteX289" fmla="*/ 9783496 w 12192000"/>
              <a:gd name="connsiteY289" fmla="*/ 269790 h 320590"/>
              <a:gd name="connsiteX290" fmla="*/ 9742220 w 12192000"/>
              <a:gd name="connsiteY290" fmla="*/ 285665 h 320590"/>
              <a:gd name="connsiteX291" fmla="*/ 9696182 w 12192000"/>
              <a:gd name="connsiteY291" fmla="*/ 299953 h 320590"/>
              <a:gd name="connsiteX292" fmla="*/ 9643796 w 12192000"/>
              <a:gd name="connsiteY292" fmla="*/ 311065 h 320590"/>
              <a:gd name="connsiteX293" fmla="*/ 9583470 w 12192000"/>
              <a:gd name="connsiteY293" fmla="*/ 319003 h 320590"/>
              <a:gd name="connsiteX294" fmla="*/ 9515208 w 12192000"/>
              <a:gd name="connsiteY294" fmla="*/ 320590 h 320590"/>
              <a:gd name="connsiteX295" fmla="*/ 9446946 w 12192000"/>
              <a:gd name="connsiteY295" fmla="*/ 319003 h 320590"/>
              <a:gd name="connsiteX296" fmla="*/ 9386620 w 12192000"/>
              <a:gd name="connsiteY296" fmla="*/ 311065 h 320590"/>
              <a:gd name="connsiteX297" fmla="*/ 9334232 w 12192000"/>
              <a:gd name="connsiteY297" fmla="*/ 299953 h 320590"/>
              <a:gd name="connsiteX298" fmla="*/ 9288196 w 12192000"/>
              <a:gd name="connsiteY298" fmla="*/ 285665 h 320590"/>
              <a:gd name="connsiteX299" fmla="*/ 9246920 w 12192000"/>
              <a:gd name="connsiteY299" fmla="*/ 269790 h 320590"/>
              <a:gd name="connsiteX300" fmla="*/ 9210408 w 12192000"/>
              <a:gd name="connsiteY300" fmla="*/ 250740 h 320590"/>
              <a:gd name="connsiteX301" fmla="*/ 9172308 w 12192000"/>
              <a:gd name="connsiteY301" fmla="*/ 231690 h 320590"/>
              <a:gd name="connsiteX302" fmla="*/ 9134208 w 12192000"/>
              <a:gd name="connsiteY302" fmla="*/ 212640 h 320590"/>
              <a:gd name="connsiteX303" fmla="*/ 9097696 w 12192000"/>
              <a:gd name="connsiteY303" fmla="*/ 196765 h 320590"/>
              <a:gd name="connsiteX304" fmla="*/ 9056420 w 12192000"/>
              <a:gd name="connsiteY304" fmla="*/ 180890 h 320590"/>
              <a:gd name="connsiteX305" fmla="*/ 9010382 w 12192000"/>
              <a:gd name="connsiteY305" fmla="*/ 165015 h 320590"/>
              <a:gd name="connsiteX306" fmla="*/ 8957996 w 12192000"/>
              <a:gd name="connsiteY306" fmla="*/ 153903 h 320590"/>
              <a:gd name="connsiteX307" fmla="*/ 8897670 w 12192000"/>
              <a:gd name="connsiteY307" fmla="*/ 147553 h 320590"/>
              <a:gd name="connsiteX308" fmla="*/ 8827820 w 12192000"/>
              <a:gd name="connsiteY308" fmla="*/ 144378 h 320590"/>
              <a:gd name="connsiteX309" fmla="*/ 8761146 w 12192000"/>
              <a:gd name="connsiteY309" fmla="*/ 147553 h 320590"/>
              <a:gd name="connsiteX310" fmla="*/ 8700820 w 12192000"/>
              <a:gd name="connsiteY310" fmla="*/ 153903 h 320590"/>
              <a:gd name="connsiteX311" fmla="*/ 8648432 w 12192000"/>
              <a:gd name="connsiteY311" fmla="*/ 165015 h 320590"/>
              <a:gd name="connsiteX312" fmla="*/ 8602396 w 12192000"/>
              <a:gd name="connsiteY312" fmla="*/ 180890 h 320590"/>
              <a:gd name="connsiteX313" fmla="*/ 8561120 w 12192000"/>
              <a:gd name="connsiteY313" fmla="*/ 196765 h 320590"/>
              <a:gd name="connsiteX314" fmla="*/ 8524608 w 12192000"/>
              <a:gd name="connsiteY314" fmla="*/ 212640 h 320590"/>
              <a:gd name="connsiteX315" fmla="*/ 8486508 w 12192000"/>
              <a:gd name="connsiteY315" fmla="*/ 231690 h 320590"/>
              <a:gd name="connsiteX316" fmla="*/ 8448408 w 12192000"/>
              <a:gd name="connsiteY316" fmla="*/ 250740 h 320590"/>
              <a:gd name="connsiteX317" fmla="*/ 8411896 w 12192000"/>
              <a:gd name="connsiteY317" fmla="*/ 269790 h 320590"/>
              <a:gd name="connsiteX318" fmla="*/ 8370621 w 12192000"/>
              <a:gd name="connsiteY318" fmla="*/ 285665 h 320590"/>
              <a:gd name="connsiteX319" fmla="*/ 8324583 w 12192000"/>
              <a:gd name="connsiteY319" fmla="*/ 299953 h 320590"/>
              <a:gd name="connsiteX320" fmla="*/ 8272196 w 12192000"/>
              <a:gd name="connsiteY320" fmla="*/ 311065 h 320590"/>
              <a:gd name="connsiteX321" fmla="*/ 8211871 w 12192000"/>
              <a:gd name="connsiteY321" fmla="*/ 319003 h 320590"/>
              <a:gd name="connsiteX322" fmla="*/ 8143608 w 12192000"/>
              <a:gd name="connsiteY322" fmla="*/ 320590 h 320590"/>
              <a:gd name="connsiteX323" fmla="*/ 8075346 w 12192000"/>
              <a:gd name="connsiteY323" fmla="*/ 319003 h 320590"/>
              <a:gd name="connsiteX324" fmla="*/ 8015021 w 12192000"/>
              <a:gd name="connsiteY324" fmla="*/ 311065 h 320590"/>
              <a:gd name="connsiteX325" fmla="*/ 7962633 w 12192000"/>
              <a:gd name="connsiteY325" fmla="*/ 299953 h 320590"/>
              <a:gd name="connsiteX326" fmla="*/ 7916596 w 12192000"/>
              <a:gd name="connsiteY326" fmla="*/ 285665 h 320590"/>
              <a:gd name="connsiteX327" fmla="*/ 7875321 w 12192000"/>
              <a:gd name="connsiteY327" fmla="*/ 269790 h 320590"/>
              <a:gd name="connsiteX328" fmla="*/ 7838808 w 12192000"/>
              <a:gd name="connsiteY328" fmla="*/ 250740 h 320590"/>
              <a:gd name="connsiteX329" fmla="*/ 7800708 w 12192000"/>
              <a:gd name="connsiteY329" fmla="*/ 231690 h 320590"/>
              <a:gd name="connsiteX330" fmla="*/ 7762608 w 12192000"/>
              <a:gd name="connsiteY330" fmla="*/ 212640 h 320590"/>
              <a:gd name="connsiteX331" fmla="*/ 7726096 w 12192000"/>
              <a:gd name="connsiteY331" fmla="*/ 196765 h 320590"/>
              <a:gd name="connsiteX332" fmla="*/ 7684821 w 12192000"/>
              <a:gd name="connsiteY332" fmla="*/ 180890 h 320590"/>
              <a:gd name="connsiteX333" fmla="*/ 7638783 w 12192000"/>
              <a:gd name="connsiteY333" fmla="*/ 165015 h 320590"/>
              <a:gd name="connsiteX334" fmla="*/ 7586396 w 12192000"/>
              <a:gd name="connsiteY334" fmla="*/ 153903 h 320590"/>
              <a:gd name="connsiteX335" fmla="*/ 7526071 w 12192000"/>
              <a:gd name="connsiteY335" fmla="*/ 147553 h 320590"/>
              <a:gd name="connsiteX336" fmla="*/ 7457808 w 12192000"/>
              <a:gd name="connsiteY336" fmla="*/ 144378 h 320590"/>
              <a:gd name="connsiteX337" fmla="*/ 7389546 w 12192000"/>
              <a:gd name="connsiteY337" fmla="*/ 147553 h 320590"/>
              <a:gd name="connsiteX338" fmla="*/ 7329221 w 12192000"/>
              <a:gd name="connsiteY338" fmla="*/ 153903 h 320590"/>
              <a:gd name="connsiteX339" fmla="*/ 7276833 w 12192000"/>
              <a:gd name="connsiteY339" fmla="*/ 165015 h 320590"/>
              <a:gd name="connsiteX340" fmla="*/ 7230796 w 12192000"/>
              <a:gd name="connsiteY340" fmla="*/ 180890 h 320590"/>
              <a:gd name="connsiteX341" fmla="*/ 7189521 w 12192000"/>
              <a:gd name="connsiteY341" fmla="*/ 196765 h 320590"/>
              <a:gd name="connsiteX342" fmla="*/ 7153008 w 12192000"/>
              <a:gd name="connsiteY342" fmla="*/ 212640 h 320590"/>
              <a:gd name="connsiteX343" fmla="*/ 7114908 w 12192000"/>
              <a:gd name="connsiteY343" fmla="*/ 231690 h 320590"/>
              <a:gd name="connsiteX344" fmla="*/ 7076808 w 12192000"/>
              <a:gd name="connsiteY344" fmla="*/ 250740 h 320590"/>
              <a:gd name="connsiteX345" fmla="*/ 7040296 w 12192000"/>
              <a:gd name="connsiteY345" fmla="*/ 269790 h 320590"/>
              <a:gd name="connsiteX346" fmla="*/ 6999021 w 12192000"/>
              <a:gd name="connsiteY346" fmla="*/ 285665 h 320590"/>
              <a:gd name="connsiteX347" fmla="*/ 6952983 w 12192000"/>
              <a:gd name="connsiteY347" fmla="*/ 299953 h 320590"/>
              <a:gd name="connsiteX348" fmla="*/ 6900596 w 12192000"/>
              <a:gd name="connsiteY348" fmla="*/ 311065 h 320590"/>
              <a:gd name="connsiteX349" fmla="*/ 6840271 w 12192000"/>
              <a:gd name="connsiteY349" fmla="*/ 319003 h 320590"/>
              <a:gd name="connsiteX350" fmla="*/ 6781799 w 12192000"/>
              <a:gd name="connsiteY350" fmla="*/ 320363 h 320590"/>
              <a:gd name="connsiteX351" fmla="*/ 6723327 w 12192000"/>
              <a:gd name="connsiteY351" fmla="*/ 319003 h 320590"/>
              <a:gd name="connsiteX352" fmla="*/ 6663002 w 12192000"/>
              <a:gd name="connsiteY352" fmla="*/ 311065 h 320590"/>
              <a:gd name="connsiteX353" fmla="*/ 6610614 w 12192000"/>
              <a:gd name="connsiteY353" fmla="*/ 299953 h 320590"/>
              <a:gd name="connsiteX354" fmla="*/ 6564577 w 12192000"/>
              <a:gd name="connsiteY354" fmla="*/ 285665 h 320590"/>
              <a:gd name="connsiteX355" fmla="*/ 6523302 w 12192000"/>
              <a:gd name="connsiteY355" fmla="*/ 269790 h 320590"/>
              <a:gd name="connsiteX356" fmla="*/ 6486789 w 12192000"/>
              <a:gd name="connsiteY356" fmla="*/ 250740 h 320590"/>
              <a:gd name="connsiteX357" fmla="*/ 6448689 w 12192000"/>
              <a:gd name="connsiteY357" fmla="*/ 231690 h 320590"/>
              <a:gd name="connsiteX358" fmla="*/ 6410589 w 12192000"/>
              <a:gd name="connsiteY358" fmla="*/ 212640 h 320590"/>
              <a:gd name="connsiteX359" fmla="*/ 6374077 w 12192000"/>
              <a:gd name="connsiteY359" fmla="*/ 196765 h 320590"/>
              <a:gd name="connsiteX360" fmla="*/ 6332802 w 12192000"/>
              <a:gd name="connsiteY360" fmla="*/ 180890 h 320590"/>
              <a:gd name="connsiteX361" fmla="*/ 6286764 w 12192000"/>
              <a:gd name="connsiteY361" fmla="*/ 165015 h 320590"/>
              <a:gd name="connsiteX362" fmla="*/ 6234377 w 12192000"/>
              <a:gd name="connsiteY362" fmla="*/ 153903 h 320590"/>
              <a:gd name="connsiteX363" fmla="*/ 6174052 w 12192000"/>
              <a:gd name="connsiteY363" fmla="*/ 147553 h 320590"/>
              <a:gd name="connsiteX364" fmla="*/ 6105789 w 12192000"/>
              <a:gd name="connsiteY364" fmla="*/ 144378 h 320590"/>
              <a:gd name="connsiteX365" fmla="*/ 6095999 w 12192000"/>
              <a:gd name="connsiteY365" fmla="*/ 144833 h 320590"/>
              <a:gd name="connsiteX366" fmla="*/ 6086209 w 12192000"/>
              <a:gd name="connsiteY366" fmla="*/ 144378 h 320590"/>
              <a:gd name="connsiteX367" fmla="*/ 6017947 w 12192000"/>
              <a:gd name="connsiteY367" fmla="*/ 147553 h 320590"/>
              <a:gd name="connsiteX368" fmla="*/ 5957621 w 12192000"/>
              <a:gd name="connsiteY368" fmla="*/ 153903 h 320590"/>
              <a:gd name="connsiteX369" fmla="*/ 5905234 w 12192000"/>
              <a:gd name="connsiteY369" fmla="*/ 165015 h 320590"/>
              <a:gd name="connsiteX370" fmla="*/ 5859196 w 12192000"/>
              <a:gd name="connsiteY370" fmla="*/ 180890 h 320590"/>
              <a:gd name="connsiteX371" fmla="*/ 5817921 w 12192000"/>
              <a:gd name="connsiteY371" fmla="*/ 196765 h 320590"/>
              <a:gd name="connsiteX372" fmla="*/ 5781408 w 12192000"/>
              <a:gd name="connsiteY372" fmla="*/ 212640 h 320590"/>
              <a:gd name="connsiteX373" fmla="*/ 5743308 w 12192000"/>
              <a:gd name="connsiteY373" fmla="*/ 231690 h 320590"/>
              <a:gd name="connsiteX374" fmla="*/ 5705209 w 12192000"/>
              <a:gd name="connsiteY374" fmla="*/ 250740 h 320590"/>
              <a:gd name="connsiteX375" fmla="*/ 5668696 w 12192000"/>
              <a:gd name="connsiteY375" fmla="*/ 269790 h 320590"/>
              <a:gd name="connsiteX376" fmla="*/ 5627421 w 12192000"/>
              <a:gd name="connsiteY376" fmla="*/ 285665 h 320590"/>
              <a:gd name="connsiteX377" fmla="*/ 5581383 w 12192000"/>
              <a:gd name="connsiteY377" fmla="*/ 299953 h 320590"/>
              <a:gd name="connsiteX378" fmla="*/ 5528996 w 12192000"/>
              <a:gd name="connsiteY378" fmla="*/ 311065 h 320590"/>
              <a:gd name="connsiteX379" fmla="*/ 5468671 w 12192000"/>
              <a:gd name="connsiteY379" fmla="*/ 319003 h 320590"/>
              <a:gd name="connsiteX380" fmla="*/ 5410199 w 12192000"/>
              <a:gd name="connsiteY380" fmla="*/ 320363 h 320590"/>
              <a:gd name="connsiteX381" fmla="*/ 5351727 w 12192000"/>
              <a:gd name="connsiteY381" fmla="*/ 319003 h 320590"/>
              <a:gd name="connsiteX382" fmla="*/ 5291401 w 12192000"/>
              <a:gd name="connsiteY382" fmla="*/ 311065 h 320590"/>
              <a:gd name="connsiteX383" fmla="*/ 5239014 w 12192000"/>
              <a:gd name="connsiteY383" fmla="*/ 299953 h 320590"/>
              <a:gd name="connsiteX384" fmla="*/ 5192977 w 12192000"/>
              <a:gd name="connsiteY384" fmla="*/ 285665 h 320590"/>
              <a:gd name="connsiteX385" fmla="*/ 5151701 w 12192000"/>
              <a:gd name="connsiteY385" fmla="*/ 269790 h 320590"/>
              <a:gd name="connsiteX386" fmla="*/ 5115189 w 12192000"/>
              <a:gd name="connsiteY386" fmla="*/ 250740 h 320590"/>
              <a:gd name="connsiteX387" fmla="*/ 5077090 w 12192000"/>
              <a:gd name="connsiteY387" fmla="*/ 231690 h 320590"/>
              <a:gd name="connsiteX388" fmla="*/ 5038989 w 12192000"/>
              <a:gd name="connsiteY388" fmla="*/ 212640 h 320590"/>
              <a:gd name="connsiteX389" fmla="*/ 5002477 w 12192000"/>
              <a:gd name="connsiteY389" fmla="*/ 196765 h 320590"/>
              <a:gd name="connsiteX390" fmla="*/ 4961201 w 12192000"/>
              <a:gd name="connsiteY390" fmla="*/ 180890 h 320590"/>
              <a:gd name="connsiteX391" fmla="*/ 4915165 w 12192000"/>
              <a:gd name="connsiteY391" fmla="*/ 165015 h 320590"/>
              <a:gd name="connsiteX392" fmla="*/ 4862777 w 12192000"/>
              <a:gd name="connsiteY392" fmla="*/ 153903 h 320590"/>
              <a:gd name="connsiteX393" fmla="*/ 4802453 w 12192000"/>
              <a:gd name="connsiteY393" fmla="*/ 147553 h 320590"/>
              <a:gd name="connsiteX394" fmla="*/ 4734189 w 12192000"/>
              <a:gd name="connsiteY394" fmla="*/ 144378 h 320590"/>
              <a:gd name="connsiteX395" fmla="*/ 4665928 w 12192000"/>
              <a:gd name="connsiteY395" fmla="*/ 147553 h 320590"/>
              <a:gd name="connsiteX396" fmla="*/ 4605602 w 12192000"/>
              <a:gd name="connsiteY396" fmla="*/ 153903 h 320590"/>
              <a:gd name="connsiteX397" fmla="*/ 4553215 w 12192000"/>
              <a:gd name="connsiteY397" fmla="*/ 165015 h 320590"/>
              <a:gd name="connsiteX398" fmla="*/ 4507177 w 12192000"/>
              <a:gd name="connsiteY398" fmla="*/ 180890 h 320590"/>
              <a:gd name="connsiteX399" fmla="*/ 4465902 w 12192000"/>
              <a:gd name="connsiteY399" fmla="*/ 196765 h 320590"/>
              <a:gd name="connsiteX400" fmla="*/ 4429389 w 12192000"/>
              <a:gd name="connsiteY400" fmla="*/ 212640 h 320590"/>
              <a:gd name="connsiteX401" fmla="*/ 4353189 w 12192000"/>
              <a:gd name="connsiteY401" fmla="*/ 250740 h 320590"/>
              <a:gd name="connsiteX402" fmla="*/ 4316677 w 12192000"/>
              <a:gd name="connsiteY402" fmla="*/ 269790 h 320590"/>
              <a:gd name="connsiteX403" fmla="*/ 4275402 w 12192000"/>
              <a:gd name="connsiteY403" fmla="*/ 285665 h 320590"/>
              <a:gd name="connsiteX404" fmla="*/ 4229364 w 12192000"/>
              <a:gd name="connsiteY404" fmla="*/ 299953 h 320590"/>
              <a:gd name="connsiteX405" fmla="*/ 4176977 w 12192000"/>
              <a:gd name="connsiteY405" fmla="*/ 311065 h 320590"/>
              <a:gd name="connsiteX406" fmla="*/ 4116652 w 12192000"/>
              <a:gd name="connsiteY406" fmla="*/ 319003 h 320590"/>
              <a:gd name="connsiteX407" fmla="*/ 4048389 w 12192000"/>
              <a:gd name="connsiteY407" fmla="*/ 320590 h 320590"/>
              <a:gd name="connsiteX408" fmla="*/ 3980127 w 12192000"/>
              <a:gd name="connsiteY408" fmla="*/ 319003 h 320590"/>
              <a:gd name="connsiteX409" fmla="*/ 3919802 w 12192000"/>
              <a:gd name="connsiteY409" fmla="*/ 311065 h 320590"/>
              <a:gd name="connsiteX410" fmla="*/ 3867414 w 12192000"/>
              <a:gd name="connsiteY410" fmla="*/ 299953 h 320590"/>
              <a:gd name="connsiteX411" fmla="*/ 3821377 w 12192000"/>
              <a:gd name="connsiteY411" fmla="*/ 285665 h 320590"/>
              <a:gd name="connsiteX412" fmla="*/ 3780102 w 12192000"/>
              <a:gd name="connsiteY412" fmla="*/ 269790 h 320590"/>
              <a:gd name="connsiteX413" fmla="*/ 3743589 w 12192000"/>
              <a:gd name="connsiteY413" fmla="*/ 250740 h 320590"/>
              <a:gd name="connsiteX414" fmla="*/ 3705489 w 12192000"/>
              <a:gd name="connsiteY414" fmla="*/ 231690 h 320590"/>
              <a:gd name="connsiteX415" fmla="*/ 3667389 w 12192000"/>
              <a:gd name="connsiteY415" fmla="*/ 212640 h 320590"/>
              <a:gd name="connsiteX416" fmla="*/ 3630877 w 12192000"/>
              <a:gd name="connsiteY416" fmla="*/ 196765 h 320590"/>
              <a:gd name="connsiteX417" fmla="*/ 3589602 w 12192000"/>
              <a:gd name="connsiteY417" fmla="*/ 180890 h 320590"/>
              <a:gd name="connsiteX418" fmla="*/ 3543564 w 12192000"/>
              <a:gd name="connsiteY418" fmla="*/ 165015 h 320590"/>
              <a:gd name="connsiteX419" fmla="*/ 3491177 w 12192000"/>
              <a:gd name="connsiteY419" fmla="*/ 153903 h 320590"/>
              <a:gd name="connsiteX420" fmla="*/ 3430852 w 12192000"/>
              <a:gd name="connsiteY420" fmla="*/ 147553 h 320590"/>
              <a:gd name="connsiteX421" fmla="*/ 3361002 w 12192000"/>
              <a:gd name="connsiteY421" fmla="*/ 144378 h 320590"/>
              <a:gd name="connsiteX422" fmla="*/ 3294327 w 12192000"/>
              <a:gd name="connsiteY422" fmla="*/ 147553 h 320590"/>
              <a:gd name="connsiteX423" fmla="*/ 3234002 w 12192000"/>
              <a:gd name="connsiteY423" fmla="*/ 153903 h 320590"/>
              <a:gd name="connsiteX424" fmla="*/ 3181614 w 12192000"/>
              <a:gd name="connsiteY424" fmla="*/ 165015 h 320590"/>
              <a:gd name="connsiteX425" fmla="*/ 3135577 w 12192000"/>
              <a:gd name="connsiteY425" fmla="*/ 180890 h 320590"/>
              <a:gd name="connsiteX426" fmla="*/ 3094302 w 12192000"/>
              <a:gd name="connsiteY426" fmla="*/ 196765 h 320590"/>
              <a:gd name="connsiteX427" fmla="*/ 3057789 w 12192000"/>
              <a:gd name="connsiteY427" fmla="*/ 212640 h 320590"/>
              <a:gd name="connsiteX428" fmla="*/ 3019689 w 12192000"/>
              <a:gd name="connsiteY428" fmla="*/ 231690 h 320590"/>
              <a:gd name="connsiteX429" fmla="*/ 2981589 w 12192000"/>
              <a:gd name="connsiteY429" fmla="*/ 250740 h 320590"/>
              <a:gd name="connsiteX430" fmla="*/ 2945077 w 12192000"/>
              <a:gd name="connsiteY430" fmla="*/ 269790 h 320590"/>
              <a:gd name="connsiteX431" fmla="*/ 2903802 w 12192000"/>
              <a:gd name="connsiteY431" fmla="*/ 285665 h 320590"/>
              <a:gd name="connsiteX432" fmla="*/ 2857764 w 12192000"/>
              <a:gd name="connsiteY432" fmla="*/ 299953 h 320590"/>
              <a:gd name="connsiteX433" fmla="*/ 2805377 w 12192000"/>
              <a:gd name="connsiteY433" fmla="*/ 311065 h 320590"/>
              <a:gd name="connsiteX434" fmla="*/ 2745052 w 12192000"/>
              <a:gd name="connsiteY434" fmla="*/ 319003 h 320590"/>
              <a:gd name="connsiteX435" fmla="*/ 2676789 w 12192000"/>
              <a:gd name="connsiteY435" fmla="*/ 320590 h 320590"/>
              <a:gd name="connsiteX436" fmla="*/ 2608527 w 12192000"/>
              <a:gd name="connsiteY436" fmla="*/ 319003 h 320590"/>
              <a:gd name="connsiteX437" fmla="*/ 2548202 w 12192000"/>
              <a:gd name="connsiteY437" fmla="*/ 311065 h 320590"/>
              <a:gd name="connsiteX438" fmla="*/ 2495814 w 12192000"/>
              <a:gd name="connsiteY438" fmla="*/ 299953 h 320590"/>
              <a:gd name="connsiteX439" fmla="*/ 2449777 w 12192000"/>
              <a:gd name="connsiteY439" fmla="*/ 285665 h 320590"/>
              <a:gd name="connsiteX440" fmla="*/ 2408502 w 12192000"/>
              <a:gd name="connsiteY440" fmla="*/ 269790 h 320590"/>
              <a:gd name="connsiteX441" fmla="*/ 2371989 w 12192000"/>
              <a:gd name="connsiteY441" fmla="*/ 250740 h 320590"/>
              <a:gd name="connsiteX442" fmla="*/ 2333889 w 12192000"/>
              <a:gd name="connsiteY442" fmla="*/ 231690 h 320590"/>
              <a:gd name="connsiteX443" fmla="*/ 2295789 w 12192000"/>
              <a:gd name="connsiteY443" fmla="*/ 212640 h 320590"/>
              <a:gd name="connsiteX444" fmla="*/ 2259277 w 12192000"/>
              <a:gd name="connsiteY444" fmla="*/ 196765 h 320590"/>
              <a:gd name="connsiteX445" fmla="*/ 2218002 w 12192000"/>
              <a:gd name="connsiteY445" fmla="*/ 180890 h 320590"/>
              <a:gd name="connsiteX446" fmla="*/ 2171964 w 12192000"/>
              <a:gd name="connsiteY446" fmla="*/ 165015 h 320590"/>
              <a:gd name="connsiteX447" fmla="*/ 2119577 w 12192000"/>
              <a:gd name="connsiteY447" fmla="*/ 153903 h 320590"/>
              <a:gd name="connsiteX448" fmla="*/ 2059252 w 12192000"/>
              <a:gd name="connsiteY448" fmla="*/ 147553 h 320590"/>
              <a:gd name="connsiteX449" fmla="*/ 1990989 w 12192000"/>
              <a:gd name="connsiteY449" fmla="*/ 144378 h 320590"/>
              <a:gd name="connsiteX450" fmla="*/ 1922727 w 12192000"/>
              <a:gd name="connsiteY450" fmla="*/ 147553 h 320590"/>
              <a:gd name="connsiteX451" fmla="*/ 1862402 w 12192000"/>
              <a:gd name="connsiteY451" fmla="*/ 153903 h 320590"/>
              <a:gd name="connsiteX452" fmla="*/ 1810014 w 12192000"/>
              <a:gd name="connsiteY452" fmla="*/ 165015 h 320590"/>
              <a:gd name="connsiteX453" fmla="*/ 1763977 w 12192000"/>
              <a:gd name="connsiteY453" fmla="*/ 180890 h 320590"/>
              <a:gd name="connsiteX454" fmla="*/ 1722702 w 12192000"/>
              <a:gd name="connsiteY454" fmla="*/ 196765 h 320590"/>
              <a:gd name="connsiteX455" fmla="*/ 1686189 w 12192000"/>
              <a:gd name="connsiteY455" fmla="*/ 212640 h 320590"/>
              <a:gd name="connsiteX456" fmla="*/ 1648089 w 12192000"/>
              <a:gd name="connsiteY456" fmla="*/ 231690 h 320590"/>
              <a:gd name="connsiteX457" fmla="*/ 1609989 w 12192000"/>
              <a:gd name="connsiteY457" fmla="*/ 250740 h 320590"/>
              <a:gd name="connsiteX458" fmla="*/ 1573477 w 12192000"/>
              <a:gd name="connsiteY458" fmla="*/ 269790 h 320590"/>
              <a:gd name="connsiteX459" fmla="*/ 1532202 w 12192000"/>
              <a:gd name="connsiteY459" fmla="*/ 285665 h 320590"/>
              <a:gd name="connsiteX460" fmla="*/ 1486164 w 12192000"/>
              <a:gd name="connsiteY460" fmla="*/ 299953 h 320590"/>
              <a:gd name="connsiteX461" fmla="*/ 1433777 w 12192000"/>
              <a:gd name="connsiteY461" fmla="*/ 311065 h 320590"/>
              <a:gd name="connsiteX462" fmla="*/ 1373452 w 12192000"/>
              <a:gd name="connsiteY462" fmla="*/ 319003 h 320590"/>
              <a:gd name="connsiteX463" fmla="*/ 1305189 w 12192000"/>
              <a:gd name="connsiteY463" fmla="*/ 320590 h 320590"/>
              <a:gd name="connsiteX464" fmla="*/ 1236927 w 12192000"/>
              <a:gd name="connsiteY464" fmla="*/ 319003 h 320590"/>
              <a:gd name="connsiteX465" fmla="*/ 1176602 w 12192000"/>
              <a:gd name="connsiteY465" fmla="*/ 311065 h 320590"/>
              <a:gd name="connsiteX466" fmla="*/ 1124214 w 12192000"/>
              <a:gd name="connsiteY466" fmla="*/ 299953 h 320590"/>
              <a:gd name="connsiteX467" fmla="*/ 1078177 w 12192000"/>
              <a:gd name="connsiteY467" fmla="*/ 285665 h 320590"/>
              <a:gd name="connsiteX468" fmla="*/ 1036902 w 12192000"/>
              <a:gd name="connsiteY468" fmla="*/ 269790 h 320590"/>
              <a:gd name="connsiteX469" fmla="*/ 1000389 w 12192000"/>
              <a:gd name="connsiteY469" fmla="*/ 250740 h 320590"/>
              <a:gd name="connsiteX470" fmla="*/ 962289 w 12192000"/>
              <a:gd name="connsiteY470" fmla="*/ 231690 h 320590"/>
              <a:gd name="connsiteX471" fmla="*/ 924189 w 12192000"/>
              <a:gd name="connsiteY471" fmla="*/ 212640 h 320590"/>
              <a:gd name="connsiteX472" fmla="*/ 887677 w 12192000"/>
              <a:gd name="connsiteY472" fmla="*/ 196765 h 320590"/>
              <a:gd name="connsiteX473" fmla="*/ 846402 w 12192000"/>
              <a:gd name="connsiteY473" fmla="*/ 180890 h 320590"/>
              <a:gd name="connsiteX474" fmla="*/ 800364 w 12192000"/>
              <a:gd name="connsiteY474" fmla="*/ 165015 h 320590"/>
              <a:gd name="connsiteX475" fmla="*/ 747977 w 12192000"/>
              <a:gd name="connsiteY475" fmla="*/ 153903 h 320590"/>
              <a:gd name="connsiteX476" fmla="*/ 687652 w 12192000"/>
              <a:gd name="connsiteY476" fmla="*/ 147553 h 320590"/>
              <a:gd name="connsiteX477" fmla="*/ 619389 w 12192000"/>
              <a:gd name="connsiteY477" fmla="*/ 144378 h 320590"/>
              <a:gd name="connsiteX478" fmla="*/ 551127 w 12192000"/>
              <a:gd name="connsiteY478" fmla="*/ 147553 h 320590"/>
              <a:gd name="connsiteX479" fmla="*/ 490802 w 12192000"/>
              <a:gd name="connsiteY479" fmla="*/ 153903 h 320590"/>
              <a:gd name="connsiteX480" fmla="*/ 438414 w 12192000"/>
              <a:gd name="connsiteY480" fmla="*/ 165015 h 320590"/>
              <a:gd name="connsiteX481" fmla="*/ 392377 w 12192000"/>
              <a:gd name="connsiteY481" fmla="*/ 180890 h 320590"/>
              <a:gd name="connsiteX482" fmla="*/ 351102 w 12192000"/>
              <a:gd name="connsiteY482" fmla="*/ 196765 h 320590"/>
              <a:gd name="connsiteX483" fmla="*/ 314589 w 12192000"/>
              <a:gd name="connsiteY483" fmla="*/ 212640 h 320590"/>
              <a:gd name="connsiteX484" fmla="*/ 276489 w 12192000"/>
              <a:gd name="connsiteY484" fmla="*/ 231690 h 320590"/>
              <a:gd name="connsiteX485" fmla="*/ 238389 w 12192000"/>
              <a:gd name="connsiteY485" fmla="*/ 250740 h 320590"/>
              <a:gd name="connsiteX486" fmla="*/ 201877 w 12192000"/>
              <a:gd name="connsiteY486" fmla="*/ 269790 h 320590"/>
              <a:gd name="connsiteX487" fmla="*/ 160602 w 12192000"/>
              <a:gd name="connsiteY487" fmla="*/ 285665 h 320590"/>
              <a:gd name="connsiteX488" fmla="*/ 114564 w 12192000"/>
              <a:gd name="connsiteY488" fmla="*/ 299953 h 320590"/>
              <a:gd name="connsiteX489" fmla="*/ 62177 w 12192000"/>
              <a:gd name="connsiteY489" fmla="*/ 311065 h 320590"/>
              <a:gd name="connsiteX490" fmla="*/ 1852 w 12192000"/>
              <a:gd name="connsiteY490" fmla="*/ 319003 h 320590"/>
              <a:gd name="connsiteX491" fmla="*/ 0 w 12192000"/>
              <a:gd name="connsiteY491" fmla="*/ 319046 h 320590"/>
              <a:gd name="connsiteX492" fmla="*/ 0 w 12192000"/>
              <a:gd name="connsiteY492" fmla="*/ 174668 h 320590"/>
              <a:gd name="connsiteX493" fmla="*/ 1852 w 12192000"/>
              <a:gd name="connsiteY493" fmla="*/ 174625 h 320590"/>
              <a:gd name="connsiteX494" fmla="*/ 62177 w 12192000"/>
              <a:gd name="connsiteY494" fmla="*/ 166687 h 320590"/>
              <a:gd name="connsiteX495" fmla="*/ 114564 w 12192000"/>
              <a:gd name="connsiteY495" fmla="*/ 155575 h 320590"/>
              <a:gd name="connsiteX496" fmla="*/ 160602 w 12192000"/>
              <a:gd name="connsiteY496" fmla="*/ 141287 h 320590"/>
              <a:gd name="connsiteX497" fmla="*/ 201877 w 12192000"/>
              <a:gd name="connsiteY497" fmla="*/ 125412 h 320590"/>
              <a:gd name="connsiteX498" fmla="*/ 238389 w 12192000"/>
              <a:gd name="connsiteY498" fmla="*/ 106362 h 320590"/>
              <a:gd name="connsiteX499" fmla="*/ 276489 w 12192000"/>
              <a:gd name="connsiteY499" fmla="*/ 87312 h 320590"/>
              <a:gd name="connsiteX500" fmla="*/ 314589 w 12192000"/>
              <a:gd name="connsiteY500" fmla="*/ 68262 h 320590"/>
              <a:gd name="connsiteX501" fmla="*/ 351102 w 12192000"/>
              <a:gd name="connsiteY501" fmla="*/ 52387 h 320590"/>
              <a:gd name="connsiteX502" fmla="*/ 392377 w 12192000"/>
              <a:gd name="connsiteY502" fmla="*/ 36512 h 320590"/>
              <a:gd name="connsiteX503" fmla="*/ 438414 w 12192000"/>
              <a:gd name="connsiteY503" fmla="*/ 20637 h 320590"/>
              <a:gd name="connsiteX504" fmla="*/ 490802 w 12192000"/>
              <a:gd name="connsiteY504" fmla="*/ 9525 h 320590"/>
              <a:gd name="connsiteX505" fmla="*/ 551127 w 12192000"/>
              <a:gd name="connsiteY505" fmla="*/ 3175 h 320590"/>
              <a:gd name="connsiteX506" fmla="*/ 619389 w 12192000"/>
              <a:gd name="connsiteY506" fmla="*/ 0 h 3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Lst>
            <a:rect l="l" t="t" r="r" b="b"/>
            <a:pathLst>
              <a:path w="12192000" h="320590">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6"/>
                </a:lnTo>
                <a:lnTo>
                  <a:pt x="12190146" y="319003"/>
                </a:lnTo>
                <a:lnTo>
                  <a:pt x="12129820" y="311066"/>
                </a:lnTo>
                <a:lnTo>
                  <a:pt x="12077432" y="299953"/>
                </a:lnTo>
                <a:lnTo>
                  <a:pt x="12031396" y="285665"/>
                </a:lnTo>
                <a:lnTo>
                  <a:pt x="11990120" y="269790"/>
                </a:lnTo>
                <a:lnTo>
                  <a:pt x="11953608" y="250740"/>
                </a:lnTo>
                <a:lnTo>
                  <a:pt x="11915508" y="231690"/>
                </a:lnTo>
                <a:lnTo>
                  <a:pt x="11877408" y="212640"/>
                </a:lnTo>
                <a:lnTo>
                  <a:pt x="11840896" y="196765"/>
                </a:lnTo>
                <a:lnTo>
                  <a:pt x="11799620" y="180890"/>
                </a:lnTo>
                <a:lnTo>
                  <a:pt x="11753582" y="165015"/>
                </a:lnTo>
                <a:lnTo>
                  <a:pt x="11701196" y="153903"/>
                </a:lnTo>
                <a:lnTo>
                  <a:pt x="11640870" y="147553"/>
                </a:lnTo>
                <a:lnTo>
                  <a:pt x="11572608" y="144378"/>
                </a:lnTo>
                <a:lnTo>
                  <a:pt x="11504346" y="147553"/>
                </a:lnTo>
                <a:lnTo>
                  <a:pt x="11444020" y="153903"/>
                </a:lnTo>
                <a:lnTo>
                  <a:pt x="11391632" y="165015"/>
                </a:lnTo>
                <a:lnTo>
                  <a:pt x="11345596" y="180890"/>
                </a:lnTo>
                <a:lnTo>
                  <a:pt x="11304320" y="196765"/>
                </a:lnTo>
                <a:lnTo>
                  <a:pt x="11267808" y="212640"/>
                </a:lnTo>
                <a:lnTo>
                  <a:pt x="11229708" y="231690"/>
                </a:lnTo>
                <a:lnTo>
                  <a:pt x="11191608" y="250740"/>
                </a:lnTo>
                <a:lnTo>
                  <a:pt x="11155096" y="269790"/>
                </a:lnTo>
                <a:lnTo>
                  <a:pt x="11113820" y="285665"/>
                </a:lnTo>
                <a:lnTo>
                  <a:pt x="11067782" y="299953"/>
                </a:lnTo>
                <a:lnTo>
                  <a:pt x="11015396" y="311065"/>
                </a:lnTo>
                <a:lnTo>
                  <a:pt x="10955070" y="319003"/>
                </a:lnTo>
                <a:lnTo>
                  <a:pt x="10886808" y="320590"/>
                </a:lnTo>
                <a:lnTo>
                  <a:pt x="10818546" y="319003"/>
                </a:lnTo>
                <a:lnTo>
                  <a:pt x="10758220" y="311065"/>
                </a:lnTo>
                <a:lnTo>
                  <a:pt x="10705832" y="299953"/>
                </a:lnTo>
                <a:lnTo>
                  <a:pt x="10659796" y="285665"/>
                </a:lnTo>
                <a:lnTo>
                  <a:pt x="10618520" y="269790"/>
                </a:lnTo>
                <a:lnTo>
                  <a:pt x="10582008" y="250740"/>
                </a:lnTo>
                <a:lnTo>
                  <a:pt x="10543908" y="231690"/>
                </a:lnTo>
                <a:lnTo>
                  <a:pt x="10505808" y="212640"/>
                </a:lnTo>
                <a:lnTo>
                  <a:pt x="10469296" y="196765"/>
                </a:lnTo>
                <a:lnTo>
                  <a:pt x="10428020" y="180890"/>
                </a:lnTo>
                <a:lnTo>
                  <a:pt x="10381982" y="165015"/>
                </a:lnTo>
                <a:lnTo>
                  <a:pt x="10329596" y="153903"/>
                </a:lnTo>
                <a:lnTo>
                  <a:pt x="10269270" y="147553"/>
                </a:lnTo>
                <a:lnTo>
                  <a:pt x="10201008" y="144378"/>
                </a:lnTo>
                <a:lnTo>
                  <a:pt x="10132746" y="147553"/>
                </a:lnTo>
                <a:lnTo>
                  <a:pt x="10072420" y="153903"/>
                </a:lnTo>
                <a:lnTo>
                  <a:pt x="10020032" y="165015"/>
                </a:lnTo>
                <a:lnTo>
                  <a:pt x="9973996" y="180890"/>
                </a:lnTo>
                <a:lnTo>
                  <a:pt x="9932720" y="196765"/>
                </a:lnTo>
                <a:lnTo>
                  <a:pt x="9896208" y="212640"/>
                </a:lnTo>
                <a:lnTo>
                  <a:pt x="9820008" y="250740"/>
                </a:lnTo>
                <a:lnTo>
                  <a:pt x="9783496" y="269790"/>
                </a:lnTo>
                <a:lnTo>
                  <a:pt x="9742220" y="285665"/>
                </a:lnTo>
                <a:lnTo>
                  <a:pt x="9696182" y="299953"/>
                </a:lnTo>
                <a:lnTo>
                  <a:pt x="9643796" y="311065"/>
                </a:lnTo>
                <a:lnTo>
                  <a:pt x="9583470" y="319003"/>
                </a:lnTo>
                <a:lnTo>
                  <a:pt x="9515208" y="320590"/>
                </a:lnTo>
                <a:lnTo>
                  <a:pt x="9446946" y="319003"/>
                </a:lnTo>
                <a:lnTo>
                  <a:pt x="9386620" y="311065"/>
                </a:lnTo>
                <a:lnTo>
                  <a:pt x="9334232" y="299953"/>
                </a:lnTo>
                <a:lnTo>
                  <a:pt x="9288196" y="285665"/>
                </a:lnTo>
                <a:lnTo>
                  <a:pt x="9246920" y="269790"/>
                </a:lnTo>
                <a:lnTo>
                  <a:pt x="9210408" y="250740"/>
                </a:lnTo>
                <a:lnTo>
                  <a:pt x="9172308" y="231690"/>
                </a:lnTo>
                <a:lnTo>
                  <a:pt x="9134208" y="212640"/>
                </a:lnTo>
                <a:lnTo>
                  <a:pt x="9097696" y="196765"/>
                </a:lnTo>
                <a:lnTo>
                  <a:pt x="9056420" y="180890"/>
                </a:lnTo>
                <a:lnTo>
                  <a:pt x="9010382" y="165015"/>
                </a:lnTo>
                <a:lnTo>
                  <a:pt x="8957996" y="153903"/>
                </a:lnTo>
                <a:lnTo>
                  <a:pt x="8897670" y="147553"/>
                </a:lnTo>
                <a:lnTo>
                  <a:pt x="8827820" y="144378"/>
                </a:lnTo>
                <a:lnTo>
                  <a:pt x="8761146" y="147553"/>
                </a:lnTo>
                <a:lnTo>
                  <a:pt x="8700820" y="153903"/>
                </a:lnTo>
                <a:lnTo>
                  <a:pt x="8648432" y="165015"/>
                </a:lnTo>
                <a:lnTo>
                  <a:pt x="8602396" y="180890"/>
                </a:lnTo>
                <a:lnTo>
                  <a:pt x="8561120" y="196765"/>
                </a:lnTo>
                <a:lnTo>
                  <a:pt x="8524608" y="212640"/>
                </a:lnTo>
                <a:lnTo>
                  <a:pt x="8486508" y="231690"/>
                </a:lnTo>
                <a:lnTo>
                  <a:pt x="8448408" y="250740"/>
                </a:lnTo>
                <a:lnTo>
                  <a:pt x="8411896" y="269790"/>
                </a:lnTo>
                <a:lnTo>
                  <a:pt x="8370621" y="285665"/>
                </a:lnTo>
                <a:lnTo>
                  <a:pt x="8324583" y="299953"/>
                </a:lnTo>
                <a:lnTo>
                  <a:pt x="8272196" y="311065"/>
                </a:lnTo>
                <a:lnTo>
                  <a:pt x="8211871" y="319003"/>
                </a:lnTo>
                <a:lnTo>
                  <a:pt x="8143608" y="320590"/>
                </a:lnTo>
                <a:lnTo>
                  <a:pt x="8075346" y="319003"/>
                </a:lnTo>
                <a:lnTo>
                  <a:pt x="8015021" y="311065"/>
                </a:lnTo>
                <a:lnTo>
                  <a:pt x="7962633" y="299953"/>
                </a:lnTo>
                <a:lnTo>
                  <a:pt x="7916596" y="285665"/>
                </a:lnTo>
                <a:lnTo>
                  <a:pt x="7875321" y="269790"/>
                </a:lnTo>
                <a:lnTo>
                  <a:pt x="7838808" y="250740"/>
                </a:lnTo>
                <a:lnTo>
                  <a:pt x="7800708" y="231690"/>
                </a:lnTo>
                <a:lnTo>
                  <a:pt x="7762608" y="212640"/>
                </a:lnTo>
                <a:lnTo>
                  <a:pt x="7726096" y="196765"/>
                </a:lnTo>
                <a:lnTo>
                  <a:pt x="7684821" y="180890"/>
                </a:lnTo>
                <a:lnTo>
                  <a:pt x="7638783" y="165015"/>
                </a:lnTo>
                <a:lnTo>
                  <a:pt x="7586396" y="153903"/>
                </a:lnTo>
                <a:lnTo>
                  <a:pt x="7526071" y="147553"/>
                </a:lnTo>
                <a:lnTo>
                  <a:pt x="7457808" y="144378"/>
                </a:lnTo>
                <a:lnTo>
                  <a:pt x="7389546" y="147553"/>
                </a:lnTo>
                <a:lnTo>
                  <a:pt x="7329221" y="153903"/>
                </a:lnTo>
                <a:lnTo>
                  <a:pt x="7276833" y="165015"/>
                </a:lnTo>
                <a:lnTo>
                  <a:pt x="7230796" y="180890"/>
                </a:lnTo>
                <a:lnTo>
                  <a:pt x="7189521" y="196765"/>
                </a:lnTo>
                <a:lnTo>
                  <a:pt x="7153008" y="212640"/>
                </a:lnTo>
                <a:lnTo>
                  <a:pt x="7114908" y="231690"/>
                </a:lnTo>
                <a:lnTo>
                  <a:pt x="7076808" y="250740"/>
                </a:lnTo>
                <a:lnTo>
                  <a:pt x="7040296" y="269790"/>
                </a:lnTo>
                <a:lnTo>
                  <a:pt x="6999021" y="285665"/>
                </a:lnTo>
                <a:lnTo>
                  <a:pt x="6952983" y="299953"/>
                </a:lnTo>
                <a:lnTo>
                  <a:pt x="6900596" y="311065"/>
                </a:lnTo>
                <a:lnTo>
                  <a:pt x="6840271" y="319003"/>
                </a:lnTo>
                <a:lnTo>
                  <a:pt x="6781799" y="320363"/>
                </a:lnTo>
                <a:lnTo>
                  <a:pt x="6723327" y="319003"/>
                </a:lnTo>
                <a:lnTo>
                  <a:pt x="6663002" y="311065"/>
                </a:lnTo>
                <a:lnTo>
                  <a:pt x="6610614" y="299953"/>
                </a:lnTo>
                <a:lnTo>
                  <a:pt x="6564577" y="285665"/>
                </a:lnTo>
                <a:lnTo>
                  <a:pt x="6523302" y="269790"/>
                </a:lnTo>
                <a:lnTo>
                  <a:pt x="6486789" y="250740"/>
                </a:lnTo>
                <a:lnTo>
                  <a:pt x="6448689" y="231690"/>
                </a:lnTo>
                <a:lnTo>
                  <a:pt x="6410589" y="212640"/>
                </a:lnTo>
                <a:lnTo>
                  <a:pt x="6374077" y="196765"/>
                </a:lnTo>
                <a:lnTo>
                  <a:pt x="6332802" y="180890"/>
                </a:lnTo>
                <a:lnTo>
                  <a:pt x="6286764" y="165015"/>
                </a:lnTo>
                <a:lnTo>
                  <a:pt x="6234377" y="153903"/>
                </a:lnTo>
                <a:lnTo>
                  <a:pt x="6174052" y="147553"/>
                </a:lnTo>
                <a:lnTo>
                  <a:pt x="6105789" y="144378"/>
                </a:lnTo>
                <a:lnTo>
                  <a:pt x="6095999" y="144833"/>
                </a:lnTo>
                <a:lnTo>
                  <a:pt x="6086209" y="144378"/>
                </a:lnTo>
                <a:lnTo>
                  <a:pt x="6017947" y="147553"/>
                </a:lnTo>
                <a:lnTo>
                  <a:pt x="5957621" y="153903"/>
                </a:lnTo>
                <a:lnTo>
                  <a:pt x="5905234" y="165015"/>
                </a:lnTo>
                <a:lnTo>
                  <a:pt x="5859196" y="180890"/>
                </a:lnTo>
                <a:lnTo>
                  <a:pt x="5817921" y="196765"/>
                </a:lnTo>
                <a:lnTo>
                  <a:pt x="5781408" y="212640"/>
                </a:lnTo>
                <a:lnTo>
                  <a:pt x="5743308" y="231690"/>
                </a:lnTo>
                <a:lnTo>
                  <a:pt x="5705209" y="250740"/>
                </a:lnTo>
                <a:lnTo>
                  <a:pt x="5668696" y="269790"/>
                </a:lnTo>
                <a:lnTo>
                  <a:pt x="5627421" y="285665"/>
                </a:lnTo>
                <a:lnTo>
                  <a:pt x="5581383" y="299953"/>
                </a:lnTo>
                <a:lnTo>
                  <a:pt x="5528996" y="311065"/>
                </a:lnTo>
                <a:lnTo>
                  <a:pt x="5468671" y="319003"/>
                </a:lnTo>
                <a:lnTo>
                  <a:pt x="5410199" y="320363"/>
                </a:lnTo>
                <a:lnTo>
                  <a:pt x="5351727" y="319003"/>
                </a:lnTo>
                <a:lnTo>
                  <a:pt x="5291401" y="311065"/>
                </a:lnTo>
                <a:lnTo>
                  <a:pt x="5239014" y="299953"/>
                </a:lnTo>
                <a:lnTo>
                  <a:pt x="5192977" y="285665"/>
                </a:lnTo>
                <a:lnTo>
                  <a:pt x="5151701" y="269790"/>
                </a:lnTo>
                <a:lnTo>
                  <a:pt x="5115189" y="250740"/>
                </a:lnTo>
                <a:lnTo>
                  <a:pt x="5077090" y="231690"/>
                </a:lnTo>
                <a:lnTo>
                  <a:pt x="5038989" y="212640"/>
                </a:lnTo>
                <a:lnTo>
                  <a:pt x="5002477" y="196765"/>
                </a:lnTo>
                <a:lnTo>
                  <a:pt x="4961201" y="180890"/>
                </a:lnTo>
                <a:lnTo>
                  <a:pt x="4915165" y="165015"/>
                </a:lnTo>
                <a:lnTo>
                  <a:pt x="4862777" y="153903"/>
                </a:lnTo>
                <a:lnTo>
                  <a:pt x="4802453" y="147553"/>
                </a:lnTo>
                <a:lnTo>
                  <a:pt x="4734189" y="144378"/>
                </a:lnTo>
                <a:lnTo>
                  <a:pt x="4665928" y="147553"/>
                </a:lnTo>
                <a:lnTo>
                  <a:pt x="4605602" y="153903"/>
                </a:lnTo>
                <a:lnTo>
                  <a:pt x="4553215" y="165015"/>
                </a:lnTo>
                <a:lnTo>
                  <a:pt x="4507177" y="180890"/>
                </a:lnTo>
                <a:lnTo>
                  <a:pt x="4465902" y="196765"/>
                </a:lnTo>
                <a:lnTo>
                  <a:pt x="4429389" y="212640"/>
                </a:lnTo>
                <a:lnTo>
                  <a:pt x="4353189" y="250740"/>
                </a:lnTo>
                <a:lnTo>
                  <a:pt x="4316677" y="269790"/>
                </a:lnTo>
                <a:lnTo>
                  <a:pt x="4275402" y="285665"/>
                </a:lnTo>
                <a:lnTo>
                  <a:pt x="4229364" y="299953"/>
                </a:lnTo>
                <a:lnTo>
                  <a:pt x="4176977" y="311065"/>
                </a:lnTo>
                <a:lnTo>
                  <a:pt x="4116652" y="319003"/>
                </a:lnTo>
                <a:lnTo>
                  <a:pt x="4048389" y="320590"/>
                </a:lnTo>
                <a:lnTo>
                  <a:pt x="3980127" y="319003"/>
                </a:lnTo>
                <a:lnTo>
                  <a:pt x="3919802" y="311065"/>
                </a:lnTo>
                <a:lnTo>
                  <a:pt x="3867414" y="299953"/>
                </a:lnTo>
                <a:lnTo>
                  <a:pt x="3821377" y="285665"/>
                </a:lnTo>
                <a:lnTo>
                  <a:pt x="3780102" y="269790"/>
                </a:lnTo>
                <a:lnTo>
                  <a:pt x="3743589" y="250740"/>
                </a:lnTo>
                <a:lnTo>
                  <a:pt x="3705489" y="231690"/>
                </a:lnTo>
                <a:lnTo>
                  <a:pt x="3667389" y="212640"/>
                </a:lnTo>
                <a:lnTo>
                  <a:pt x="3630877" y="196765"/>
                </a:lnTo>
                <a:lnTo>
                  <a:pt x="3589602" y="180890"/>
                </a:lnTo>
                <a:lnTo>
                  <a:pt x="3543564" y="165015"/>
                </a:lnTo>
                <a:lnTo>
                  <a:pt x="3491177" y="153903"/>
                </a:lnTo>
                <a:lnTo>
                  <a:pt x="3430852" y="147553"/>
                </a:lnTo>
                <a:lnTo>
                  <a:pt x="3361002" y="144378"/>
                </a:lnTo>
                <a:lnTo>
                  <a:pt x="3294327" y="147553"/>
                </a:lnTo>
                <a:lnTo>
                  <a:pt x="3234002" y="153903"/>
                </a:lnTo>
                <a:lnTo>
                  <a:pt x="3181614" y="165015"/>
                </a:lnTo>
                <a:lnTo>
                  <a:pt x="3135577" y="180890"/>
                </a:lnTo>
                <a:lnTo>
                  <a:pt x="3094302" y="196765"/>
                </a:lnTo>
                <a:lnTo>
                  <a:pt x="3057789" y="212640"/>
                </a:lnTo>
                <a:lnTo>
                  <a:pt x="3019689" y="231690"/>
                </a:lnTo>
                <a:lnTo>
                  <a:pt x="2981589" y="250740"/>
                </a:lnTo>
                <a:lnTo>
                  <a:pt x="2945077" y="269790"/>
                </a:lnTo>
                <a:lnTo>
                  <a:pt x="2903802" y="285665"/>
                </a:lnTo>
                <a:lnTo>
                  <a:pt x="2857764" y="299953"/>
                </a:lnTo>
                <a:lnTo>
                  <a:pt x="2805377" y="311065"/>
                </a:lnTo>
                <a:lnTo>
                  <a:pt x="2745052" y="319003"/>
                </a:lnTo>
                <a:lnTo>
                  <a:pt x="2676789" y="320590"/>
                </a:lnTo>
                <a:lnTo>
                  <a:pt x="2608527" y="319003"/>
                </a:lnTo>
                <a:lnTo>
                  <a:pt x="2548202" y="311065"/>
                </a:lnTo>
                <a:lnTo>
                  <a:pt x="2495814" y="299953"/>
                </a:lnTo>
                <a:lnTo>
                  <a:pt x="2449777" y="285665"/>
                </a:lnTo>
                <a:lnTo>
                  <a:pt x="2408502" y="269790"/>
                </a:lnTo>
                <a:lnTo>
                  <a:pt x="2371989" y="250740"/>
                </a:lnTo>
                <a:lnTo>
                  <a:pt x="2333889" y="231690"/>
                </a:lnTo>
                <a:lnTo>
                  <a:pt x="2295789" y="212640"/>
                </a:lnTo>
                <a:lnTo>
                  <a:pt x="2259277" y="196765"/>
                </a:lnTo>
                <a:lnTo>
                  <a:pt x="2218002" y="180890"/>
                </a:lnTo>
                <a:lnTo>
                  <a:pt x="2171964" y="165015"/>
                </a:lnTo>
                <a:lnTo>
                  <a:pt x="2119577" y="153903"/>
                </a:lnTo>
                <a:lnTo>
                  <a:pt x="2059252" y="147553"/>
                </a:lnTo>
                <a:lnTo>
                  <a:pt x="1990989" y="144378"/>
                </a:lnTo>
                <a:lnTo>
                  <a:pt x="1922727" y="147553"/>
                </a:lnTo>
                <a:lnTo>
                  <a:pt x="1862402" y="153903"/>
                </a:lnTo>
                <a:lnTo>
                  <a:pt x="1810014" y="165015"/>
                </a:lnTo>
                <a:lnTo>
                  <a:pt x="1763977" y="180890"/>
                </a:lnTo>
                <a:lnTo>
                  <a:pt x="1722702" y="196765"/>
                </a:lnTo>
                <a:lnTo>
                  <a:pt x="1686189" y="212640"/>
                </a:lnTo>
                <a:lnTo>
                  <a:pt x="1648089" y="231690"/>
                </a:lnTo>
                <a:lnTo>
                  <a:pt x="1609989" y="250740"/>
                </a:lnTo>
                <a:lnTo>
                  <a:pt x="1573477" y="269790"/>
                </a:lnTo>
                <a:lnTo>
                  <a:pt x="1532202" y="285665"/>
                </a:lnTo>
                <a:lnTo>
                  <a:pt x="1486164" y="299953"/>
                </a:lnTo>
                <a:lnTo>
                  <a:pt x="1433777" y="311065"/>
                </a:lnTo>
                <a:lnTo>
                  <a:pt x="1373452" y="319003"/>
                </a:lnTo>
                <a:lnTo>
                  <a:pt x="1305189" y="320590"/>
                </a:lnTo>
                <a:lnTo>
                  <a:pt x="1236927" y="319003"/>
                </a:lnTo>
                <a:lnTo>
                  <a:pt x="1176602" y="311065"/>
                </a:lnTo>
                <a:lnTo>
                  <a:pt x="1124214" y="299953"/>
                </a:lnTo>
                <a:lnTo>
                  <a:pt x="1078177" y="285665"/>
                </a:lnTo>
                <a:lnTo>
                  <a:pt x="1036902" y="269790"/>
                </a:lnTo>
                <a:lnTo>
                  <a:pt x="1000389" y="250740"/>
                </a:lnTo>
                <a:lnTo>
                  <a:pt x="962289" y="231690"/>
                </a:lnTo>
                <a:lnTo>
                  <a:pt x="924189" y="212640"/>
                </a:lnTo>
                <a:lnTo>
                  <a:pt x="887677" y="196765"/>
                </a:lnTo>
                <a:lnTo>
                  <a:pt x="846402" y="180890"/>
                </a:lnTo>
                <a:lnTo>
                  <a:pt x="800364" y="165015"/>
                </a:lnTo>
                <a:lnTo>
                  <a:pt x="747977" y="153903"/>
                </a:lnTo>
                <a:lnTo>
                  <a:pt x="687652" y="147553"/>
                </a:lnTo>
                <a:lnTo>
                  <a:pt x="619389" y="144378"/>
                </a:lnTo>
                <a:lnTo>
                  <a:pt x="551127" y="147553"/>
                </a:lnTo>
                <a:lnTo>
                  <a:pt x="490802" y="153903"/>
                </a:lnTo>
                <a:lnTo>
                  <a:pt x="438414" y="165015"/>
                </a:lnTo>
                <a:lnTo>
                  <a:pt x="392377" y="180890"/>
                </a:lnTo>
                <a:lnTo>
                  <a:pt x="351102" y="196765"/>
                </a:lnTo>
                <a:lnTo>
                  <a:pt x="314589" y="212640"/>
                </a:lnTo>
                <a:lnTo>
                  <a:pt x="276489" y="231690"/>
                </a:lnTo>
                <a:lnTo>
                  <a:pt x="238389" y="250740"/>
                </a:lnTo>
                <a:lnTo>
                  <a:pt x="201877" y="269790"/>
                </a:lnTo>
                <a:lnTo>
                  <a:pt x="160602" y="285665"/>
                </a:lnTo>
                <a:lnTo>
                  <a:pt x="114564" y="299953"/>
                </a:lnTo>
                <a:lnTo>
                  <a:pt x="62177" y="311065"/>
                </a:lnTo>
                <a:lnTo>
                  <a:pt x="1852" y="319003"/>
                </a:lnTo>
                <a:lnTo>
                  <a:pt x="0" y="31904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lnTo>
                  <a:pt x="619389"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AE5DD600-14F6-86E5-03D7-074D3738EFE4}"/>
              </a:ext>
            </a:extLst>
          </p:cNvPr>
          <p:cNvPicPr>
            <a:picLocks noChangeAspect="1"/>
          </p:cNvPicPr>
          <p:nvPr/>
        </p:nvPicPr>
        <p:blipFill rotWithShape="1">
          <a:blip r:embed="rId2"/>
          <a:srcRect l="14350" r="2034" b="-1"/>
          <a:stretch/>
        </p:blipFill>
        <p:spPr>
          <a:xfrm>
            <a:off x="1" y="1"/>
            <a:ext cx="6096001" cy="4166039"/>
          </a:xfrm>
          <a:custGeom>
            <a:avLst/>
            <a:gdLst/>
            <a:ahLst/>
            <a:cxnLst/>
            <a:rect l="l" t="t" r="r" b="b"/>
            <a:pathLst>
              <a:path w="6096001" h="4166039">
                <a:moveTo>
                  <a:pt x="0" y="0"/>
                </a:moveTo>
                <a:lnTo>
                  <a:pt x="6096001" y="0"/>
                </a:lnTo>
                <a:lnTo>
                  <a:pt x="6096001" y="3990282"/>
                </a:lnTo>
                <a:lnTo>
                  <a:pt x="6095999" y="3990282"/>
                </a:lnTo>
                <a:lnTo>
                  <a:pt x="6086209" y="3989827"/>
                </a:lnTo>
                <a:lnTo>
                  <a:pt x="6017947" y="3993002"/>
                </a:lnTo>
                <a:lnTo>
                  <a:pt x="5957621" y="3999352"/>
                </a:lnTo>
                <a:lnTo>
                  <a:pt x="5905234" y="4010464"/>
                </a:lnTo>
                <a:lnTo>
                  <a:pt x="5859196" y="4026339"/>
                </a:lnTo>
                <a:lnTo>
                  <a:pt x="5817921" y="4042214"/>
                </a:lnTo>
                <a:lnTo>
                  <a:pt x="5781408" y="4058089"/>
                </a:lnTo>
                <a:lnTo>
                  <a:pt x="5743308" y="4077139"/>
                </a:lnTo>
                <a:lnTo>
                  <a:pt x="5705209" y="4096189"/>
                </a:lnTo>
                <a:lnTo>
                  <a:pt x="5668696" y="4115239"/>
                </a:lnTo>
                <a:lnTo>
                  <a:pt x="5627421" y="4131114"/>
                </a:lnTo>
                <a:lnTo>
                  <a:pt x="5581383" y="4145402"/>
                </a:lnTo>
                <a:lnTo>
                  <a:pt x="5528996" y="4156514"/>
                </a:lnTo>
                <a:lnTo>
                  <a:pt x="5468671" y="4164452"/>
                </a:lnTo>
                <a:lnTo>
                  <a:pt x="5410199" y="4165812"/>
                </a:lnTo>
                <a:lnTo>
                  <a:pt x="5351727" y="4164452"/>
                </a:lnTo>
                <a:lnTo>
                  <a:pt x="5291401" y="4156514"/>
                </a:lnTo>
                <a:lnTo>
                  <a:pt x="5239015" y="4145402"/>
                </a:lnTo>
                <a:lnTo>
                  <a:pt x="5192977" y="4131114"/>
                </a:lnTo>
                <a:lnTo>
                  <a:pt x="5151701" y="4115239"/>
                </a:lnTo>
                <a:lnTo>
                  <a:pt x="5115190" y="4096189"/>
                </a:lnTo>
                <a:lnTo>
                  <a:pt x="5077090" y="4077139"/>
                </a:lnTo>
                <a:lnTo>
                  <a:pt x="5038989" y="4058089"/>
                </a:lnTo>
                <a:lnTo>
                  <a:pt x="5002477" y="4042214"/>
                </a:lnTo>
                <a:lnTo>
                  <a:pt x="4961201" y="4026339"/>
                </a:lnTo>
                <a:lnTo>
                  <a:pt x="4915165" y="4010464"/>
                </a:lnTo>
                <a:lnTo>
                  <a:pt x="4862777" y="3999352"/>
                </a:lnTo>
                <a:lnTo>
                  <a:pt x="4802453" y="3993002"/>
                </a:lnTo>
                <a:lnTo>
                  <a:pt x="4734189" y="3989827"/>
                </a:lnTo>
                <a:lnTo>
                  <a:pt x="4665928" y="3993002"/>
                </a:lnTo>
                <a:lnTo>
                  <a:pt x="4605602" y="3999352"/>
                </a:lnTo>
                <a:lnTo>
                  <a:pt x="4553216" y="4010464"/>
                </a:lnTo>
                <a:lnTo>
                  <a:pt x="4507178" y="4026339"/>
                </a:lnTo>
                <a:lnTo>
                  <a:pt x="4465902" y="4042214"/>
                </a:lnTo>
                <a:lnTo>
                  <a:pt x="4429389" y="4058089"/>
                </a:lnTo>
                <a:lnTo>
                  <a:pt x="4353189" y="4096189"/>
                </a:lnTo>
                <a:lnTo>
                  <a:pt x="4316677" y="4115239"/>
                </a:lnTo>
                <a:lnTo>
                  <a:pt x="4275402" y="4131114"/>
                </a:lnTo>
                <a:lnTo>
                  <a:pt x="4229364" y="4145402"/>
                </a:lnTo>
                <a:lnTo>
                  <a:pt x="4176977" y="4156514"/>
                </a:lnTo>
                <a:lnTo>
                  <a:pt x="4116652" y="4164452"/>
                </a:lnTo>
                <a:lnTo>
                  <a:pt x="4048389" y="4166039"/>
                </a:lnTo>
                <a:lnTo>
                  <a:pt x="3980127" y="4164452"/>
                </a:lnTo>
                <a:lnTo>
                  <a:pt x="3919802" y="4156514"/>
                </a:lnTo>
                <a:lnTo>
                  <a:pt x="3867414" y="4145402"/>
                </a:lnTo>
                <a:lnTo>
                  <a:pt x="3821377" y="4131114"/>
                </a:lnTo>
                <a:lnTo>
                  <a:pt x="3780102" y="4115239"/>
                </a:lnTo>
                <a:lnTo>
                  <a:pt x="3743589" y="4096189"/>
                </a:lnTo>
                <a:lnTo>
                  <a:pt x="3705489" y="4077139"/>
                </a:lnTo>
                <a:lnTo>
                  <a:pt x="3667389" y="4058089"/>
                </a:lnTo>
                <a:lnTo>
                  <a:pt x="3630877" y="4042214"/>
                </a:lnTo>
                <a:lnTo>
                  <a:pt x="3589602" y="4026339"/>
                </a:lnTo>
                <a:lnTo>
                  <a:pt x="3543564" y="4010464"/>
                </a:lnTo>
                <a:lnTo>
                  <a:pt x="3491177" y="3999352"/>
                </a:lnTo>
                <a:lnTo>
                  <a:pt x="3430852" y="3993002"/>
                </a:lnTo>
                <a:lnTo>
                  <a:pt x="3361002" y="3989827"/>
                </a:lnTo>
                <a:lnTo>
                  <a:pt x="3294327" y="3993002"/>
                </a:lnTo>
                <a:lnTo>
                  <a:pt x="3234002" y="3999352"/>
                </a:lnTo>
                <a:lnTo>
                  <a:pt x="3181614" y="4010464"/>
                </a:lnTo>
                <a:lnTo>
                  <a:pt x="3135577" y="4026339"/>
                </a:lnTo>
                <a:lnTo>
                  <a:pt x="3094302" y="4042214"/>
                </a:lnTo>
                <a:lnTo>
                  <a:pt x="3057789" y="4058089"/>
                </a:lnTo>
                <a:lnTo>
                  <a:pt x="3019689" y="4077139"/>
                </a:lnTo>
                <a:lnTo>
                  <a:pt x="2981589" y="4096189"/>
                </a:lnTo>
                <a:lnTo>
                  <a:pt x="2945077" y="4115239"/>
                </a:lnTo>
                <a:lnTo>
                  <a:pt x="2903802" y="4131114"/>
                </a:lnTo>
                <a:lnTo>
                  <a:pt x="2857764" y="4145402"/>
                </a:lnTo>
                <a:lnTo>
                  <a:pt x="2805377" y="4156514"/>
                </a:lnTo>
                <a:lnTo>
                  <a:pt x="2745052" y="4164452"/>
                </a:lnTo>
                <a:lnTo>
                  <a:pt x="2676789" y="4166039"/>
                </a:lnTo>
                <a:lnTo>
                  <a:pt x="2608527" y="4164452"/>
                </a:lnTo>
                <a:lnTo>
                  <a:pt x="2548202" y="4156514"/>
                </a:lnTo>
                <a:lnTo>
                  <a:pt x="2495814" y="4145402"/>
                </a:lnTo>
                <a:lnTo>
                  <a:pt x="2449777" y="4131114"/>
                </a:lnTo>
                <a:lnTo>
                  <a:pt x="2408502" y="4115239"/>
                </a:lnTo>
                <a:lnTo>
                  <a:pt x="2371989" y="4096189"/>
                </a:lnTo>
                <a:lnTo>
                  <a:pt x="2333889" y="4077139"/>
                </a:lnTo>
                <a:lnTo>
                  <a:pt x="2295789" y="4058089"/>
                </a:lnTo>
                <a:lnTo>
                  <a:pt x="2259277" y="4042214"/>
                </a:lnTo>
                <a:lnTo>
                  <a:pt x="2218002" y="4026339"/>
                </a:lnTo>
                <a:lnTo>
                  <a:pt x="2171964" y="4010464"/>
                </a:lnTo>
                <a:lnTo>
                  <a:pt x="2119577" y="3999352"/>
                </a:lnTo>
                <a:lnTo>
                  <a:pt x="2059252" y="3993002"/>
                </a:lnTo>
                <a:lnTo>
                  <a:pt x="1990989" y="3989827"/>
                </a:lnTo>
                <a:lnTo>
                  <a:pt x="1922727" y="3993002"/>
                </a:lnTo>
                <a:lnTo>
                  <a:pt x="1862402" y="3999352"/>
                </a:lnTo>
                <a:lnTo>
                  <a:pt x="1810014" y="4010464"/>
                </a:lnTo>
                <a:lnTo>
                  <a:pt x="1763977" y="4026339"/>
                </a:lnTo>
                <a:lnTo>
                  <a:pt x="1722702" y="4042214"/>
                </a:lnTo>
                <a:lnTo>
                  <a:pt x="1686189" y="4058089"/>
                </a:lnTo>
                <a:lnTo>
                  <a:pt x="1648089" y="4077139"/>
                </a:lnTo>
                <a:lnTo>
                  <a:pt x="1609989" y="4096189"/>
                </a:lnTo>
                <a:lnTo>
                  <a:pt x="1573477" y="4115239"/>
                </a:lnTo>
                <a:lnTo>
                  <a:pt x="1532202" y="4131114"/>
                </a:lnTo>
                <a:lnTo>
                  <a:pt x="1486164" y="4145402"/>
                </a:lnTo>
                <a:lnTo>
                  <a:pt x="1433777" y="4156514"/>
                </a:lnTo>
                <a:lnTo>
                  <a:pt x="1373452" y="4164452"/>
                </a:lnTo>
                <a:lnTo>
                  <a:pt x="1305189" y="4166039"/>
                </a:lnTo>
                <a:lnTo>
                  <a:pt x="1236927" y="4164452"/>
                </a:lnTo>
                <a:lnTo>
                  <a:pt x="1176602" y="4156514"/>
                </a:lnTo>
                <a:lnTo>
                  <a:pt x="1124214" y="4145402"/>
                </a:lnTo>
                <a:lnTo>
                  <a:pt x="1078177" y="4131114"/>
                </a:lnTo>
                <a:lnTo>
                  <a:pt x="1036902" y="4115239"/>
                </a:lnTo>
                <a:lnTo>
                  <a:pt x="1000389" y="4096189"/>
                </a:lnTo>
                <a:lnTo>
                  <a:pt x="962289" y="4077139"/>
                </a:lnTo>
                <a:lnTo>
                  <a:pt x="924189" y="4058089"/>
                </a:lnTo>
                <a:lnTo>
                  <a:pt x="887677" y="4042214"/>
                </a:lnTo>
                <a:lnTo>
                  <a:pt x="846402" y="4026339"/>
                </a:lnTo>
                <a:lnTo>
                  <a:pt x="800364" y="4010464"/>
                </a:lnTo>
                <a:lnTo>
                  <a:pt x="747977" y="3999352"/>
                </a:lnTo>
                <a:lnTo>
                  <a:pt x="687652" y="3993002"/>
                </a:lnTo>
                <a:lnTo>
                  <a:pt x="619389" y="3989827"/>
                </a:lnTo>
                <a:lnTo>
                  <a:pt x="551127" y="3993002"/>
                </a:lnTo>
                <a:lnTo>
                  <a:pt x="490802" y="3999352"/>
                </a:lnTo>
                <a:lnTo>
                  <a:pt x="438414" y="4010464"/>
                </a:lnTo>
                <a:lnTo>
                  <a:pt x="392377" y="4026339"/>
                </a:lnTo>
                <a:lnTo>
                  <a:pt x="351102" y="4042214"/>
                </a:lnTo>
                <a:lnTo>
                  <a:pt x="314589" y="4058089"/>
                </a:lnTo>
                <a:lnTo>
                  <a:pt x="276489" y="4077139"/>
                </a:lnTo>
                <a:lnTo>
                  <a:pt x="238389" y="4096189"/>
                </a:lnTo>
                <a:lnTo>
                  <a:pt x="201877" y="4115239"/>
                </a:lnTo>
                <a:lnTo>
                  <a:pt x="160602" y="4131114"/>
                </a:lnTo>
                <a:lnTo>
                  <a:pt x="114564" y="4145402"/>
                </a:lnTo>
                <a:lnTo>
                  <a:pt x="62177" y="4156514"/>
                </a:lnTo>
                <a:lnTo>
                  <a:pt x="1852" y="4164452"/>
                </a:lnTo>
                <a:lnTo>
                  <a:pt x="0" y="4164495"/>
                </a:lnTo>
                <a:close/>
              </a:path>
            </a:pathLst>
          </a:custGeom>
        </p:spPr>
      </p:pic>
      <p:pic>
        <p:nvPicPr>
          <p:cNvPr id="5" name="Content Placeholder 4" descr="A picture containing text, flag&#10;&#10;Description automatically generated">
            <a:extLst>
              <a:ext uri="{FF2B5EF4-FFF2-40B4-BE49-F238E27FC236}">
                <a16:creationId xmlns:a16="http://schemas.microsoft.com/office/drawing/2014/main" id="{22E585E9-DE7E-0886-4503-1A8A468DE30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40" r="-1" b="-1"/>
          <a:stretch/>
        </p:blipFill>
        <p:spPr>
          <a:xfrm>
            <a:off x="6084278" y="1"/>
            <a:ext cx="6107723" cy="4166039"/>
          </a:xfrm>
          <a:custGeom>
            <a:avLst/>
            <a:gdLst/>
            <a:ahLst/>
            <a:cxnLst/>
            <a:rect l="l" t="t" r="r" b="b"/>
            <a:pathLst>
              <a:path w="6107723" h="4166039">
                <a:moveTo>
                  <a:pt x="0" y="0"/>
                </a:moveTo>
                <a:lnTo>
                  <a:pt x="6107723" y="0"/>
                </a:lnTo>
                <a:lnTo>
                  <a:pt x="6107723" y="4164495"/>
                </a:lnTo>
                <a:lnTo>
                  <a:pt x="6105869" y="4164452"/>
                </a:lnTo>
                <a:lnTo>
                  <a:pt x="6045543" y="4156515"/>
                </a:lnTo>
                <a:lnTo>
                  <a:pt x="5993155" y="4145402"/>
                </a:lnTo>
                <a:lnTo>
                  <a:pt x="5947119" y="4131114"/>
                </a:lnTo>
                <a:lnTo>
                  <a:pt x="5905843" y="4115239"/>
                </a:lnTo>
                <a:lnTo>
                  <a:pt x="5869331" y="4096189"/>
                </a:lnTo>
                <a:lnTo>
                  <a:pt x="5831231" y="4077139"/>
                </a:lnTo>
                <a:lnTo>
                  <a:pt x="5793131" y="4058089"/>
                </a:lnTo>
                <a:lnTo>
                  <a:pt x="5756619" y="4042214"/>
                </a:lnTo>
                <a:lnTo>
                  <a:pt x="5715343" y="4026339"/>
                </a:lnTo>
                <a:lnTo>
                  <a:pt x="5669305" y="4010464"/>
                </a:lnTo>
                <a:lnTo>
                  <a:pt x="5616919" y="3999352"/>
                </a:lnTo>
                <a:lnTo>
                  <a:pt x="5556593" y="3993002"/>
                </a:lnTo>
                <a:lnTo>
                  <a:pt x="5488331" y="3989827"/>
                </a:lnTo>
                <a:lnTo>
                  <a:pt x="5420069" y="3993002"/>
                </a:lnTo>
                <a:lnTo>
                  <a:pt x="5359743" y="3999352"/>
                </a:lnTo>
                <a:lnTo>
                  <a:pt x="5307355" y="4010464"/>
                </a:lnTo>
                <a:lnTo>
                  <a:pt x="5261319" y="4026339"/>
                </a:lnTo>
                <a:lnTo>
                  <a:pt x="5220043" y="4042214"/>
                </a:lnTo>
                <a:lnTo>
                  <a:pt x="5183531" y="4058089"/>
                </a:lnTo>
                <a:lnTo>
                  <a:pt x="5145431" y="4077139"/>
                </a:lnTo>
                <a:lnTo>
                  <a:pt x="5107331" y="4096189"/>
                </a:lnTo>
                <a:lnTo>
                  <a:pt x="5070819" y="4115239"/>
                </a:lnTo>
                <a:lnTo>
                  <a:pt x="5029543" y="4131114"/>
                </a:lnTo>
                <a:lnTo>
                  <a:pt x="4983505" y="4145402"/>
                </a:lnTo>
                <a:lnTo>
                  <a:pt x="4931119" y="4156514"/>
                </a:lnTo>
                <a:lnTo>
                  <a:pt x="4870793" y="4164452"/>
                </a:lnTo>
                <a:lnTo>
                  <a:pt x="4802531" y="4166039"/>
                </a:lnTo>
                <a:lnTo>
                  <a:pt x="4734269" y="4164452"/>
                </a:lnTo>
                <a:lnTo>
                  <a:pt x="4673943" y="4156514"/>
                </a:lnTo>
                <a:lnTo>
                  <a:pt x="4621555" y="4145402"/>
                </a:lnTo>
                <a:lnTo>
                  <a:pt x="4575519" y="4131114"/>
                </a:lnTo>
                <a:lnTo>
                  <a:pt x="4534243" y="4115239"/>
                </a:lnTo>
                <a:lnTo>
                  <a:pt x="4497731" y="4096189"/>
                </a:lnTo>
                <a:lnTo>
                  <a:pt x="4459631" y="4077139"/>
                </a:lnTo>
                <a:lnTo>
                  <a:pt x="4421531" y="4058089"/>
                </a:lnTo>
                <a:lnTo>
                  <a:pt x="4385019" y="4042214"/>
                </a:lnTo>
                <a:lnTo>
                  <a:pt x="4343743" y="4026339"/>
                </a:lnTo>
                <a:lnTo>
                  <a:pt x="4297705" y="4010464"/>
                </a:lnTo>
                <a:lnTo>
                  <a:pt x="4245319" y="3999352"/>
                </a:lnTo>
                <a:lnTo>
                  <a:pt x="4184993" y="3993002"/>
                </a:lnTo>
                <a:lnTo>
                  <a:pt x="4116731" y="3989827"/>
                </a:lnTo>
                <a:lnTo>
                  <a:pt x="4048469" y="3993002"/>
                </a:lnTo>
                <a:lnTo>
                  <a:pt x="3988143" y="3999352"/>
                </a:lnTo>
                <a:lnTo>
                  <a:pt x="3935755" y="4010464"/>
                </a:lnTo>
                <a:lnTo>
                  <a:pt x="3889719" y="4026339"/>
                </a:lnTo>
                <a:lnTo>
                  <a:pt x="3848443" y="4042214"/>
                </a:lnTo>
                <a:lnTo>
                  <a:pt x="3811931" y="4058089"/>
                </a:lnTo>
                <a:lnTo>
                  <a:pt x="3735731" y="4096189"/>
                </a:lnTo>
                <a:lnTo>
                  <a:pt x="3699219" y="4115239"/>
                </a:lnTo>
                <a:lnTo>
                  <a:pt x="3657943" y="4131114"/>
                </a:lnTo>
                <a:lnTo>
                  <a:pt x="3611905" y="4145402"/>
                </a:lnTo>
                <a:lnTo>
                  <a:pt x="3559519" y="4156514"/>
                </a:lnTo>
                <a:lnTo>
                  <a:pt x="3499193" y="4164452"/>
                </a:lnTo>
                <a:lnTo>
                  <a:pt x="3430931" y="4166039"/>
                </a:lnTo>
                <a:lnTo>
                  <a:pt x="3362669" y="4164452"/>
                </a:lnTo>
                <a:lnTo>
                  <a:pt x="3302343" y="4156514"/>
                </a:lnTo>
                <a:lnTo>
                  <a:pt x="3249955" y="4145402"/>
                </a:lnTo>
                <a:lnTo>
                  <a:pt x="3203919" y="4131114"/>
                </a:lnTo>
                <a:lnTo>
                  <a:pt x="3162643" y="4115239"/>
                </a:lnTo>
                <a:lnTo>
                  <a:pt x="3126131" y="4096189"/>
                </a:lnTo>
                <a:lnTo>
                  <a:pt x="3088031" y="4077139"/>
                </a:lnTo>
                <a:lnTo>
                  <a:pt x="3049931" y="4058089"/>
                </a:lnTo>
                <a:lnTo>
                  <a:pt x="3013419" y="4042214"/>
                </a:lnTo>
                <a:lnTo>
                  <a:pt x="2972143" y="4026339"/>
                </a:lnTo>
                <a:lnTo>
                  <a:pt x="2926105" y="4010464"/>
                </a:lnTo>
                <a:lnTo>
                  <a:pt x="2873719" y="3999352"/>
                </a:lnTo>
                <a:lnTo>
                  <a:pt x="2813393" y="3993002"/>
                </a:lnTo>
                <a:lnTo>
                  <a:pt x="2743543" y="3989827"/>
                </a:lnTo>
                <a:lnTo>
                  <a:pt x="2676869" y="3993002"/>
                </a:lnTo>
                <a:lnTo>
                  <a:pt x="2616543" y="3999352"/>
                </a:lnTo>
                <a:lnTo>
                  <a:pt x="2564155" y="4010464"/>
                </a:lnTo>
                <a:lnTo>
                  <a:pt x="2518119" y="4026339"/>
                </a:lnTo>
                <a:lnTo>
                  <a:pt x="2476843" y="4042214"/>
                </a:lnTo>
                <a:lnTo>
                  <a:pt x="2440331" y="4058089"/>
                </a:lnTo>
                <a:lnTo>
                  <a:pt x="2402231" y="4077139"/>
                </a:lnTo>
                <a:lnTo>
                  <a:pt x="2364131" y="4096189"/>
                </a:lnTo>
                <a:lnTo>
                  <a:pt x="2327619" y="4115239"/>
                </a:lnTo>
                <a:lnTo>
                  <a:pt x="2286344" y="4131114"/>
                </a:lnTo>
                <a:lnTo>
                  <a:pt x="2240306" y="4145402"/>
                </a:lnTo>
                <a:lnTo>
                  <a:pt x="2187919" y="4156514"/>
                </a:lnTo>
                <a:lnTo>
                  <a:pt x="2127594" y="4164452"/>
                </a:lnTo>
                <a:lnTo>
                  <a:pt x="2059331" y="4166039"/>
                </a:lnTo>
                <a:lnTo>
                  <a:pt x="1991069" y="4164452"/>
                </a:lnTo>
                <a:lnTo>
                  <a:pt x="1930744" y="4156514"/>
                </a:lnTo>
                <a:lnTo>
                  <a:pt x="1878356" y="4145402"/>
                </a:lnTo>
                <a:lnTo>
                  <a:pt x="1832319" y="4131114"/>
                </a:lnTo>
                <a:lnTo>
                  <a:pt x="1791044" y="4115239"/>
                </a:lnTo>
                <a:lnTo>
                  <a:pt x="1754531" y="4096189"/>
                </a:lnTo>
                <a:lnTo>
                  <a:pt x="1716431" y="4077139"/>
                </a:lnTo>
                <a:lnTo>
                  <a:pt x="1678331" y="4058089"/>
                </a:lnTo>
                <a:lnTo>
                  <a:pt x="1641819" y="4042214"/>
                </a:lnTo>
                <a:lnTo>
                  <a:pt x="1600544" y="4026339"/>
                </a:lnTo>
                <a:lnTo>
                  <a:pt x="1554506" y="4010464"/>
                </a:lnTo>
                <a:lnTo>
                  <a:pt x="1502119" y="3999352"/>
                </a:lnTo>
                <a:lnTo>
                  <a:pt x="1441794" y="3993002"/>
                </a:lnTo>
                <a:lnTo>
                  <a:pt x="1373531" y="3989827"/>
                </a:lnTo>
                <a:lnTo>
                  <a:pt x="1305269" y="3993002"/>
                </a:lnTo>
                <a:lnTo>
                  <a:pt x="1244944" y="3999352"/>
                </a:lnTo>
                <a:lnTo>
                  <a:pt x="1192556" y="4010464"/>
                </a:lnTo>
                <a:lnTo>
                  <a:pt x="1146519" y="4026339"/>
                </a:lnTo>
                <a:lnTo>
                  <a:pt x="1105244" y="4042214"/>
                </a:lnTo>
                <a:lnTo>
                  <a:pt x="1068731" y="4058089"/>
                </a:lnTo>
                <a:lnTo>
                  <a:pt x="1030631" y="4077139"/>
                </a:lnTo>
                <a:lnTo>
                  <a:pt x="992531" y="4096189"/>
                </a:lnTo>
                <a:lnTo>
                  <a:pt x="956019" y="4115239"/>
                </a:lnTo>
                <a:lnTo>
                  <a:pt x="914744" y="4131114"/>
                </a:lnTo>
                <a:lnTo>
                  <a:pt x="868706" y="4145402"/>
                </a:lnTo>
                <a:lnTo>
                  <a:pt x="816319" y="4156514"/>
                </a:lnTo>
                <a:lnTo>
                  <a:pt x="755994" y="4164452"/>
                </a:lnTo>
                <a:lnTo>
                  <a:pt x="697522" y="4165812"/>
                </a:lnTo>
                <a:lnTo>
                  <a:pt x="639050" y="4164452"/>
                </a:lnTo>
                <a:lnTo>
                  <a:pt x="578725" y="4156514"/>
                </a:lnTo>
                <a:lnTo>
                  <a:pt x="526337" y="4145402"/>
                </a:lnTo>
                <a:lnTo>
                  <a:pt x="480300" y="4131114"/>
                </a:lnTo>
                <a:lnTo>
                  <a:pt x="439025" y="4115239"/>
                </a:lnTo>
                <a:lnTo>
                  <a:pt x="402512" y="4096189"/>
                </a:lnTo>
                <a:lnTo>
                  <a:pt x="364412" y="4077139"/>
                </a:lnTo>
                <a:lnTo>
                  <a:pt x="326312" y="4058089"/>
                </a:lnTo>
                <a:lnTo>
                  <a:pt x="289800" y="4042214"/>
                </a:lnTo>
                <a:lnTo>
                  <a:pt x="248525" y="4026339"/>
                </a:lnTo>
                <a:lnTo>
                  <a:pt x="202488" y="4010464"/>
                </a:lnTo>
                <a:lnTo>
                  <a:pt x="150101" y="3999352"/>
                </a:lnTo>
                <a:lnTo>
                  <a:pt x="89775" y="3993002"/>
                </a:lnTo>
                <a:lnTo>
                  <a:pt x="21512" y="3989827"/>
                </a:lnTo>
                <a:lnTo>
                  <a:pt x="11722" y="3990282"/>
                </a:lnTo>
                <a:lnTo>
                  <a:pt x="1932" y="3989827"/>
                </a:lnTo>
                <a:lnTo>
                  <a:pt x="0" y="3989917"/>
                </a:lnTo>
                <a:close/>
              </a:path>
            </a:pathLst>
          </a:custGeom>
        </p:spPr>
      </p:pic>
    </p:spTree>
    <p:extLst>
      <p:ext uri="{BB962C8B-B14F-4D97-AF65-F5344CB8AC3E}">
        <p14:creationId xmlns:p14="http://schemas.microsoft.com/office/powerpoint/2010/main" val="67459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08F8756-503F-6F1B-A516-449E54AAF99A}"/>
              </a:ext>
            </a:extLst>
          </p:cNvPr>
          <p:cNvSpPr>
            <a:spLocks noGrp="1"/>
          </p:cNvSpPr>
          <p:nvPr>
            <p:ph type="subTitle" idx="1"/>
          </p:nvPr>
        </p:nvSpPr>
        <p:spPr>
          <a:xfrm flipV="1">
            <a:off x="7112000" y="5257800"/>
            <a:ext cx="3556000" cy="127000"/>
          </a:xfrm>
        </p:spPr>
        <p:txBody>
          <a:bodyPr>
            <a:normAutofit fontScale="25000" lnSpcReduction="20000"/>
          </a:bodyPr>
          <a:lstStyle/>
          <a:p>
            <a:endParaRPr lang="en-CA" dirty="0"/>
          </a:p>
        </p:txBody>
      </p:sp>
      <p:pic>
        <p:nvPicPr>
          <p:cNvPr id="9" name="Picture 8">
            <a:extLst>
              <a:ext uri="{FF2B5EF4-FFF2-40B4-BE49-F238E27FC236}">
                <a16:creationId xmlns:a16="http://schemas.microsoft.com/office/drawing/2014/main" id="{604E5A97-964D-A210-509E-7B1070705520}"/>
              </a:ext>
            </a:extLst>
          </p:cNvPr>
          <p:cNvPicPr>
            <a:picLocks noChangeAspect="1"/>
          </p:cNvPicPr>
          <p:nvPr/>
        </p:nvPicPr>
        <p:blipFill>
          <a:blip r:embed="rId2"/>
          <a:stretch>
            <a:fillRect/>
          </a:stretch>
        </p:blipFill>
        <p:spPr>
          <a:xfrm>
            <a:off x="3594716" y="578966"/>
            <a:ext cx="8597284" cy="5731523"/>
          </a:xfrm>
          <a:prstGeom prst="rect">
            <a:avLst/>
          </a:prstGeom>
        </p:spPr>
      </p:pic>
      <p:sp>
        <p:nvSpPr>
          <p:cNvPr id="7" name="AutoShape 8">
            <a:extLst>
              <a:ext uri="{FF2B5EF4-FFF2-40B4-BE49-F238E27FC236}">
                <a16:creationId xmlns:a16="http://schemas.microsoft.com/office/drawing/2014/main" id="{D436F54C-F190-C502-3814-6CE281B0551F}"/>
              </a:ext>
            </a:extLst>
          </p:cNvPr>
          <p:cNvSpPr>
            <a:spLocks noGrp="1" noChangeAspect="1" noChangeArrowheads="1"/>
          </p:cNvSpPr>
          <p:nvPr>
            <p:ph type="ctrTitle"/>
          </p:nvPr>
        </p:nvSpPr>
        <p:spPr bwMode="auto">
          <a:xfrm>
            <a:off x="0" y="313030"/>
            <a:ext cx="3736622" cy="53539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en-US" sz="3200" b="1" i="0" u="none" strike="noStrike" baseline="0" dirty="0"/>
              <a:t>From far and wide, </a:t>
            </a:r>
            <a:br>
              <a:rPr lang="en-US" sz="3200" b="1" i="0" u="none" strike="noStrike" baseline="0" dirty="0"/>
            </a:br>
            <a:r>
              <a:rPr lang="en-US" sz="3200" b="1" i="0" u="none" strike="noStrike" baseline="0" dirty="0"/>
              <a:t>O Canada,</a:t>
            </a:r>
            <a:br>
              <a:rPr lang="en-US" sz="3200" b="1" i="0" u="none" strike="noStrike" baseline="0" dirty="0"/>
            </a:br>
            <a:r>
              <a:rPr lang="en-US" sz="3200" b="1" i="0" u="none" strike="noStrike" baseline="0" dirty="0"/>
              <a:t>We stand on guard for thee.</a:t>
            </a:r>
            <a:br>
              <a:rPr lang="en-US" sz="3200" b="1" i="0" u="none" strike="noStrike" baseline="0" dirty="0"/>
            </a:br>
            <a:br>
              <a:rPr lang="en-CA" sz="3200" b="1" i="0" u="none" strike="noStrike" baseline="0" dirty="0"/>
            </a:br>
            <a:r>
              <a:rPr lang="en-US" sz="3200" b="1" i="0" u="none" strike="noStrike" baseline="0" dirty="0"/>
              <a:t>God keep our land glorious and free!</a:t>
            </a:r>
            <a:br>
              <a:rPr lang="en-US" sz="3200" b="1" i="0" u="none" strike="noStrike" baseline="0" dirty="0"/>
            </a:br>
            <a:r>
              <a:rPr lang="en-US" sz="3200" b="1" i="0" u="none" strike="noStrike" baseline="0" dirty="0"/>
              <a:t>O Canada, we stand on guard for thee.</a:t>
            </a:r>
            <a:br>
              <a:rPr lang="en-US" sz="3200" b="1" i="0" u="none" strike="noStrike" baseline="0" dirty="0"/>
            </a:br>
            <a:br>
              <a:rPr lang="en-CA" sz="3200" b="1" i="0" u="none" strike="noStrike" baseline="0" dirty="0"/>
            </a:br>
            <a:r>
              <a:rPr lang="en-US" sz="3200" b="1" i="0" u="none" strike="noStrike" baseline="0" dirty="0"/>
              <a:t>O Canada, we stand on guard for thee.”</a:t>
            </a:r>
            <a:endParaRPr lang="en-CA" sz="3200" b="1" dirty="0"/>
          </a:p>
        </p:txBody>
      </p:sp>
    </p:spTree>
    <p:extLst>
      <p:ext uri="{BB962C8B-B14F-4D97-AF65-F5344CB8AC3E}">
        <p14:creationId xmlns:p14="http://schemas.microsoft.com/office/powerpoint/2010/main" val="369093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EDB9-D904-6800-015D-EFEF15BE62C7}"/>
              </a:ext>
            </a:extLst>
          </p:cNvPr>
          <p:cNvSpPr>
            <a:spLocks noGrp="1"/>
          </p:cNvSpPr>
          <p:nvPr>
            <p:ph type="title"/>
          </p:nvPr>
        </p:nvSpPr>
        <p:spPr>
          <a:xfrm>
            <a:off x="1" y="0"/>
            <a:ext cx="5497688" cy="6536267"/>
          </a:xfrm>
        </p:spPr>
        <p:txBody>
          <a:bodyPr>
            <a:normAutofit fontScale="90000"/>
          </a:bodyPr>
          <a:lstStyle/>
          <a:p>
            <a:r>
              <a:rPr lang="en-CA" b="1" dirty="0">
                <a:solidFill>
                  <a:srgbClr val="FF0000"/>
                </a:solidFill>
              </a:rPr>
              <a:t>1. THE PEACE TOWER</a:t>
            </a:r>
            <a:br>
              <a:rPr lang="en-CA" b="1" dirty="0">
                <a:solidFill>
                  <a:srgbClr val="FF0000"/>
                </a:solidFill>
              </a:rPr>
            </a:br>
            <a:r>
              <a:rPr lang="en-CA" dirty="0"/>
              <a:t>(above the east window)</a:t>
            </a:r>
            <a:br>
              <a:rPr lang="en-CA" dirty="0"/>
            </a:br>
            <a:br>
              <a:rPr lang="en-CA" dirty="0"/>
            </a:br>
            <a:r>
              <a:rPr lang="en-CA" b="1" i="1" dirty="0"/>
              <a:t>“He shall have dominion also from sea to sea, and from the River to the ends of the earth”</a:t>
            </a:r>
            <a:br>
              <a:rPr lang="en-CA" dirty="0"/>
            </a:br>
            <a:br>
              <a:rPr lang="en-CA" dirty="0"/>
            </a:br>
            <a:r>
              <a:rPr lang="en-CA" dirty="0"/>
              <a:t>		</a:t>
            </a:r>
            <a:r>
              <a:rPr lang="en-CA" b="1" dirty="0"/>
              <a:t>-Psalm 72:8</a:t>
            </a:r>
            <a:br>
              <a:rPr lang="en-CA" b="1" dirty="0"/>
            </a:br>
            <a:br>
              <a:rPr lang="en-CA" b="1" dirty="0"/>
            </a:br>
            <a:r>
              <a:rPr lang="en-CA" b="1" dirty="0"/>
              <a:t>A Mari </a:t>
            </a:r>
            <a:r>
              <a:rPr lang="en-CA" b="1" dirty="0" err="1"/>
              <a:t>usque</a:t>
            </a:r>
            <a:r>
              <a:rPr lang="en-CA" b="1" dirty="0"/>
              <a:t> Ad Mare</a:t>
            </a:r>
            <a:br>
              <a:rPr lang="en-CA" b="1" dirty="0"/>
            </a:br>
            <a:r>
              <a:rPr lang="en-CA" b="1" dirty="0"/>
              <a:t>(Latin on coat of arms)</a:t>
            </a:r>
          </a:p>
        </p:txBody>
      </p:sp>
      <p:pic>
        <p:nvPicPr>
          <p:cNvPr id="5" name="Content Placeholder 4">
            <a:extLst>
              <a:ext uri="{FF2B5EF4-FFF2-40B4-BE49-F238E27FC236}">
                <a16:creationId xmlns:a16="http://schemas.microsoft.com/office/drawing/2014/main" id="{6724D562-D625-5B21-F3D7-BBE5925A15FE}"/>
              </a:ext>
            </a:extLst>
          </p:cNvPr>
          <p:cNvPicPr>
            <a:picLocks noGrp="1" noChangeAspect="1"/>
          </p:cNvPicPr>
          <p:nvPr>
            <p:ph idx="1"/>
          </p:nvPr>
        </p:nvPicPr>
        <p:blipFill>
          <a:blip r:embed="rId2"/>
          <a:stretch>
            <a:fillRect/>
          </a:stretch>
        </p:blipFill>
        <p:spPr>
          <a:xfrm>
            <a:off x="5569655" y="522284"/>
            <a:ext cx="5497688" cy="6335716"/>
          </a:xfrm>
          <a:prstGeom prst="rect">
            <a:avLst/>
          </a:prstGeom>
        </p:spPr>
      </p:pic>
      <p:pic>
        <p:nvPicPr>
          <p:cNvPr id="4" name="Picture 3">
            <a:extLst>
              <a:ext uri="{FF2B5EF4-FFF2-40B4-BE49-F238E27FC236}">
                <a16:creationId xmlns:a16="http://schemas.microsoft.com/office/drawing/2014/main" id="{E894076B-30B0-97F1-5F61-26187B1B2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6488" y="0"/>
            <a:ext cx="3595511" cy="3595511"/>
          </a:xfrm>
          <a:prstGeom prst="rect">
            <a:avLst/>
          </a:prstGeom>
        </p:spPr>
      </p:pic>
    </p:spTree>
    <p:extLst>
      <p:ext uri="{BB962C8B-B14F-4D97-AF65-F5344CB8AC3E}">
        <p14:creationId xmlns:p14="http://schemas.microsoft.com/office/powerpoint/2010/main" val="178910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A8B5-0D98-1AD7-B140-4CEDC36F2E78}"/>
              </a:ext>
            </a:extLst>
          </p:cNvPr>
          <p:cNvSpPr>
            <a:spLocks noGrp="1"/>
          </p:cNvSpPr>
          <p:nvPr>
            <p:ph type="title"/>
          </p:nvPr>
        </p:nvSpPr>
        <p:spPr>
          <a:xfrm>
            <a:off x="3815642" y="365125"/>
            <a:ext cx="8015114" cy="1892653"/>
          </a:xfrm>
        </p:spPr>
        <p:txBody>
          <a:bodyPr>
            <a:normAutofit/>
          </a:bodyPr>
          <a:lstStyle/>
          <a:p>
            <a:r>
              <a:rPr lang="en-CA" b="1" dirty="0"/>
              <a:t>Sir Samuel Leonard Tilley, one of Canada’s founding fathers</a:t>
            </a:r>
          </a:p>
        </p:txBody>
      </p:sp>
      <p:pic>
        <p:nvPicPr>
          <p:cNvPr id="5" name="Content Placeholder 4">
            <a:extLst>
              <a:ext uri="{FF2B5EF4-FFF2-40B4-BE49-F238E27FC236}">
                <a16:creationId xmlns:a16="http://schemas.microsoft.com/office/drawing/2014/main" id="{CA80E542-34A4-C778-86B5-AE212F284D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732" y="1027906"/>
            <a:ext cx="3239911" cy="4319880"/>
          </a:xfrm>
        </p:spPr>
      </p:pic>
      <p:pic>
        <p:nvPicPr>
          <p:cNvPr id="4" name="Picture 3">
            <a:extLst>
              <a:ext uri="{FF2B5EF4-FFF2-40B4-BE49-F238E27FC236}">
                <a16:creationId xmlns:a16="http://schemas.microsoft.com/office/drawing/2014/main" id="{B2CDAE38-32A6-A841-D084-FDFD77BEE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327" y="2512187"/>
            <a:ext cx="7668768" cy="3980688"/>
          </a:xfrm>
          <a:prstGeom prst="rect">
            <a:avLst/>
          </a:prstGeom>
        </p:spPr>
      </p:pic>
    </p:spTree>
    <p:extLst>
      <p:ext uri="{BB962C8B-B14F-4D97-AF65-F5344CB8AC3E}">
        <p14:creationId xmlns:p14="http://schemas.microsoft.com/office/powerpoint/2010/main" val="190609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7CF4-84CC-2814-459F-5F2EFA97AA96}"/>
              </a:ext>
            </a:extLst>
          </p:cNvPr>
          <p:cNvSpPr>
            <a:spLocks noGrp="1"/>
          </p:cNvSpPr>
          <p:nvPr>
            <p:ph type="title"/>
          </p:nvPr>
        </p:nvSpPr>
        <p:spPr>
          <a:xfrm>
            <a:off x="838201" y="365124"/>
            <a:ext cx="5111044" cy="6363053"/>
          </a:xfrm>
        </p:spPr>
        <p:txBody>
          <a:bodyPr>
            <a:normAutofit fontScale="90000"/>
          </a:bodyPr>
          <a:lstStyle/>
          <a:p>
            <a:r>
              <a:rPr lang="en-CA" b="1" i="1" dirty="0"/>
              <a:t>“Give the King thy judgement, O God, and thy righteousness unto the King’s son”</a:t>
            </a:r>
            <a:br>
              <a:rPr lang="en-CA" b="1" i="1" dirty="0"/>
            </a:br>
            <a:r>
              <a:rPr lang="en-CA" b="1" i="1" dirty="0"/>
              <a:t>		-Psalm 72:1</a:t>
            </a:r>
            <a:br>
              <a:rPr lang="en-CA" b="1" i="1" dirty="0"/>
            </a:br>
            <a:br>
              <a:rPr lang="en-CA" b="1" i="1" dirty="0"/>
            </a:br>
            <a:r>
              <a:rPr lang="en-CA" b="1" i="1" dirty="0"/>
              <a:t>(above the South window)</a:t>
            </a:r>
            <a:br>
              <a:rPr lang="en-CA" b="1" i="1" dirty="0"/>
            </a:br>
            <a:br>
              <a:rPr lang="en-CA" dirty="0"/>
            </a:br>
            <a:r>
              <a:rPr lang="en-CA" dirty="0"/>
              <a:t>						</a:t>
            </a:r>
          </a:p>
        </p:txBody>
      </p:sp>
      <p:sp>
        <p:nvSpPr>
          <p:cNvPr id="3" name="Content Placeholder 2">
            <a:extLst>
              <a:ext uri="{FF2B5EF4-FFF2-40B4-BE49-F238E27FC236}">
                <a16:creationId xmlns:a16="http://schemas.microsoft.com/office/drawing/2014/main" id="{2A97A82B-C995-36AC-D559-076F6AD453ED}"/>
              </a:ext>
            </a:extLst>
          </p:cNvPr>
          <p:cNvSpPr>
            <a:spLocks noGrp="1"/>
          </p:cNvSpPr>
          <p:nvPr>
            <p:ph idx="1"/>
          </p:nvPr>
        </p:nvSpPr>
        <p:spPr>
          <a:xfrm>
            <a:off x="838200" y="3736621"/>
            <a:ext cx="10515600" cy="2440341"/>
          </a:xfrm>
        </p:spPr>
        <p:txBody>
          <a:bodyPr/>
          <a:lstStyle/>
          <a:p>
            <a:endParaRPr lang="en-CA" dirty="0"/>
          </a:p>
          <a:p>
            <a:endParaRPr lang="en-CA" dirty="0"/>
          </a:p>
        </p:txBody>
      </p:sp>
      <p:pic>
        <p:nvPicPr>
          <p:cNvPr id="5" name="Picture 4">
            <a:extLst>
              <a:ext uri="{FF2B5EF4-FFF2-40B4-BE49-F238E27FC236}">
                <a16:creationId xmlns:a16="http://schemas.microsoft.com/office/drawing/2014/main" id="{0F7A225F-8F1A-2068-A5C8-EBF884F50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2578" y="1761067"/>
            <a:ext cx="6675999" cy="4415895"/>
          </a:xfrm>
          <a:prstGeom prst="rect">
            <a:avLst/>
          </a:prstGeom>
        </p:spPr>
      </p:pic>
    </p:spTree>
    <p:extLst>
      <p:ext uri="{BB962C8B-B14F-4D97-AF65-F5344CB8AC3E}">
        <p14:creationId xmlns:p14="http://schemas.microsoft.com/office/powerpoint/2010/main" val="122886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8900-0230-66F1-098E-C9F72762D225}"/>
              </a:ext>
            </a:extLst>
          </p:cNvPr>
          <p:cNvSpPr>
            <a:spLocks noGrp="1"/>
          </p:cNvSpPr>
          <p:nvPr>
            <p:ph type="title"/>
          </p:nvPr>
        </p:nvSpPr>
        <p:spPr>
          <a:xfrm>
            <a:off x="0" y="158044"/>
            <a:ext cx="4075289" cy="6699955"/>
          </a:xfrm>
        </p:spPr>
        <p:txBody>
          <a:bodyPr>
            <a:normAutofit/>
          </a:bodyPr>
          <a:lstStyle/>
          <a:p>
            <a:r>
              <a:rPr lang="en-CA" b="1" i="1" dirty="0"/>
              <a:t>“Where there is no vision, the people perish but he that keeps the law, happy is he”</a:t>
            </a:r>
            <a:br>
              <a:rPr lang="en-CA" b="1" i="1" dirty="0"/>
            </a:br>
            <a:r>
              <a:rPr lang="en-CA" b="1" i="1" dirty="0"/>
              <a:t>- Proverbs 29:18</a:t>
            </a:r>
            <a:br>
              <a:rPr lang="en-CA" dirty="0"/>
            </a:br>
            <a:br>
              <a:rPr lang="en-CA" dirty="0"/>
            </a:br>
            <a:r>
              <a:rPr lang="en-CA" dirty="0"/>
              <a:t>(above west window)</a:t>
            </a:r>
          </a:p>
        </p:txBody>
      </p:sp>
      <p:pic>
        <p:nvPicPr>
          <p:cNvPr id="5" name="Content Placeholder 4">
            <a:extLst>
              <a:ext uri="{FF2B5EF4-FFF2-40B4-BE49-F238E27FC236}">
                <a16:creationId xmlns:a16="http://schemas.microsoft.com/office/drawing/2014/main" id="{57AA2142-74A9-08C4-3E87-875A1FE2AB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9091" y="158043"/>
            <a:ext cx="4833825" cy="3219384"/>
          </a:xfrm>
        </p:spPr>
      </p:pic>
      <p:pic>
        <p:nvPicPr>
          <p:cNvPr id="9" name="Picture 8">
            <a:extLst>
              <a:ext uri="{FF2B5EF4-FFF2-40B4-BE49-F238E27FC236}">
                <a16:creationId xmlns:a16="http://schemas.microsoft.com/office/drawing/2014/main" id="{2490D545-9B42-D9AE-F5A0-8545C9D27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650" y="3638616"/>
            <a:ext cx="4075288" cy="3285701"/>
          </a:xfrm>
          <a:prstGeom prst="rect">
            <a:avLst/>
          </a:prstGeom>
        </p:spPr>
      </p:pic>
    </p:spTree>
    <p:extLst>
      <p:ext uri="{BB962C8B-B14F-4D97-AF65-F5344CB8AC3E}">
        <p14:creationId xmlns:p14="http://schemas.microsoft.com/office/powerpoint/2010/main" val="575032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70A4-B947-29D6-02A4-3E88B83E6E3E}"/>
              </a:ext>
            </a:extLst>
          </p:cNvPr>
          <p:cNvSpPr>
            <a:spLocks noGrp="1"/>
          </p:cNvSpPr>
          <p:nvPr>
            <p:ph type="title"/>
          </p:nvPr>
        </p:nvSpPr>
        <p:spPr>
          <a:xfrm>
            <a:off x="101599" y="180623"/>
            <a:ext cx="11819467" cy="2381956"/>
          </a:xfrm>
        </p:spPr>
        <p:txBody>
          <a:bodyPr>
            <a:normAutofit fontScale="90000"/>
          </a:bodyPr>
          <a:lstStyle/>
          <a:p>
            <a:r>
              <a:rPr lang="en-CA" b="1" dirty="0"/>
              <a:t>THE PEACE TOWER REMINDS US OF OUR FORMER CHRISTIAN IDENTITY AND THE DESTINY </a:t>
            </a:r>
            <a:br>
              <a:rPr lang="en-CA" b="1" dirty="0"/>
            </a:br>
            <a:r>
              <a:rPr lang="en-CA" b="1" dirty="0"/>
              <a:t>THAT AWAITS THE WISE DECISIONS </a:t>
            </a:r>
            <a:br>
              <a:rPr lang="en-CA" b="1" dirty="0"/>
            </a:br>
            <a:r>
              <a:rPr lang="en-CA" b="1" dirty="0"/>
              <a:t>OF GODLY NATIONS!!!</a:t>
            </a:r>
            <a:br>
              <a:rPr lang="en-CA" dirty="0"/>
            </a:br>
            <a:endParaRPr lang="en-CA" dirty="0"/>
          </a:p>
        </p:txBody>
      </p:sp>
      <p:pic>
        <p:nvPicPr>
          <p:cNvPr id="5" name="Content Placeholder 4">
            <a:extLst>
              <a:ext uri="{FF2B5EF4-FFF2-40B4-BE49-F238E27FC236}">
                <a16:creationId xmlns:a16="http://schemas.microsoft.com/office/drawing/2014/main" id="{52C89347-5983-ACE1-B802-3E5EBA596F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4126" y="2384771"/>
            <a:ext cx="6355652" cy="4766739"/>
          </a:xfrm>
        </p:spPr>
      </p:pic>
    </p:spTree>
    <p:extLst>
      <p:ext uri="{BB962C8B-B14F-4D97-AF65-F5344CB8AC3E}">
        <p14:creationId xmlns:p14="http://schemas.microsoft.com/office/powerpoint/2010/main" val="3393531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EA0FC-79A4-FB5F-B5CD-4D0351FAD808}"/>
              </a:ext>
            </a:extLst>
          </p:cNvPr>
          <p:cNvSpPr>
            <a:spLocks noGrp="1"/>
          </p:cNvSpPr>
          <p:nvPr>
            <p:ph type="title"/>
          </p:nvPr>
        </p:nvSpPr>
        <p:spPr>
          <a:xfrm>
            <a:off x="101600" y="79023"/>
            <a:ext cx="5994400" cy="3476978"/>
          </a:xfrm>
        </p:spPr>
        <p:txBody>
          <a:bodyPr>
            <a:normAutofit/>
          </a:bodyPr>
          <a:lstStyle/>
          <a:p>
            <a:r>
              <a:rPr lang="en-CA" sz="4000" b="1" dirty="0">
                <a:solidFill>
                  <a:srgbClr val="FF0000"/>
                </a:solidFill>
              </a:rPr>
              <a:t>2. PARLIAMENT BUILDINGS.</a:t>
            </a:r>
            <a:br>
              <a:rPr lang="en-CA" b="1" dirty="0">
                <a:solidFill>
                  <a:srgbClr val="FF0000"/>
                </a:solidFill>
              </a:rPr>
            </a:br>
            <a:r>
              <a:rPr lang="en-CA" sz="3600" b="1" dirty="0"/>
              <a:t>…”Take up the whole armor of God, that you may be able to withstand in the evil day, and having done all, to stand firm”</a:t>
            </a:r>
            <a:br>
              <a:rPr lang="en-CA" sz="3600" b="1" dirty="0"/>
            </a:br>
            <a:r>
              <a:rPr lang="en-CA" sz="3600" b="1" dirty="0"/>
              <a:t>		 Ephesians 6:13</a:t>
            </a:r>
            <a:endParaRPr lang="en-CA" sz="3600" b="1" dirty="0">
              <a:solidFill>
                <a:srgbClr val="FF0000"/>
              </a:solidFill>
            </a:endParaRPr>
          </a:p>
        </p:txBody>
      </p:sp>
      <p:pic>
        <p:nvPicPr>
          <p:cNvPr id="5" name="Content Placeholder 4">
            <a:extLst>
              <a:ext uri="{FF2B5EF4-FFF2-40B4-BE49-F238E27FC236}">
                <a16:creationId xmlns:a16="http://schemas.microsoft.com/office/drawing/2014/main" id="{D979CF33-98FB-30D6-84BA-D95FE8BD2F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689" y="3426177"/>
            <a:ext cx="3651427" cy="3651427"/>
          </a:xfrm>
        </p:spPr>
      </p:pic>
      <p:pic>
        <p:nvPicPr>
          <p:cNvPr id="9" name="Picture 8">
            <a:extLst>
              <a:ext uri="{FF2B5EF4-FFF2-40B4-BE49-F238E27FC236}">
                <a16:creationId xmlns:a16="http://schemas.microsoft.com/office/drawing/2014/main" id="{025B8E26-D7D0-1B15-30BE-D5F71A516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4831644" cy="3019778"/>
          </a:xfrm>
          <a:prstGeom prst="rect">
            <a:avLst/>
          </a:prstGeom>
        </p:spPr>
      </p:pic>
      <p:pic>
        <p:nvPicPr>
          <p:cNvPr id="11" name="Picture 10">
            <a:extLst>
              <a:ext uri="{FF2B5EF4-FFF2-40B4-BE49-F238E27FC236}">
                <a16:creationId xmlns:a16="http://schemas.microsoft.com/office/drawing/2014/main" id="{11B96FE8-683D-7399-12F8-4FAF101110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887" y="3126493"/>
            <a:ext cx="3951111" cy="3951111"/>
          </a:xfrm>
          <a:prstGeom prst="rect">
            <a:avLst/>
          </a:prstGeom>
        </p:spPr>
      </p:pic>
    </p:spTree>
    <p:extLst>
      <p:ext uri="{BB962C8B-B14F-4D97-AF65-F5344CB8AC3E}">
        <p14:creationId xmlns:p14="http://schemas.microsoft.com/office/powerpoint/2010/main" val="2692179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42598-E810-9554-F7B9-1776F09A9C9B}"/>
              </a:ext>
            </a:extLst>
          </p:cNvPr>
          <p:cNvSpPr>
            <a:spLocks noGrp="1"/>
          </p:cNvSpPr>
          <p:nvPr>
            <p:ph type="title"/>
          </p:nvPr>
        </p:nvSpPr>
        <p:spPr>
          <a:xfrm>
            <a:off x="-1" y="365125"/>
            <a:ext cx="9595557" cy="5459942"/>
          </a:xfrm>
        </p:spPr>
        <p:txBody>
          <a:bodyPr>
            <a:normAutofit fontScale="90000"/>
          </a:bodyPr>
          <a:lstStyle/>
          <a:p>
            <a:r>
              <a:rPr lang="en-CA" b="1" i="1" dirty="0"/>
              <a:t>“7. Where can I go from your Spirit?</a:t>
            </a:r>
            <a:br>
              <a:rPr lang="en-CA" b="1" i="1" dirty="0"/>
            </a:br>
            <a:r>
              <a:rPr lang="en-CA" b="1" i="1" dirty="0"/>
              <a:t>Where can I flee from your presence?</a:t>
            </a:r>
            <a:br>
              <a:rPr lang="en-CA" b="1" i="1" dirty="0"/>
            </a:br>
            <a:r>
              <a:rPr lang="en-CA" b="1" i="1" dirty="0"/>
              <a:t>8.If I go up to the heavens, you are there</a:t>
            </a:r>
            <a:br>
              <a:rPr lang="en-CA" b="1" i="1" dirty="0"/>
            </a:br>
            <a:r>
              <a:rPr lang="en-CA" b="1" i="1" dirty="0"/>
              <a:t>if I make my bed in the depths,  you are there.</a:t>
            </a:r>
            <a:br>
              <a:rPr lang="en-CA" b="1" i="1" dirty="0"/>
            </a:br>
            <a:r>
              <a:rPr lang="en-CA" b="1" i="1" dirty="0"/>
              <a:t>9. If I rise on the wings of the dawn,</a:t>
            </a:r>
            <a:br>
              <a:rPr lang="en-CA" b="1" i="1" dirty="0"/>
            </a:br>
            <a:r>
              <a:rPr lang="en-CA" b="1" i="1" dirty="0"/>
              <a:t>If I settle on the far side of the sea,</a:t>
            </a:r>
            <a:br>
              <a:rPr lang="en-CA" b="1" i="1" dirty="0"/>
            </a:br>
            <a:r>
              <a:rPr lang="en-CA" b="1" i="1" dirty="0"/>
              <a:t>10. even there your hand will guide me,</a:t>
            </a:r>
            <a:br>
              <a:rPr lang="en-CA" b="1" i="1" dirty="0"/>
            </a:br>
            <a:r>
              <a:rPr lang="en-CA" b="1" i="1" dirty="0"/>
              <a:t>your right hand will hold me fast.”</a:t>
            </a:r>
            <a:br>
              <a:rPr lang="en-CA" b="1" i="1" dirty="0"/>
            </a:br>
            <a:br>
              <a:rPr lang="en-CA" b="1" i="1" dirty="0"/>
            </a:br>
            <a:r>
              <a:rPr lang="en-CA" b="1" i="1" dirty="0"/>
              <a:t>		- Psalm 139:7 - 10</a:t>
            </a:r>
          </a:p>
        </p:txBody>
      </p:sp>
      <p:sp>
        <p:nvSpPr>
          <p:cNvPr id="3" name="Content Placeholder 2">
            <a:extLst>
              <a:ext uri="{FF2B5EF4-FFF2-40B4-BE49-F238E27FC236}">
                <a16:creationId xmlns:a16="http://schemas.microsoft.com/office/drawing/2014/main" id="{88242B7B-149F-D0E3-BC26-4A9BD86220B5}"/>
              </a:ext>
            </a:extLst>
          </p:cNvPr>
          <p:cNvSpPr>
            <a:spLocks noGrp="1"/>
          </p:cNvSpPr>
          <p:nvPr>
            <p:ph idx="1"/>
          </p:nvPr>
        </p:nvSpPr>
        <p:spPr>
          <a:xfrm flipV="1">
            <a:off x="11864621" y="6812279"/>
            <a:ext cx="67734" cy="45719"/>
          </a:xfrm>
        </p:spPr>
        <p:txBody>
          <a:bodyPr>
            <a:normAutofit fontScale="25000" lnSpcReduction="20000"/>
          </a:bodyPr>
          <a:lstStyle/>
          <a:p>
            <a:endParaRPr lang="en-CA" dirty="0"/>
          </a:p>
        </p:txBody>
      </p:sp>
      <p:pic>
        <p:nvPicPr>
          <p:cNvPr id="5" name="Picture 4">
            <a:extLst>
              <a:ext uri="{FF2B5EF4-FFF2-40B4-BE49-F238E27FC236}">
                <a16:creationId xmlns:a16="http://schemas.microsoft.com/office/drawing/2014/main" id="{57CBEB33-35C0-6DA7-BE6D-FD2BE0FC6664}"/>
              </a:ext>
            </a:extLst>
          </p:cNvPr>
          <p:cNvPicPr>
            <a:picLocks noChangeAspect="1"/>
          </p:cNvPicPr>
          <p:nvPr/>
        </p:nvPicPr>
        <p:blipFill>
          <a:blip r:embed="rId2"/>
          <a:stretch>
            <a:fillRect/>
          </a:stretch>
        </p:blipFill>
        <p:spPr>
          <a:xfrm>
            <a:off x="8007926" y="3429000"/>
            <a:ext cx="4184073" cy="3428999"/>
          </a:xfrm>
          <a:prstGeom prst="rect">
            <a:avLst/>
          </a:prstGeom>
        </p:spPr>
      </p:pic>
    </p:spTree>
    <p:extLst>
      <p:ext uri="{BB962C8B-B14F-4D97-AF65-F5344CB8AC3E}">
        <p14:creationId xmlns:p14="http://schemas.microsoft.com/office/powerpoint/2010/main" val="3085970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562</Words>
  <Application>Microsoft Office PowerPoint</Application>
  <PresentationFormat>Widescreen</PresentationFormat>
  <Paragraphs>21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STANDING ON GUARD  FOR A CHRISTIAN CANADA </vt:lpstr>
      <vt:lpstr>From far and wide,  O Canada, We stand on guard for thee.  God keep our land glorious and free! O Canada, we stand on guard for thee.  O Canada, we stand on guard for thee.”</vt:lpstr>
      <vt:lpstr>1. THE PEACE TOWER (above the east window)  “He shall have dominion also from sea to sea, and from the River to the ends of the earth”    -Psalm 72:8  A Mari usque Ad Mare (Latin on coat of arms)</vt:lpstr>
      <vt:lpstr>Sir Samuel Leonard Tilley, one of Canada’s founding fathers</vt:lpstr>
      <vt:lpstr>“Give the King thy judgement, O God, and thy righteousness unto the King’s son”   -Psalm 72:1  (above the South window)        </vt:lpstr>
      <vt:lpstr>“Where there is no vision, the people perish but he that keeps the law, happy is he” - Proverbs 29:18  (above west window)</vt:lpstr>
      <vt:lpstr>THE PEACE TOWER REMINDS US OF OUR FORMER CHRISTIAN IDENTITY AND THE DESTINY  THAT AWAITS THE WISE DECISIONS  OF GODLY NATIONS!!! </vt:lpstr>
      <vt:lpstr>2. PARLIAMENT BUILDINGS. …”Take up the whole armor of God, that you may be able to withstand in the evil day, and having done all, to stand firm”    Ephesians 6:13</vt:lpstr>
      <vt:lpstr>“7. Where can I go from your Spirit? Where can I flee from your presence? 8.If I go up to the heavens, you are there if I make my bed in the depths,  you are there. 9. If I rise on the wings of the dawn, If I settle on the far side of the sea, 10. even there your hand will guide me, your right hand will hold me fast.”    - Psalm 139:7 - 10</vt:lpstr>
      <vt:lpstr>3. MEMORIAL CHAMBER</vt:lpstr>
      <vt:lpstr>“17. At the time they will call Jerusalem The Throne of the Lord, and all nations will gather in Jerusalem to honor the name of the Lord. No longer will they follow the stubbornness of their evil hearts. 18. In those days the people of Judah will join the people of Israel, and together they will come from a northern land to the land I gave your ancestors as an inheritance.”    - Jeremiah 3:17,18</vt:lpstr>
      <vt:lpstr>THE LEGAL SYSTEM WAS NOT MEANT TO REPLACE THE JUDGEMENT OF GOD… BUT TO UPHOLD THE LAW OF  GOD AND WHATEVER JUDGEMENT IS GIVEN BY THE COURTS,  CHRIST WILL STILL ADMINISTER THE FINAL JUDGEMENT OF GOD!! </vt:lpstr>
      <vt:lpstr>WHOM OR WHAT ARE YOU  STANDING ON GUARD FOR?????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Montsion</dc:creator>
  <cp:lastModifiedBy>Fountaingate Christian</cp:lastModifiedBy>
  <cp:revision>29</cp:revision>
  <dcterms:created xsi:type="dcterms:W3CDTF">2022-11-10T16:55:54Z</dcterms:created>
  <dcterms:modified xsi:type="dcterms:W3CDTF">2022-11-12T22:26:49Z</dcterms:modified>
</cp:coreProperties>
</file>