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0" r:id="rId27"/>
    <p:sldId id="281" r:id="rId28"/>
    <p:sldId id="287" r:id="rId29"/>
    <p:sldId id="286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8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45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7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97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73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5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42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63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67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1D68-2E3F-4B77-894A-EB9B3C2425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09C1-753D-4CD7-9EDF-77ECED1F89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7" y="640081"/>
            <a:ext cx="7334805" cy="5574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3020292"/>
            <a:ext cx="5527963" cy="3194240"/>
          </a:xfrm>
        </p:spPr>
        <p:txBody>
          <a:bodyPr>
            <a:normAutofit/>
          </a:bodyPr>
          <a:lstStyle/>
          <a:p>
            <a:r>
              <a:rPr lang="en-CA" sz="66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SUPERWOMAN</a:t>
            </a:r>
            <a:br>
              <a:rPr lang="en-CA" sz="6600" b="1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r>
              <a:rPr lang="en-CA" sz="66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   Ephesians 6:10</a:t>
            </a:r>
          </a:p>
        </p:txBody>
      </p:sp>
    </p:spTree>
    <p:extLst>
      <p:ext uri="{BB962C8B-B14F-4D97-AF65-F5344CB8AC3E}">
        <p14:creationId xmlns:p14="http://schemas.microsoft.com/office/powerpoint/2010/main" val="40530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, indoor, sitting, table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4" y="643467"/>
            <a:ext cx="69638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miling for the picture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99" y="643467"/>
            <a:ext cx="57286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74316"/>
            <a:ext cx="7356764" cy="63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ipar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1" y="643467"/>
            <a:ext cx="78742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9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olar, bear, animal, mammal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2" y="643467"/>
            <a:ext cx="73788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1" y="643467"/>
            <a:ext cx="78742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cale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5" y="643467"/>
            <a:ext cx="6573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65"/>
            <a:ext cx="11111345" cy="6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203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1860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9" y="0"/>
            <a:ext cx="6650181" cy="69865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CA" sz="2800" b="1" dirty="0"/>
          </a:p>
          <a:p>
            <a:r>
              <a:rPr lang="en-CA" sz="2800" b="1" dirty="0"/>
              <a:t>I have got to remember that I posses the ability, the power to be kind and it is always, always, available.  I need to use the power of kindness (not </a:t>
            </a:r>
            <a:r>
              <a:rPr lang="en-CA" sz="2800" b="1" dirty="0" err="1"/>
              <a:t>wimpiness</a:t>
            </a:r>
            <a:r>
              <a:rPr lang="en-CA" sz="2800" b="1" dirty="0"/>
              <a:t>).  I need to use Super Breath!!</a:t>
            </a:r>
          </a:p>
          <a:p>
            <a:endParaRPr lang="en-CA" sz="2800" b="1" dirty="0"/>
          </a:p>
          <a:p>
            <a:endParaRPr lang="en-CA" sz="2800" b="1" dirty="0"/>
          </a:p>
          <a:p>
            <a:pPr algn="ctr"/>
            <a:r>
              <a:rPr lang="en-CA" sz="2800" b="1" dirty="0"/>
              <a:t>“Do not let any unwholesome talk come out of your mouths,</a:t>
            </a:r>
          </a:p>
          <a:p>
            <a:pPr algn="ctr"/>
            <a:r>
              <a:rPr lang="en-CA" sz="2800" b="1" dirty="0"/>
              <a:t> but only what is helpful for building others up; </a:t>
            </a:r>
          </a:p>
          <a:p>
            <a:pPr algn="ctr"/>
            <a:r>
              <a:rPr lang="en-CA" sz="2800" b="1" dirty="0"/>
              <a:t>according to their needs, that it may benefit those who listen”</a:t>
            </a:r>
          </a:p>
          <a:p>
            <a:pPr algn="ctr"/>
            <a:r>
              <a:rPr lang="en-CA" sz="2800" b="1" dirty="0"/>
              <a:t>						-Ephesians 4:29</a:t>
            </a:r>
          </a:p>
        </p:txBody>
      </p:sp>
      <p:pic>
        <p:nvPicPr>
          <p:cNvPr id="6" name="Picture 5" descr="A picture containing text, book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4" y="1691813"/>
            <a:ext cx="3948546" cy="4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4" y="1510146"/>
            <a:ext cx="4929402" cy="4544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11" y="729795"/>
            <a:ext cx="5372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4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animal, bird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18" y="480060"/>
            <a:ext cx="7174517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4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ird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5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775854"/>
            <a:ext cx="9324110" cy="52629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CA" sz="2400" b="1" u="sng" dirty="0"/>
              <a:t>Isaiah 40:28-31</a:t>
            </a:r>
            <a:endParaRPr lang="en-CA" sz="2400" b="1" dirty="0"/>
          </a:p>
          <a:p>
            <a:endParaRPr lang="en-CA" sz="2400" b="1" dirty="0"/>
          </a:p>
          <a:p>
            <a:pPr algn="ctr"/>
            <a:r>
              <a:rPr lang="en-CA" sz="2400" b="1" i="1" dirty="0"/>
              <a:t>“Do you not know? Have you not heard?</a:t>
            </a:r>
          </a:p>
          <a:p>
            <a:pPr algn="ctr"/>
            <a:r>
              <a:rPr lang="en-CA" sz="2400" b="1" i="1" dirty="0"/>
              <a:t>The Lord is the everlasting God, the Creator of the ends of the earth.</a:t>
            </a:r>
          </a:p>
          <a:p>
            <a:pPr algn="ctr"/>
            <a:r>
              <a:rPr lang="en-CA" sz="2400" b="1" i="1" dirty="0"/>
              <a:t>He will not grow tired or weary </a:t>
            </a:r>
          </a:p>
          <a:p>
            <a:pPr algn="ctr"/>
            <a:r>
              <a:rPr lang="en-CA" sz="2400" b="1" i="1" dirty="0"/>
              <a:t>and his understanding none can fathom.</a:t>
            </a:r>
          </a:p>
          <a:p>
            <a:pPr algn="ctr"/>
            <a:r>
              <a:rPr lang="en-CA" sz="2400" b="1" i="1" dirty="0"/>
              <a:t>He gives strength to the weary; </a:t>
            </a:r>
          </a:p>
          <a:p>
            <a:pPr algn="ctr"/>
            <a:r>
              <a:rPr lang="en-CA" sz="2400" b="1" i="1" dirty="0"/>
              <a:t>and increases the power of the weak,</a:t>
            </a:r>
          </a:p>
          <a:p>
            <a:pPr algn="ctr"/>
            <a:r>
              <a:rPr lang="en-CA" sz="2400" b="1" i="1" dirty="0"/>
              <a:t>Even youth grows tired and weary and young men stumble and fall.</a:t>
            </a:r>
          </a:p>
          <a:p>
            <a:pPr algn="ctr"/>
            <a:r>
              <a:rPr lang="en-CA" sz="2400" b="1" i="1" dirty="0"/>
              <a:t>But those who hope in the Lord will renew their strength, </a:t>
            </a:r>
          </a:p>
          <a:p>
            <a:pPr algn="ctr"/>
            <a:r>
              <a:rPr lang="en-CA" sz="2400" b="1" i="1" dirty="0"/>
              <a:t>They will</a:t>
            </a:r>
          </a:p>
          <a:p>
            <a:pPr algn="ctr"/>
            <a:r>
              <a:rPr lang="en-CA" sz="2400" b="1" i="1" dirty="0"/>
              <a:t>soar on wings like eagles; </a:t>
            </a:r>
          </a:p>
          <a:p>
            <a:pPr algn="ctr"/>
            <a:r>
              <a:rPr lang="en-CA" sz="2400" b="1" i="1" dirty="0"/>
              <a:t>they will run and not grow weary, they </a:t>
            </a:r>
          </a:p>
          <a:p>
            <a:pPr algn="ctr"/>
            <a:r>
              <a:rPr lang="en-CA" sz="2400" b="1" i="1" dirty="0"/>
              <a:t>will walk and not be faint”</a:t>
            </a:r>
            <a:endParaRPr lang="en-CA" sz="2400" b="1" dirty="0"/>
          </a:p>
        </p:txBody>
      </p:sp>
      <p:pic>
        <p:nvPicPr>
          <p:cNvPr id="3" name="Picture 2" descr="A close up of a bird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5" y="4230045"/>
            <a:ext cx="1808788" cy="18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8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4" y="643467"/>
            <a:ext cx="69638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1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 b="22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3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574772"/>
            <a:ext cx="6844145" cy="57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5" y="2961686"/>
            <a:ext cx="8742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4000" b="1" dirty="0"/>
          </a:p>
          <a:p>
            <a:endParaRPr lang="en-CA" sz="4000" b="1" dirty="0"/>
          </a:p>
          <a:p>
            <a:endParaRPr lang="en-CA" sz="4000" b="1" dirty="0"/>
          </a:p>
          <a:p>
            <a:endParaRPr lang="en-CA" sz="4000" b="1" dirty="0"/>
          </a:p>
          <a:p>
            <a:r>
              <a:rPr lang="en-CA" sz="4000" b="1" dirty="0"/>
              <a:t>“This Book will keep you from sin</a:t>
            </a:r>
          </a:p>
          <a:p>
            <a:r>
              <a:rPr lang="en-CA" sz="4000" b="1" dirty="0"/>
              <a:t>	 or sin will keep you from this book”</a:t>
            </a:r>
          </a:p>
        </p:txBody>
      </p:sp>
      <p:pic>
        <p:nvPicPr>
          <p:cNvPr id="4" name="Picture 3" descr="A picture containing thing, sitting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81" y="-512184"/>
            <a:ext cx="6021187" cy="5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35575"/>
              </p:ext>
            </p:extLst>
          </p:nvPr>
        </p:nvGraphicFramePr>
        <p:xfrm>
          <a:off x="1510145" y="470271"/>
          <a:ext cx="9254837" cy="671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rawing" r:id="rId3" imgW="3362400" imgH="2438280" progId="Presentations.Drawing.17">
                  <p:embed/>
                </p:oleObj>
              </mc:Choice>
              <mc:Fallback>
                <p:oleObj name="Drawing" r:id="rId3" imgW="3362400" imgH="24382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145" y="470271"/>
                        <a:ext cx="9254837" cy="6711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302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erso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769716"/>
            <a:ext cx="3252903" cy="5332627"/>
          </a:xfrm>
          <a:prstGeom prst="rect">
            <a:avLst/>
          </a:prstGeom>
        </p:spPr>
      </p:pic>
      <p:pic>
        <p:nvPicPr>
          <p:cNvPr id="9" name="Picture 8" descr="A close up of a person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5" y="3748194"/>
            <a:ext cx="2471631" cy="247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1793150"/>
            <a:ext cx="3252903" cy="3285760"/>
          </a:xfrm>
          <a:prstGeom prst="rect">
            <a:avLst/>
          </a:prstGeom>
        </p:spPr>
      </p:pic>
      <p:pic>
        <p:nvPicPr>
          <p:cNvPr id="3" name="Picture 2" descr="A close up of a person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70500"/>
            <a:ext cx="3122143" cy="20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8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>
            <a:solidFill>
              <a:srgbClr val="955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>
            <a:solidFill>
              <a:srgbClr val="955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105" y="456039"/>
            <a:ext cx="3773463" cy="5959981"/>
          </a:xfrm>
          <a:prstGeom prst="rect">
            <a:avLst/>
          </a:prstGeom>
        </p:spPr>
      </p:pic>
      <p:pic>
        <p:nvPicPr>
          <p:cNvPr id="9" name="Picture 8" descr="A picture containing text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00" y="3044698"/>
            <a:ext cx="3252903" cy="3479040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very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487090"/>
            <a:ext cx="3665260" cy="2781043"/>
          </a:xfrm>
          <a:prstGeom prst="rect">
            <a:avLst/>
          </a:prstGeom>
        </p:spPr>
      </p:pic>
      <p:pic>
        <p:nvPicPr>
          <p:cNvPr id="11" name="Picture 10" descr="A yellow and black sign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53" y="480060"/>
            <a:ext cx="2438400" cy="2529840"/>
          </a:xfrm>
          <a:prstGeom prst="rect">
            <a:avLst/>
          </a:prstGeom>
        </p:spPr>
      </p:pic>
      <p:pic>
        <p:nvPicPr>
          <p:cNvPr id="13" name="Picture 12" descr="A close up of a person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6" y="3169389"/>
            <a:ext cx="3307497" cy="49243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39876" y="651164"/>
            <a:ext cx="3124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i="0" u="none" strike="noStrike" baseline="0" dirty="0"/>
              <a:t>Ephesians 6:10</a:t>
            </a:r>
            <a:endParaRPr lang="en-CA" sz="2000" b="0" i="0" u="none" strike="noStrike" baseline="0" dirty="0"/>
          </a:p>
          <a:p>
            <a:endParaRPr lang="en-CA" sz="2000" b="0" i="0" u="none" strike="noStrike" baseline="0" dirty="0"/>
          </a:p>
          <a:p>
            <a:endParaRPr lang="en-CA" sz="2000" b="0" i="0" u="none" strike="noStrike" baseline="0" dirty="0"/>
          </a:p>
          <a:p>
            <a:r>
              <a:rPr lang="en-CA" sz="2000" b="1" i="1" u="none" strike="noStrike" baseline="0" dirty="0"/>
              <a:t>	“Finally, be strong in the Lord and in his mighty power”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4198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1" y="256364"/>
            <a:ext cx="11305684" cy="66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0"/>
            <a:ext cx="12075885" cy="78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ight, laser, outdoor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1" y="643467"/>
            <a:ext cx="53760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77" y="480060"/>
            <a:ext cx="8022695" cy="59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2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hing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r="2" b="2"/>
          <a:stretch/>
        </p:blipFill>
        <p:spPr>
          <a:xfrm>
            <a:off x="643466" y="643467"/>
            <a:ext cx="5372099" cy="557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2" r="6930" b="2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199</Words>
  <Application>Microsoft Office PowerPoint</Application>
  <PresentationFormat>Widescreen</PresentationFormat>
  <Paragraphs>33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Bernard MT Condensed</vt:lpstr>
      <vt:lpstr>Calibri</vt:lpstr>
      <vt:lpstr>Calibri Light</vt:lpstr>
      <vt:lpstr>Office Theme</vt:lpstr>
      <vt:lpstr>Drawing</vt:lpstr>
      <vt:lpstr>SUPERWOMAN    Ephesians 6:10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SUPERWOMAN    Ephesians 6:10</dc:title>
  <dc:creator>Brad Montsion</dc:creator>
  <cp:lastModifiedBy>Brad Montsion</cp:lastModifiedBy>
  <cp:revision>33</cp:revision>
  <dcterms:created xsi:type="dcterms:W3CDTF">2017-05-09T23:49:39Z</dcterms:created>
  <dcterms:modified xsi:type="dcterms:W3CDTF">2017-05-13T23:20:09Z</dcterms:modified>
</cp:coreProperties>
</file>