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15"/>
  </p:notesMasterIdLst>
  <p:sldIdLst>
    <p:sldId id="256" r:id="rId2"/>
    <p:sldId id="257" r:id="rId3"/>
    <p:sldId id="263" r:id="rId4"/>
    <p:sldId id="260" r:id="rId5"/>
    <p:sldId id="264" r:id="rId6"/>
    <p:sldId id="265" r:id="rId7"/>
    <p:sldId id="266" r:id="rId8"/>
    <p:sldId id="262" r:id="rId9"/>
    <p:sldId id="267" r:id="rId10"/>
    <p:sldId id="268" r:id="rId11"/>
    <p:sldId id="269" r:id="rId12"/>
    <p:sldId id="270" r:id="rId13"/>
    <p:sldId id="27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660"/>
  </p:normalViewPr>
  <p:slideViewPr>
    <p:cSldViewPr snapToGrid="0">
      <p:cViewPr varScale="1">
        <p:scale>
          <a:sx n="100" d="100"/>
          <a:sy n="100" d="100"/>
        </p:scale>
        <p:origin x="999"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8222A0-237B-495F-92EE-FA3955389822}" type="datetimeFigureOut">
              <a:rPr lang="en-CA" smtClean="0"/>
              <a:t>2025-01-24</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DD2F63-B6A4-4703-93DA-EB3DB0D1CE71}" type="slidenum">
              <a:rPr lang="en-CA" smtClean="0"/>
              <a:t>‹#›</a:t>
            </a:fld>
            <a:endParaRPr lang="en-CA"/>
          </a:p>
        </p:txBody>
      </p:sp>
    </p:spTree>
    <p:extLst>
      <p:ext uri="{BB962C8B-B14F-4D97-AF65-F5344CB8AC3E}">
        <p14:creationId xmlns:p14="http://schemas.microsoft.com/office/powerpoint/2010/main" val="705780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DDD2F63-B6A4-4703-93DA-EB3DB0D1CE71}" type="slidenum">
              <a:rPr lang="en-CA" smtClean="0"/>
              <a:t>7</a:t>
            </a:fld>
            <a:endParaRPr lang="en-CA"/>
          </a:p>
        </p:txBody>
      </p:sp>
    </p:spTree>
    <p:extLst>
      <p:ext uri="{BB962C8B-B14F-4D97-AF65-F5344CB8AC3E}">
        <p14:creationId xmlns:p14="http://schemas.microsoft.com/office/powerpoint/2010/main" val="426549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D69555-EE48-4B19-812B-4E1068DBF976}"/>
              </a:ext>
            </a:extLst>
          </p:cNvPr>
          <p:cNvSpPr/>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57">
            <a:extLst>
              <a:ext uri="{FF2B5EF4-FFF2-40B4-BE49-F238E27FC236}">
                <a16:creationId xmlns:a16="http://schemas.microsoft.com/office/drawing/2014/main" id="{57AEB73D-F521-4B19-820F-12DB6BCC8406}"/>
              </a:ext>
            </a:extLst>
          </p:cNvPr>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 name="Title 1"/>
          <p:cNvSpPr>
            <a:spLocks noGrp="1"/>
          </p:cNvSpPr>
          <p:nvPr>
            <p:ph type="ctrTitle"/>
          </p:nvPr>
        </p:nvSpPr>
        <p:spPr>
          <a:xfrm>
            <a:off x="855388" y="863068"/>
            <a:ext cx="6007691" cy="4985916"/>
          </a:xfrm>
        </p:spPr>
        <p:txBody>
          <a:bodyPr anchor="ctr">
            <a:noAutofit/>
          </a:bodyPr>
          <a:lstStyle>
            <a:lvl1pPr algn="l">
              <a:lnSpc>
                <a:spcPct val="125000"/>
              </a:lnSpc>
              <a:defRPr sz="6000" b="0" cap="all" spc="150" baseline="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197352" y="863068"/>
            <a:ext cx="3351729" cy="5120069"/>
          </a:xfrm>
        </p:spPr>
        <p:txBody>
          <a:bodyPr anchor="ctr">
            <a:normAutofit/>
          </a:bodyPr>
          <a:lstStyle>
            <a:lvl1pPr marL="0" indent="0" algn="l">
              <a:lnSpc>
                <a:spcPct val="150000"/>
              </a:lnSpc>
              <a:buNone/>
              <a:defRPr sz="2400" b="0" cap="none"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Rectangle 6">
            <a:extLst>
              <a:ext uri="{FF2B5EF4-FFF2-40B4-BE49-F238E27FC236}">
                <a16:creationId xmlns:a16="http://schemas.microsoft.com/office/drawing/2014/main" id="{6B72EEBA-3A5D-41CE-8465-A45A0F65674E}"/>
              </a:ext>
            </a:extLst>
          </p:cNvPr>
          <p:cNvSpPr/>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ate Placeholder 12">
            <a:extLst>
              <a:ext uri="{FF2B5EF4-FFF2-40B4-BE49-F238E27FC236}">
                <a16:creationId xmlns:a16="http://schemas.microsoft.com/office/drawing/2014/main" id="{79F4CF2F-CDFA-4A37-837C-819D5238EAB4}"/>
              </a:ext>
            </a:extLst>
          </p:cNvPr>
          <p:cNvSpPr>
            <a:spLocks noGrp="1"/>
          </p:cNvSpPr>
          <p:nvPr>
            <p:ph type="dt" sz="half" idx="10"/>
          </p:nvPr>
        </p:nvSpPr>
        <p:spPr>
          <a:xfrm>
            <a:off x="8197353" y="6309360"/>
            <a:ext cx="2151134" cy="457200"/>
          </a:xfrm>
        </p:spPr>
        <p:txBody>
          <a:bodyPr/>
          <a:lstStyle/>
          <a:p>
            <a:pPr algn="l"/>
            <a:fld id="{0DCFB061-4267-4D9F-8017-6F550D3068DF}" type="datetime1">
              <a:rPr lang="en-US" smtClean="0"/>
              <a:t>1/24/2025</a:t>
            </a:fld>
            <a:endParaRPr lang="en-US" dirty="0"/>
          </a:p>
        </p:txBody>
      </p:sp>
      <p:sp>
        <p:nvSpPr>
          <p:cNvPr id="15" name="Footer Placeholder 14">
            <a:extLst>
              <a:ext uri="{FF2B5EF4-FFF2-40B4-BE49-F238E27FC236}">
                <a16:creationId xmlns:a16="http://schemas.microsoft.com/office/drawing/2014/main" id="{CFECE62A-61A4-407D-8F0B-D459CD977C75}"/>
              </a:ext>
            </a:extLst>
          </p:cNvPr>
          <p:cNvSpPr>
            <a:spLocks noGrp="1"/>
          </p:cNvSpPr>
          <p:nvPr>
            <p:ph type="ftr" sz="quarter" idx="11"/>
          </p:nvPr>
        </p:nvSpPr>
        <p:spPr>
          <a:xfrm>
            <a:off x="855388" y="6309360"/>
            <a:ext cx="6007691" cy="457200"/>
          </a:xfrm>
        </p:spPr>
        <p:txBody>
          <a:bodyPr/>
          <a:lstStyle>
            <a:lvl1pPr algn="r">
              <a:defRPr/>
            </a:lvl1pPr>
          </a:lstStyle>
          <a:p>
            <a:pPr algn="l"/>
            <a:endParaRPr lang="en-US" dirty="0"/>
          </a:p>
        </p:txBody>
      </p:sp>
      <p:sp>
        <p:nvSpPr>
          <p:cNvPr id="27" name="Slide Number Placeholder 26">
            <a:extLst>
              <a:ext uri="{FF2B5EF4-FFF2-40B4-BE49-F238E27FC236}">
                <a16:creationId xmlns:a16="http://schemas.microsoft.com/office/drawing/2014/main" id="{99FE60A9-FE2A-451F-9244-60FCE7FE9AD7}"/>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9435327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41BC61-5547-4A60-8DA1-6699760D9972}" type="datetime1">
              <a:rPr lang="en-US" smtClean="0"/>
              <a:t>1/24/2025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15756901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24B9D1C6-60D0-4CD1-8F31-F912522EB041}" type="datetime1">
              <a:rPr lang="en-US" smtClean="0"/>
              <a:t>1/24/2025</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dirty="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619731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A4ED5C-5A53-433E-8A55-46F54CE81DA5}" type="datetime1">
              <a:rPr lang="en-US" smtClean="0"/>
              <a:t>1/24/2025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274775192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FD12B6-57DE-4B63-A723-500B050FB7DD}"/>
              </a:ext>
            </a:extLst>
          </p:cNvPr>
          <p:cNvSpPr/>
          <p:nvPr/>
        </p:nvSpPr>
        <p:spPr>
          <a:xfrm>
            <a:off x="0" y="4215384"/>
            <a:ext cx="12192000" cy="264261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5316" y="1406284"/>
            <a:ext cx="10593694" cy="2597841"/>
          </a:xfrm>
        </p:spPr>
        <p:txBody>
          <a:bodyPr anchor="b">
            <a:normAutofit/>
          </a:bodyPr>
          <a:lstStyle>
            <a:lvl1pPr algn="ctr">
              <a:lnSpc>
                <a:spcPct val="125000"/>
              </a:lnSpc>
              <a:defRPr sz="4400" baseline="0">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818312" y="4527856"/>
            <a:ext cx="6559018" cy="1570245"/>
          </a:xfrm>
        </p:spPr>
        <p:txBody>
          <a:bodyPr anchor="t">
            <a:normAutofit/>
          </a:bodyPr>
          <a:lstStyle>
            <a:lvl1pPr marL="0" indent="0" algn="ctr">
              <a:lnSpc>
                <a:spcPct val="130000"/>
              </a:lnSpc>
              <a:spcBef>
                <a:spcPts val="0"/>
              </a:spcBef>
              <a:buNone/>
              <a:defRPr sz="2400" b="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5F1E2E75-4758-4930-8024-39287C962987}"/>
              </a:ext>
            </a:extLst>
          </p:cNvPr>
          <p:cNvSpPr>
            <a:spLocks noGrp="1"/>
          </p:cNvSpPr>
          <p:nvPr>
            <p:ph type="dt" sz="half" idx="10"/>
          </p:nvPr>
        </p:nvSpPr>
        <p:spPr/>
        <p:txBody>
          <a:bodyPr/>
          <a:lstStyle/>
          <a:p>
            <a:fld id="{29CABC0C-B6DF-45E9-B954-11C99AA62C3E}" type="datetime1">
              <a:rPr lang="en-US" smtClean="0"/>
              <a:t>1/24/2025</a:t>
            </a:fld>
            <a:endParaRPr lang="en-US" dirty="0"/>
          </a:p>
        </p:txBody>
      </p:sp>
      <p:sp>
        <p:nvSpPr>
          <p:cNvPr id="8" name="Footer Placeholder 7">
            <a:extLst>
              <a:ext uri="{FF2B5EF4-FFF2-40B4-BE49-F238E27FC236}">
                <a16:creationId xmlns:a16="http://schemas.microsoft.com/office/drawing/2014/main" id="{488B9949-402C-42C2-9A94-16590FC0C59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39D83F6-DAF4-4876-AA41-F246EC970F7D}"/>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11" name="Rectangle 10">
            <a:extLst>
              <a:ext uri="{FF2B5EF4-FFF2-40B4-BE49-F238E27FC236}">
                <a16:creationId xmlns:a16="http://schemas.microsoft.com/office/drawing/2014/main" id="{91613A19-DDA2-44F6-9ED4-F87771C684B8}"/>
              </a:ext>
            </a:extLst>
          </p:cNvPr>
          <p:cNvSpPr/>
          <p:nvPr/>
        </p:nvSpPr>
        <p:spPr>
          <a:xfrm>
            <a:off x="0" y="4215384"/>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052558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hasCustomPrompt="1"/>
          </p:nvPr>
        </p:nvSpPr>
        <p:spPr>
          <a:xfrm>
            <a:off x="5376670" y="705114"/>
            <a:ext cx="6172412" cy="2403846"/>
          </a:xfrm>
        </p:spPr>
        <p:txBody>
          <a:bodyPr anchor="b"/>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376670" y="3749040"/>
            <a:ext cx="6172411" cy="2346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AB71B9-2624-4F21-93EE-35A78B1A0DAD}" type="datetime1">
              <a:rPr lang="en-US" smtClean="0"/>
              <a:t>1/24/2025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dirty="0"/>
              <a:t>‹#›</a:t>
            </a:fld>
            <a:endParaRPr lang="en-US" dirty="0"/>
          </a:p>
        </p:txBody>
      </p:sp>
      <p:sp>
        <p:nvSpPr>
          <p:cNvPr id="10" name="Rectangle 9">
            <a:extLst>
              <a:ext uri="{FF2B5EF4-FFF2-40B4-BE49-F238E27FC236}">
                <a16:creationId xmlns:a16="http://schemas.microsoft.com/office/drawing/2014/main" id="{5CE6B9B5-A5D1-4099-B52B-78F39AB0AFCB}"/>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916859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76667" y="658999"/>
            <a:ext cx="6166422" cy="457200"/>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76668" y="1116199"/>
            <a:ext cx="6166422" cy="20621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376668" y="3623098"/>
            <a:ext cx="6166421" cy="457200"/>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5376670" y="4102370"/>
            <a:ext cx="6166419" cy="206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D37C2A-BE2E-4840-A907-3254E2916C96}" type="datetime1">
              <a:rPr lang="en-US" smtClean="0"/>
              <a:t>1/24/2025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dirty="0"/>
              <a:t>‹#›</a:t>
            </a:fld>
            <a:endParaRPr lang="en-US" dirty="0"/>
          </a:p>
        </p:txBody>
      </p:sp>
      <p:sp>
        <p:nvSpPr>
          <p:cNvPr id="10" name="Title 9">
            <a:extLst>
              <a:ext uri="{FF2B5EF4-FFF2-40B4-BE49-F238E27FC236}">
                <a16:creationId xmlns:a16="http://schemas.microsoft.com/office/drawing/2014/main" id="{D26B370B-8381-431F-9492-0EA1205113EE}"/>
              </a:ext>
            </a:extLst>
          </p:cNvPr>
          <p:cNvSpPr>
            <a:spLocks noGrp="1"/>
          </p:cNvSpPr>
          <p:nvPr>
            <p:ph type="title"/>
          </p:nvPr>
        </p:nvSpPr>
        <p:spPr/>
        <p:txBody>
          <a:bodyPr/>
          <a:lstStyle/>
          <a:p>
            <a:r>
              <a:rPr lang="en-US"/>
              <a:t>Click to edit Master title style</a:t>
            </a:r>
          </a:p>
        </p:txBody>
      </p:sp>
      <p:sp>
        <p:nvSpPr>
          <p:cNvPr id="12" name="Rectangle 11">
            <a:extLst>
              <a:ext uri="{FF2B5EF4-FFF2-40B4-BE49-F238E27FC236}">
                <a16:creationId xmlns:a16="http://schemas.microsoft.com/office/drawing/2014/main" id="{DCA89085-2231-4A9C-B23C-B199A9DD26C5}"/>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091253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5CD215-1C45-48A0-8534-39FFE8A7C95A}" type="datetime1">
              <a:rPr lang="en-US" smtClean="0"/>
              <a:t>1/24/2025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24902892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C7CF41D3-C6B9-4E99-9321-87C4E2168F46}"/>
              </a:ext>
            </a:extLst>
          </p:cNvPr>
          <p:cNvSpPr>
            <a:spLocks noGrp="1"/>
          </p:cNvSpPr>
          <p:nvPr>
            <p:ph type="dt" sz="half" idx="10"/>
          </p:nvPr>
        </p:nvSpPr>
        <p:spPr/>
        <p:txBody>
          <a:bodyPr/>
          <a:lstStyle/>
          <a:p>
            <a:fld id="{D3363A0F-DEF3-4134-98D0-2E1276938A8B}" type="datetime1">
              <a:rPr lang="en-US" smtClean="0"/>
              <a:t>1/24/2025</a:t>
            </a:fld>
            <a:endParaRPr lang="en-US" dirty="0"/>
          </a:p>
        </p:txBody>
      </p:sp>
      <p:sp>
        <p:nvSpPr>
          <p:cNvPr id="6" name="Footer Placeholder 5">
            <a:extLst>
              <a:ext uri="{FF2B5EF4-FFF2-40B4-BE49-F238E27FC236}">
                <a16:creationId xmlns:a16="http://schemas.microsoft.com/office/drawing/2014/main" id="{8B5BC6EB-07B1-46AF-AC33-E998BC6AA43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3E3A0C1-6562-4819-9E88-4C1378FD5DE4}"/>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3654107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ACA29BA-0143-49FF-8608-DB1623D99537}"/>
              </a:ext>
            </a:extLst>
          </p:cNvPr>
          <p:cNvSpPr/>
          <p:nvPr/>
        </p:nvSpPr>
        <p:spPr>
          <a:xfrm>
            <a:off x="0" y="0"/>
            <a:ext cx="8248592"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753015" y="640079"/>
            <a:ext cx="2796066" cy="2551751"/>
          </a:xfrm>
        </p:spPr>
        <p:txBody>
          <a:bodyPr anchor="b">
            <a:normAutofit/>
          </a:bodyPr>
          <a:lstStyle>
            <a:lvl1pPr algn="l">
              <a:lnSpc>
                <a:spcPct val="135000"/>
              </a:lnSpc>
              <a:defRPr sz="3200"/>
            </a:lvl1pPr>
          </a:lstStyle>
          <a:p>
            <a:r>
              <a:rPr lang="en-US"/>
              <a:t>Click to edit Master title style</a:t>
            </a:r>
            <a:endParaRPr lang="en-US" dirty="0"/>
          </a:p>
        </p:txBody>
      </p:sp>
      <p:sp>
        <p:nvSpPr>
          <p:cNvPr id="3" name="Content Placeholder 2"/>
          <p:cNvSpPr>
            <a:spLocks noGrp="1"/>
          </p:cNvSpPr>
          <p:nvPr>
            <p:ph idx="1"/>
          </p:nvPr>
        </p:nvSpPr>
        <p:spPr>
          <a:xfrm>
            <a:off x="638818" y="640078"/>
            <a:ext cx="6969693" cy="5455921"/>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hasCustomPrompt="1"/>
          </p:nvPr>
        </p:nvSpPr>
        <p:spPr>
          <a:xfrm>
            <a:off x="8753015" y="3223803"/>
            <a:ext cx="2796066" cy="2872197"/>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3010CF18-370D-4E80-AE4C-396FFDFCAE5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9">
            <a:extLst>
              <a:ext uri="{FF2B5EF4-FFF2-40B4-BE49-F238E27FC236}">
                <a16:creationId xmlns:a16="http://schemas.microsoft.com/office/drawing/2014/main" id="{C5EBFE9C-5A22-4462-9C51-E00C03F55C3D}"/>
              </a:ext>
            </a:extLst>
          </p:cNvPr>
          <p:cNvSpPr>
            <a:spLocks noGrp="1"/>
          </p:cNvSpPr>
          <p:nvPr>
            <p:ph type="dt" sz="half" idx="10"/>
          </p:nvPr>
        </p:nvSpPr>
        <p:spPr>
          <a:xfrm>
            <a:off x="8753015" y="6309360"/>
            <a:ext cx="1734207" cy="457200"/>
          </a:xfrm>
        </p:spPr>
        <p:txBody>
          <a:bodyPr/>
          <a:lstStyle>
            <a:lvl1pPr algn="l">
              <a:defRPr/>
            </a:lvl1pPr>
          </a:lstStyle>
          <a:p>
            <a:fld id="{61A2E4C8-2960-4ADD-862C-4D9643CB15AC}" type="datetime1">
              <a:rPr lang="en-US" smtClean="0"/>
              <a:t>1/24/2025</a:t>
            </a:fld>
            <a:endParaRPr lang="en-US" dirty="0"/>
          </a:p>
        </p:txBody>
      </p:sp>
      <p:sp>
        <p:nvSpPr>
          <p:cNvPr id="11" name="Footer Placeholder 10">
            <a:extLst>
              <a:ext uri="{FF2B5EF4-FFF2-40B4-BE49-F238E27FC236}">
                <a16:creationId xmlns:a16="http://schemas.microsoft.com/office/drawing/2014/main" id="{2EBBFF2E-AA66-4B76-9139-CB000B5A45D5}"/>
              </a:ext>
            </a:extLst>
          </p:cNvPr>
          <p:cNvSpPr>
            <a:spLocks noGrp="1"/>
          </p:cNvSpPr>
          <p:nvPr>
            <p:ph type="ftr" sz="quarter" idx="11"/>
          </p:nvPr>
        </p:nvSpPr>
        <p:spPr>
          <a:xfrm>
            <a:off x="638818" y="6309360"/>
            <a:ext cx="6993867" cy="457200"/>
          </a:xfrm>
        </p:spPr>
        <p:txBody>
          <a:bodyPr/>
          <a:lstStyle/>
          <a:p>
            <a:endParaRPr lang="en-US" dirty="0"/>
          </a:p>
        </p:txBody>
      </p:sp>
      <p:sp>
        <p:nvSpPr>
          <p:cNvPr id="12" name="Slide Number Placeholder 11">
            <a:extLst>
              <a:ext uri="{FF2B5EF4-FFF2-40B4-BE49-F238E27FC236}">
                <a16:creationId xmlns:a16="http://schemas.microsoft.com/office/drawing/2014/main" id="{A44F64C4-BF20-4F6B-B650-57C71C828A68}"/>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6374886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4996" y="640079"/>
            <a:ext cx="2714085" cy="2695903"/>
          </a:xfrm>
        </p:spPr>
        <p:txBody>
          <a:bodyPr anchor="b">
            <a:noAutofit/>
          </a:bodyPr>
          <a:lstStyle>
            <a:lvl1pPr algn="l">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248592"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hasCustomPrompt="1"/>
          </p:nvPr>
        </p:nvSpPr>
        <p:spPr>
          <a:xfrm>
            <a:off x="8834996" y="3429000"/>
            <a:ext cx="2714085" cy="2508026"/>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90949BC8-9ABF-49F6-851C-5DB0B86CA70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04E1EE21-E3FA-4D43-B224-C664959637B0}"/>
              </a:ext>
            </a:extLst>
          </p:cNvPr>
          <p:cNvSpPr>
            <a:spLocks noGrp="1"/>
          </p:cNvSpPr>
          <p:nvPr>
            <p:ph type="dt" sz="half" idx="10"/>
          </p:nvPr>
        </p:nvSpPr>
        <p:spPr>
          <a:xfrm>
            <a:off x="8834997" y="6309360"/>
            <a:ext cx="1645920" cy="457200"/>
          </a:xfrm>
        </p:spPr>
        <p:txBody>
          <a:bodyPr/>
          <a:lstStyle/>
          <a:p>
            <a:fld id="{48BDEA15-09CD-4275-A8E0-385C965F48B0}" type="datetime1">
              <a:rPr lang="en-US" smtClean="0"/>
              <a:t>1/24/2025</a:t>
            </a:fld>
            <a:endParaRPr lang="en-US" dirty="0"/>
          </a:p>
        </p:txBody>
      </p:sp>
      <p:sp>
        <p:nvSpPr>
          <p:cNvPr id="7" name="Slide Number Placeholder 6">
            <a:extLst>
              <a:ext uri="{FF2B5EF4-FFF2-40B4-BE49-F238E27FC236}">
                <a16:creationId xmlns:a16="http://schemas.microsoft.com/office/drawing/2014/main" id="{A32D7F83-8993-4ED4-9F02-663CC085052F}"/>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6" name="Footer Placeholder 5">
            <a:extLst>
              <a:ext uri="{FF2B5EF4-FFF2-40B4-BE49-F238E27FC236}">
                <a16:creationId xmlns:a16="http://schemas.microsoft.com/office/drawing/2014/main" id="{8E3678B7-E511-4CE1-BEE5-89E959B9BFD6}"/>
              </a:ext>
            </a:extLst>
          </p:cNvPr>
          <p:cNvSpPr>
            <a:spLocks noGrp="1"/>
          </p:cNvSpPr>
          <p:nvPr>
            <p:ph type="ftr" sz="quarter" idx="11"/>
          </p:nvPr>
        </p:nvSpPr>
        <p:spPr>
          <a:xfrm>
            <a:off x="640080" y="6309360"/>
            <a:ext cx="4946592" cy="457200"/>
          </a:xfrm>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p>
        </p:txBody>
      </p:sp>
    </p:spTree>
    <p:extLst>
      <p:ext uri="{BB962C8B-B14F-4D97-AF65-F5344CB8AC3E}">
        <p14:creationId xmlns:p14="http://schemas.microsoft.com/office/powerpoint/2010/main" val="18672968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86F82F-1B47-46ED-8EAE-53EF71E59E9A}"/>
              </a:ext>
            </a:extLst>
          </p:cNvPr>
          <p:cNvSpPr/>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42918" y="705113"/>
            <a:ext cx="3411973" cy="5197498"/>
          </a:xfrm>
          <a:prstGeom prst="rect">
            <a:avLst/>
          </a:prstGeom>
        </p:spPr>
        <p:txBody>
          <a:bodyPr vert="horz" lIns="109728" tIns="109728" rIns="109728" bIns="9144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76671" y="705113"/>
            <a:ext cx="6172412" cy="5197497"/>
          </a:xfrm>
          <a:prstGeom prst="rect">
            <a:avLst/>
          </a:prstGeom>
        </p:spPr>
        <p:txBody>
          <a:bodyPr vert="horz" lIns="109728" tIns="109728" rIns="109728" bIns="9144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2917" y="6309360"/>
            <a:ext cx="3411973"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fld id="{4AF8082C-0922-4249-A612-B415F5231620}" type="datetime1">
              <a:rPr lang="en-US" smtClean="0"/>
              <a:t>1/24/2025</a:t>
            </a:fld>
            <a:endParaRPr lang="en-US" dirty="0"/>
          </a:p>
        </p:txBody>
      </p:sp>
      <p:sp>
        <p:nvSpPr>
          <p:cNvPr id="5" name="Footer Placeholder 4"/>
          <p:cNvSpPr>
            <a:spLocks noGrp="1"/>
          </p:cNvSpPr>
          <p:nvPr>
            <p:ph type="ftr" sz="quarter" idx="3"/>
          </p:nvPr>
        </p:nvSpPr>
        <p:spPr>
          <a:xfrm>
            <a:off x="5376670" y="6309360"/>
            <a:ext cx="4946592"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569202" y="6309360"/>
            <a:ext cx="979879" cy="457200"/>
          </a:xfrm>
          <a:prstGeom prst="rect">
            <a:avLst/>
          </a:prstGeom>
        </p:spPr>
        <p:txBody>
          <a:bodyPr vert="horz" lIns="109728" tIns="109728" rIns="109728" bIns="91440" rtlCol="0" anchor="b"/>
          <a:lstStyle>
            <a:lvl1pPr algn="r">
              <a:defRPr sz="1600" b="1" spc="150" baseline="0">
                <a:solidFill>
                  <a:schemeClr val="tx1">
                    <a:lumMod val="75000"/>
                    <a:lumOff val="25000"/>
                  </a:schemeClr>
                </a:solidFill>
                <a:latin typeface="+mj-lt"/>
              </a:defRPr>
            </a:lvl1pPr>
          </a:lstStyle>
          <a:p>
            <a:fld id="{FAEF9944-A4F6-4C59-AEBD-678D6480B8EA}" type="slidenum">
              <a:rPr lang="en-US" smtClean="0"/>
              <a:pPr/>
              <a:t>‹#›</a:t>
            </a:fld>
            <a:endParaRPr lang="en-US" dirty="0"/>
          </a:p>
        </p:txBody>
      </p:sp>
      <p:sp>
        <p:nvSpPr>
          <p:cNvPr id="21" name="Rectangle 20">
            <a:extLst>
              <a:ext uri="{FF2B5EF4-FFF2-40B4-BE49-F238E27FC236}">
                <a16:creationId xmlns:a16="http://schemas.microsoft.com/office/drawing/2014/main" id="{EF1BAF6F-6275-4646-9C59-331B29B9550F}"/>
              </a:ext>
            </a:extLst>
          </p:cNvPr>
          <p:cNvSpPr/>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119114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1" r:id="rId6"/>
    <p:sldLayoutId id="2147483727" r:id="rId7"/>
    <p:sldLayoutId id="2147483728" r:id="rId8"/>
    <p:sldLayoutId id="2147483729" r:id="rId9"/>
    <p:sldLayoutId id="2147483730" r:id="rId10"/>
    <p:sldLayoutId id="2147483732"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txStyles>
    <p:titleStyle>
      <a:lvl1pPr algn="l" defTabSz="914400" rtl="0" eaLnBrk="1" latinLnBrk="0" hangingPunct="1">
        <a:lnSpc>
          <a:spcPct val="150000"/>
        </a:lnSpc>
        <a:spcBef>
          <a:spcPct val="0"/>
        </a:spcBef>
        <a:buNone/>
        <a:defRPr sz="36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1"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362F176A-9349-4CD7-8042-59C0200C8C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0904" y="-4078"/>
            <a:ext cx="4641096" cy="10565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stage with a piano and chairs&#10;&#10;Description automatically generated">
            <a:extLst>
              <a:ext uri="{FF2B5EF4-FFF2-40B4-BE49-F238E27FC236}">
                <a16:creationId xmlns:a16="http://schemas.microsoft.com/office/drawing/2014/main" id="{D8999994-21D0-E3AB-3E78-61C7E6986D58}"/>
              </a:ext>
            </a:extLst>
          </p:cNvPr>
          <p:cNvPicPr>
            <a:picLocks noChangeAspect="1"/>
          </p:cNvPicPr>
          <p:nvPr/>
        </p:nvPicPr>
        <p:blipFill>
          <a:blip r:embed="rId2">
            <a:extLst>
              <a:ext uri="{28A0092B-C50C-407E-A947-70E740481C1C}">
                <a14:useLocalDpi xmlns:a14="http://schemas.microsoft.com/office/drawing/2010/main" val="0"/>
              </a:ext>
            </a:extLst>
          </a:blip>
          <a:srcRect l="6867" r="6865" b="-2"/>
          <a:stretch/>
        </p:blipFill>
        <p:spPr>
          <a:xfrm>
            <a:off x="20" y="1074544"/>
            <a:ext cx="7573364" cy="5069861"/>
          </a:xfrm>
          <a:prstGeom prst="rect">
            <a:avLst/>
          </a:prstGeom>
        </p:spPr>
      </p:pic>
      <p:sp>
        <p:nvSpPr>
          <p:cNvPr id="22" name="Rectangle 21">
            <a:extLst>
              <a:ext uri="{FF2B5EF4-FFF2-40B4-BE49-F238E27FC236}">
                <a16:creationId xmlns:a16="http://schemas.microsoft.com/office/drawing/2014/main" id="{4E9A171F-91A7-42F8-B25C-E38B244E7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031500"/>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064738AB-B6BE-4867-889A-52CE4AC8D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5467" y="1095508"/>
            <a:ext cx="4606533" cy="501689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394650-CF2F-C971-D996-5A311DA0D139}"/>
              </a:ext>
            </a:extLst>
          </p:cNvPr>
          <p:cNvSpPr>
            <a:spLocks noGrp="1"/>
          </p:cNvSpPr>
          <p:nvPr>
            <p:ph type="ctrTitle"/>
          </p:nvPr>
        </p:nvSpPr>
        <p:spPr>
          <a:xfrm>
            <a:off x="7899060" y="1495865"/>
            <a:ext cx="3979346" cy="1462020"/>
          </a:xfrm>
        </p:spPr>
        <p:txBody>
          <a:bodyPr anchor="b">
            <a:normAutofit/>
          </a:bodyPr>
          <a:lstStyle/>
          <a:p>
            <a:r>
              <a:rPr lang="en-CA" sz="3200" dirty="0">
                <a:solidFill>
                  <a:schemeClr val="bg1"/>
                </a:solidFill>
              </a:rPr>
              <a:t>Setting the Stage – Part 2</a:t>
            </a:r>
          </a:p>
        </p:txBody>
      </p:sp>
      <p:sp>
        <p:nvSpPr>
          <p:cNvPr id="3" name="Subtitle 2">
            <a:extLst>
              <a:ext uri="{FF2B5EF4-FFF2-40B4-BE49-F238E27FC236}">
                <a16:creationId xmlns:a16="http://schemas.microsoft.com/office/drawing/2014/main" id="{E3317A92-A66D-FB80-4B69-D34C6D5D0CE7}"/>
              </a:ext>
            </a:extLst>
          </p:cNvPr>
          <p:cNvSpPr>
            <a:spLocks noGrp="1"/>
          </p:cNvSpPr>
          <p:nvPr>
            <p:ph type="subTitle" idx="1"/>
          </p:nvPr>
        </p:nvSpPr>
        <p:spPr>
          <a:xfrm>
            <a:off x="7976915" y="4238046"/>
            <a:ext cx="3751260" cy="1741404"/>
          </a:xfrm>
        </p:spPr>
        <p:txBody>
          <a:bodyPr anchor="t">
            <a:normAutofit/>
          </a:bodyPr>
          <a:lstStyle/>
          <a:p>
            <a:r>
              <a:rPr lang="en-CA" sz="2800" i="1" dirty="0">
                <a:solidFill>
                  <a:schemeClr val="bg1"/>
                </a:solidFill>
              </a:rPr>
              <a:t>Matthew 5:17-20</a:t>
            </a:r>
          </a:p>
        </p:txBody>
      </p:sp>
      <p:sp>
        <p:nvSpPr>
          <p:cNvPr id="26" name="Rectangle 25">
            <a:extLst>
              <a:ext uri="{FF2B5EF4-FFF2-40B4-BE49-F238E27FC236}">
                <a16:creationId xmlns:a16="http://schemas.microsoft.com/office/drawing/2014/main" id="{57851D67-7085-40E2-B146-F91433A28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144405"/>
            <a:ext cx="7534656" cy="734559"/>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9C969C2C-E7E3-4052-87D4-61E733EC1B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1240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7C60369F-A41B-4D6E-8990-30E2715C57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1459"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083619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A82BC41B-2870-0A37-801F-56917B8F488E}"/>
            </a:ext>
          </a:extLst>
        </p:cNvPr>
        <p:cNvGrpSpPr/>
        <p:nvPr/>
      </p:nvGrpSpPr>
      <p:grpSpPr>
        <a:xfrm>
          <a:off x="0" y="0"/>
          <a:ext cx="0" cy="0"/>
          <a:chOff x="0" y="0"/>
          <a:chExt cx="0" cy="0"/>
        </a:xfrm>
      </p:grpSpPr>
      <p:sp>
        <p:nvSpPr>
          <p:cNvPr id="21" name="Rectangle 20">
            <a:extLst>
              <a:ext uri="{FF2B5EF4-FFF2-40B4-BE49-F238E27FC236}">
                <a16:creationId xmlns:a16="http://schemas.microsoft.com/office/drawing/2014/main" id="{A8FE3E18-386B-94AB-1894-392CE6938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57">
            <a:extLst>
              <a:ext uri="{FF2B5EF4-FFF2-40B4-BE49-F238E27FC236}">
                <a16:creationId xmlns:a16="http://schemas.microsoft.com/office/drawing/2014/main" id="{4B788BBB-DECE-B0F9-AF53-EA6E78AC01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txBody>
          <a:bodyPr/>
          <a:lstStyle/>
          <a:p>
            <a:endParaRPr lang="en-CA"/>
          </a:p>
        </p:txBody>
      </p:sp>
      <p:sp>
        <p:nvSpPr>
          <p:cNvPr id="25" name="Rectangle 24">
            <a:extLst>
              <a:ext uri="{FF2B5EF4-FFF2-40B4-BE49-F238E27FC236}">
                <a16:creationId xmlns:a16="http://schemas.microsoft.com/office/drawing/2014/main" id="{FAABAE0A-7FAE-BA04-50A3-898E8F8496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735FB3FC-3B02-6F4D-0320-73E5FCDCEE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542A2003-0CDC-9E36-906B-EB4010D5AB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55" y="-4078"/>
            <a:ext cx="4641096" cy="10565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02AA19F9-2245-0D10-4B22-CBF98568D2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031500"/>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F04DA577-F181-BD85-3A7F-39AD9A575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5468" y="1095508"/>
            <a:ext cx="4603482" cy="501689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B913C8C9-46EE-BDF3-5E57-AC772A746764}"/>
              </a:ext>
            </a:extLst>
          </p:cNvPr>
          <p:cNvSpPr txBox="1"/>
          <p:nvPr/>
        </p:nvSpPr>
        <p:spPr>
          <a:xfrm>
            <a:off x="7973503" y="1709530"/>
            <a:ext cx="3754671" cy="2528515"/>
          </a:xfrm>
          <a:prstGeom prst="rect">
            <a:avLst/>
          </a:prstGeom>
        </p:spPr>
        <p:txBody>
          <a:bodyPr vert="horz" lIns="109728" tIns="109728" rIns="109728" bIns="91440" rtlCol="0" anchor="b">
            <a:normAutofit/>
          </a:bodyPr>
          <a:lstStyle/>
          <a:p>
            <a:pPr algn="ctr">
              <a:lnSpc>
                <a:spcPct val="115000"/>
              </a:lnSpc>
              <a:spcBef>
                <a:spcPct val="0"/>
              </a:spcBef>
              <a:spcAft>
                <a:spcPts val="600"/>
              </a:spcAft>
            </a:pPr>
            <a:r>
              <a:rPr lang="en-US" sz="2800" b="1" cap="all" spc="150" dirty="0">
                <a:solidFill>
                  <a:schemeClr val="tx2"/>
                </a:solidFill>
                <a:latin typeface="+mj-lt"/>
                <a:ea typeface="+mj-ea"/>
                <a:cs typeface="+mj-cs"/>
              </a:rPr>
              <a:t>III. THE COST OF THE PRODUCTION </a:t>
            </a:r>
            <a:r>
              <a:rPr lang="en-US" sz="2800" b="1" i="1" cap="all" spc="150" dirty="0">
                <a:solidFill>
                  <a:schemeClr val="tx2"/>
                </a:solidFill>
                <a:latin typeface="+mj-lt"/>
                <a:ea typeface="+mj-ea"/>
                <a:cs typeface="+mj-cs"/>
              </a:rPr>
              <a:t>(Matthew 5:20)</a:t>
            </a:r>
          </a:p>
        </p:txBody>
      </p:sp>
      <p:sp>
        <p:nvSpPr>
          <p:cNvPr id="35" name="Rectangle 34">
            <a:extLst>
              <a:ext uri="{FF2B5EF4-FFF2-40B4-BE49-F238E27FC236}">
                <a16:creationId xmlns:a16="http://schemas.microsoft.com/office/drawing/2014/main" id="{4EEA234C-9D8E-2CE1-47C7-E4F506180A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144405"/>
            <a:ext cx="7534656" cy="7135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7F22FA77-4F90-84BD-C196-7CF24E3E47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5468" y="6167615"/>
            <a:ext cx="4603482"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EFE84735-5137-99CB-47C9-16D39D2532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1240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97061C86-1CC1-B5F9-51DE-5E969893A2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1459"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36B2DF07-11F2-92F9-2CC8-86C5289BA485}"/>
              </a:ext>
            </a:extLst>
          </p:cNvPr>
          <p:cNvSpPr txBox="1"/>
          <p:nvPr/>
        </p:nvSpPr>
        <p:spPr>
          <a:xfrm>
            <a:off x="300038" y="1173200"/>
            <a:ext cx="7134225" cy="4154984"/>
          </a:xfrm>
          <a:prstGeom prst="rect">
            <a:avLst/>
          </a:prstGeom>
          <a:noFill/>
        </p:spPr>
        <p:txBody>
          <a:bodyPr wrap="square">
            <a:spAutoFit/>
          </a:bodyPr>
          <a:lstStyle/>
          <a:p>
            <a:pPr algn="ctr"/>
            <a:r>
              <a:rPr lang="en-CA" sz="4400" b="1" dirty="0"/>
              <a:t>The Scribes </a:t>
            </a:r>
            <a:r>
              <a:rPr lang="en-CA" sz="4400" dirty="0"/>
              <a:t>were considered as </a:t>
            </a:r>
            <a:r>
              <a:rPr lang="en-CA" sz="4400" b="1" dirty="0"/>
              <a:t>the wisest </a:t>
            </a:r>
            <a:r>
              <a:rPr lang="en-CA" sz="4400" dirty="0"/>
              <a:t>while </a:t>
            </a:r>
          </a:p>
          <a:p>
            <a:pPr algn="ctr"/>
            <a:r>
              <a:rPr lang="en-CA" sz="4400" b="1" dirty="0"/>
              <a:t>the Pharisees </a:t>
            </a:r>
          </a:p>
          <a:p>
            <a:pPr algn="ctr"/>
            <a:r>
              <a:rPr lang="en-CA" sz="4400" dirty="0"/>
              <a:t>were considered to be </a:t>
            </a:r>
            <a:r>
              <a:rPr lang="en-CA" sz="4400" b="1" dirty="0"/>
              <a:t>the holiest of all men. </a:t>
            </a:r>
          </a:p>
        </p:txBody>
      </p:sp>
    </p:spTree>
    <p:extLst>
      <p:ext uri="{BB962C8B-B14F-4D97-AF65-F5344CB8AC3E}">
        <p14:creationId xmlns:p14="http://schemas.microsoft.com/office/powerpoint/2010/main" val="13815942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41CC5232-0835-2F43-FAB9-8E481950CA00}"/>
            </a:ext>
          </a:extLst>
        </p:cNvPr>
        <p:cNvGrpSpPr/>
        <p:nvPr/>
      </p:nvGrpSpPr>
      <p:grpSpPr>
        <a:xfrm>
          <a:off x="0" y="0"/>
          <a:ext cx="0" cy="0"/>
          <a:chOff x="0" y="0"/>
          <a:chExt cx="0" cy="0"/>
        </a:xfrm>
      </p:grpSpPr>
      <p:sp>
        <p:nvSpPr>
          <p:cNvPr id="21" name="Rectangle 20">
            <a:extLst>
              <a:ext uri="{FF2B5EF4-FFF2-40B4-BE49-F238E27FC236}">
                <a16:creationId xmlns:a16="http://schemas.microsoft.com/office/drawing/2014/main" id="{DA30CB17-B955-EC7B-A9A6-1D0BBED786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57">
            <a:extLst>
              <a:ext uri="{FF2B5EF4-FFF2-40B4-BE49-F238E27FC236}">
                <a16:creationId xmlns:a16="http://schemas.microsoft.com/office/drawing/2014/main" id="{DB9BA438-415E-073D-040F-C6A45BD9C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txBody>
          <a:bodyPr/>
          <a:lstStyle/>
          <a:p>
            <a:endParaRPr lang="en-CA"/>
          </a:p>
        </p:txBody>
      </p:sp>
      <p:sp>
        <p:nvSpPr>
          <p:cNvPr id="25" name="Rectangle 24">
            <a:extLst>
              <a:ext uri="{FF2B5EF4-FFF2-40B4-BE49-F238E27FC236}">
                <a16:creationId xmlns:a16="http://schemas.microsoft.com/office/drawing/2014/main" id="{990D8F36-688D-CCAA-9878-94DD16B580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28690164-1CEB-188E-5B61-AADEC609D0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4342766B-567B-096E-8F34-753F7A0DE4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55" y="-4078"/>
            <a:ext cx="4641096" cy="10565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7544884A-53A7-93EA-1935-EDFFFBA25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031500"/>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0C93788E-E495-A3A7-CA4C-14930E4633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5468" y="1095508"/>
            <a:ext cx="4603482" cy="501689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5E09C5A3-50F1-569C-AAEC-0292697709DD}"/>
              </a:ext>
            </a:extLst>
          </p:cNvPr>
          <p:cNvSpPr txBox="1"/>
          <p:nvPr/>
        </p:nvSpPr>
        <p:spPr>
          <a:xfrm>
            <a:off x="7973503" y="1709530"/>
            <a:ext cx="3754671" cy="2528515"/>
          </a:xfrm>
          <a:prstGeom prst="rect">
            <a:avLst/>
          </a:prstGeom>
        </p:spPr>
        <p:txBody>
          <a:bodyPr vert="horz" lIns="109728" tIns="109728" rIns="109728" bIns="91440" rtlCol="0" anchor="b">
            <a:normAutofit/>
          </a:bodyPr>
          <a:lstStyle/>
          <a:p>
            <a:pPr algn="ctr">
              <a:lnSpc>
                <a:spcPct val="115000"/>
              </a:lnSpc>
              <a:spcBef>
                <a:spcPct val="0"/>
              </a:spcBef>
              <a:spcAft>
                <a:spcPts val="600"/>
              </a:spcAft>
            </a:pPr>
            <a:r>
              <a:rPr lang="en-US" sz="2800" b="1" cap="all" spc="150" dirty="0">
                <a:solidFill>
                  <a:schemeClr val="tx2"/>
                </a:solidFill>
                <a:latin typeface="+mj-lt"/>
                <a:ea typeface="+mj-ea"/>
                <a:cs typeface="+mj-cs"/>
              </a:rPr>
              <a:t>III. THE COST OF THE PRODUCTION </a:t>
            </a:r>
            <a:r>
              <a:rPr lang="en-US" sz="2800" b="1" i="1" cap="all" spc="150" dirty="0">
                <a:solidFill>
                  <a:schemeClr val="tx2"/>
                </a:solidFill>
                <a:latin typeface="+mj-lt"/>
                <a:ea typeface="+mj-ea"/>
                <a:cs typeface="+mj-cs"/>
              </a:rPr>
              <a:t>(Matthew 5:20)</a:t>
            </a:r>
          </a:p>
        </p:txBody>
      </p:sp>
      <p:sp>
        <p:nvSpPr>
          <p:cNvPr id="35" name="Rectangle 34">
            <a:extLst>
              <a:ext uri="{FF2B5EF4-FFF2-40B4-BE49-F238E27FC236}">
                <a16:creationId xmlns:a16="http://schemas.microsoft.com/office/drawing/2014/main" id="{F93A895E-2579-1A3F-C42D-405616C8A9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144405"/>
            <a:ext cx="7534656" cy="7135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2C5F3F9D-0711-5D98-7DB6-D805801DE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5468" y="6167615"/>
            <a:ext cx="4603482"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6081FD82-5AB4-C049-E7A9-1F0DB38A0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1240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4A5B7422-9FC4-8C76-6338-780DF4E3E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1459"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DC0A8C3C-44A4-F91E-4DE2-EBCA0ABFF6BA}"/>
              </a:ext>
            </a:extLst>
          </p:cNvPr>
          <p:cNvSpPr txBox="1"/>
          <p:nvPr/>
        </p:nvSpPr>
        <p:spPr>
          <a:xfrm>
            <a:off x="300038" y="1173200"/>
            <a:ext cx="7134225" cy="3016210"/>
          </a:xfrm>
          <a:prstGeom prst="rect">
            <a:avLst/>
          </a:prstGeom>
          <a:noFill/>
        </p:spPr>
        <p:txBody>
          <a:bodyPr wrap="square">
            <a:spAutoFit/>
          </a:bodyPr>
          <a:lstStyle/>
          <a:p>
            <a:pPr marL="342900" indent="-342900" algn="ctr">
              <a:buAutoNum type="alphaUcPeriod"/>
            </a:pPr>
            <a:r>
              <a:rPr lang="en-CA" sz="4000" b="1" i="0" u="none" strike="noStrike" baseline="0" dirty="0"/>
              <a:t>Fasting –</a:t>
            </a:r>
          </a:p>
          <a:p>
            <a:pPr algn="ctr"/>
            <a:endParaRPr lang="en-CA" b="1" dirty="0"/>
          </a:p>
          <a:p>
            <a:pPr algn="ctr"/>
            <a:endParaRPr lang="en-CA" sz="4400" b="1" dirty="0"/>
          </a:p>
          <a:p>
            <a:pPr algn="ctr"/>
            <a:r>
              <a:rPr lang="en-CA" sz="4400" b="1" dirty="0"/>
              <a:t>Monday and Thursday until 3:00 Pm</a:t>
            </a:r>
          </a:p>
        </p:txBody>
      </p:sp>
    </p:spTree>
    <p:extLst>
      <p:ext uri="{BB962C8B-B14F-4D97-AF65-F5344CB8AC3E}">
        <p14:creationId xmlns:p14="http://schemas.microsoft.com/office/powerpoint/2010/main" val="30449907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D8ABF79A-2522-EFDD-C4E9-877E2B17746C}"/>
            </a:ext>
          </a:extLst>
        </p:cNvPr>
        <p:cNvGrpSpPr/>
        <p:nvPr/>
      </p:nvGrpSpPr>
      <p:grpSpPr>
        <a:xfrm>
          <a:off x="0" y="0"/>
          <a:ext cx="0" cy="0"/>
          <a:chOff x="0" y="0"/>
          <a:chExt cx="0" cy="0"/>
        </a:xfrm>
      </p:grpSpPr>
      <p:sp>
        <p:nvSpPr>
          <p:cNvPr id="21" name="Rectangle 20">
            <a:extLst>
              <a:ext uri="{FF2B5EF4-FFF2-40B4-BE49-F238E27FC236}">
                <a16:creationId xmlns:a16="http://schemas.microsoft.com/office/drawing/2014/main" id="{82B919EA-043B-4269-5265-1C8C6F14D9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57">
            <a:extLst>
              <a:ext uri="{FF2B5EF4-FFF2-40B4-BE49-F238E27FC236}">
                <a16:creationId xmlns:a16="http://schemas.microsoft.com/office/drawing/2014/main" id="{E5688809-DDDE-2A2C-EA3B-9E67BF2C7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txBody>
          <a:bodyPr/>
          <a:lstStyle/>
          <a:p>
            <a:endParaRPr lang="en-CA"/>
          </a:p>
        </p:txBody>
      </p:sp>
      <p:sp>
        <p:nvSpPr>
          <p:cNvPr id="25" name="Rectangle 24">
            <a:extLst>
              <a:ext uri="{FF2B5EF4-FFF2-40B4-BE49-F238E27FC236}">
                <a16:creationId xmlns:a16="http://schemas.microsoft.com/office/drawing/2014/main" id="{477CF9B2-DF57-1F6D-618E-6DC5862522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9F47689E-A1E9-60AE-DF9E-99D007E676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96622031-E1F5-4D1E-5A9B-1B70CDEBB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55" y="-4078"/>
            <a:ext cx="4641096" cy="10565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90DCFE51-91F8-5059-E7F2-2D37DE6D51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031500"/>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48DA09B4-38A0-F0AF-DA8E-AD77D67E3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5468" y="1095508"/>
            <a:ext cx="4603482" cy="501689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79D306E-34A0-F88B-DDD7-232A2E02FBAC}"/>
              </a:ext>
            </a:extLst>
          </p:cNvPr>
          <p:cNvSpPr txBox="1"/>
          <p:nvPr/>
        </p:nvSpPr>
        <p:spPr>
          <a:xfrm>
            <a:off x="7973503" y="1709530"/>
            <a:ext cx="3754671" cy="2528515"/>
          </a:xfrm>
          <a:prstGeom prst="rect">
            <a:avLst/>
          </a:prstGeom>
        </p:spPr>
        <p:txBody>
          <a:bodyPr vert="horz" lIns="109728" tIns="109728" rIns="109728" bIns="91440" rtlCol="0" anchor="b">
            <a:normAutofit/>
          </a:bodyPr>
          <a:lstStyle/>
          <a:p>
            <a:pPr algn="ctr">
              <a:lnSpc>
                <a:spcPct val="115000"/>
              </a:lnSpc>
              <a:spcBef>
                <a:spcPct val="0"/>
              </a:spcBef>
              <a:spcAft>
                <a:spcPts val="600"/>
              </a:spcAft>
            </a:pPr>
            <a:r>
              <a:rPr lang="en-US" sz="2800" b="1" cap="all" spc="150" dirty="0">
                <a:solidFill>
                  <a:schemeClr val="tx2"/>
                </a:solidFill>
                <a:latin typeface="+mj-lt"/>
                <a:ea typeface="+mj-ea"/>
                <a:cs typeface="+mj-cs"/>
              </a:rPr>
              <a:t>III. THE COST OF THE PRODUCTION </a:t>
            </a:r>
            <a:r>
              <a:rPr lang="en-US" sz="2800" b="1" i="1" cap="all" spc="150" dirty="0">
                <a:solidFill>
                  <a:schemeClr val="tx2"/>
                </a:solidFill>
                <a:latin typeface="+mj-lt"/>
                <a:ea typeface="+mj-ea"/>
                <a:cs typeface="+mj-cs"/>
              </a:rPr>
              <a:t>(Matthew 5:20)</a:t>
            </a:r>
          </a:p>
        </p:txBody>
      </p:sp>
      <p:sp>
        <p:nvSpPr>
          <p:cNvPr id="35" name="Rectangle 34">
            <a:extLst>
              <a:ext uri="{FF2B5EF4-FFF2-40B4-BE49-F238E27FC236}">
                <a16:creationId xmlns:a16="http://schemas.microsoft.com/office/drawing/2014/main" id="{17860BFE-45FC-0D4C-9797-5B038FA3C1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144405"/>
            <a:ext cx="7534656" cy="7135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078AB37B-D4BC-812D-BD38-1BEA05B16D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5468" y="6167615"/>
            <a:ext cx="4603482"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D8C1DF2A-081D-3739-F0FD-543D839CB7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1240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BF9D3916-24FC-DF9D-33F5-367F2534FC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1459"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8F1DE76B-ADB3-D6D4-6C16-8C940F4D52D4}"/>
              </a:ext>
            </a:extLst>
          </p:cNvPr>
          <p:cNvSpPr txBox="1"/>
          <p:nvPr/>
        </p:nvSpPr>
        <p:spPr>
          <a:xfrm>
            <a:off x="300038" y="1173200"/>
            <a:ext cx="7134225" cy="4708981"/>
          </a:xfrm>
          <a:prstGeom prst="rect">
            <a:avLst/>
          </a:prstGeom>
          <a:noFill/>
        </p:spPr>
        <p:txBody>
          <a:bodyPr wrap="square">
            <a:spAutoFit/>
          </a:bodyPr>
          <a:lstStyle/>
          <a:p>
            <a:pPr algn="ctr"/>
            <a:r>
              <a:rPr lang="en-CA" sz="4000" b="1" i="0" u="none" strike="noStrike" baseline="0" dirty="0"/>
              <a:t>B. Tithing</a:t>
            </a:r>
            <a:endParaRPr lang="en-CA" sz="4000" b="1" dirty="0"/>
          </a:p>
          <a:p>
            <a:pPr algn="ctr"/>
            <a:endParaRPr lang="en-CA" sz="4400" b="1" dirty="0"/>
          </a:p>
          <a:p>
            <a:r>
              <a:rPr lang="en-CA" sz="3600" b="0" i="0" u="none" strike="noStrike" baseline="0" dirty="0"/>
              <a:t>They gave a tenth of their whole earnings every year </a:t>
            </a:r>
            <a:r>
              <a:rPr lang="en-CA" sz="3600" b="1" i="0" u="none" strike="noStrike" baseline="0" dirty="0"/>
              <a:t>plus</a:t>
            </a:r>
            <a:r>
              <a:rPr lang="en-CA" sz="3600" b="0" i="0" u="none" strike="noStrike" baseline="0" dirty="0"/>
              <a:t> a tenth of any increase. The stricter ones </a:t>
            </a:r>
            <a:r>
              <a:rPr lang="en-CA" sz="3600" b="1" i="0" u="none" strike="noStrike" baseline="0" dirty="0"/>
              <a:t>also</a:t>
            </a:r>
            <a:r>
              <a:rPr lang="en-CA" sz="3600" b="0" i="0" u="none" strike="noStrike" baseline="0" dirty="0"/>
              <a:t> gave an additional tenth to the poor through alms giving.</a:t>
            </a:r>
          </a:p>
        </p:txBody>
      </p:sp>
    </p:spTree>
    <p:extLst>
      <p:ext uri="{BB962C8B-B14F-4D97-AF65-F5344CB8AC3E}">
        <p14:creationId xmlns:p14="http://schemas.microsoft.com/office/powerpoint/2010/main" val="41976407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44148687-8C79-6BAF-A1D9-29BDE395C5AA}"/>
            </a:ext>
          </a:extLst>
        </p:cNvPr>
        <p:cNvGrpSpPr/>
        <p:nvPr/>
      </p:nvGrpSpPr>
      <p:grpSpPr>
        <a:xfrm>
          <a:off x="0" y="0"/>
          <a:ext cx="0" cy="0"/>
          <a:chOff x="0" y="0"/>
          <a:chExt cx="0" cy="0"/>
        </a:xfrm>
      </p:grpSpPr>
      <p:sp>
        <p:nvSpPr>
          <p:cNvPr id="21" name="Rectangle 20">
            <a:extLst>
              <a:ext uri="{FF2B5EF4-FFF2-40B4-BE49-F238E27FC236}">
                <a16:creationId xmlns:a16="http://schemas.microsoft.com/office/drawing/2014/main" id="{259E1ED9-BC3B-30A6-A56B-F9CC01F08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57">
            <a:extLst>
              <a:ext uri="{FF2B5EF4-FFF2-40B4-BE49-F238E27FC236}">
                <a16:creationId xmlns:a16="http://schemas.microsoft.com/office/drawing/2014/main" id="{71278A40-6E0F-6AAE-E6EC-81B18F758B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txBody>
          <a:bodyPr/>
          <a:lstStyle/>
          <a:p>
            <a:endParaRPr lang="en-CA"/>
          </a:p>
        </p:txBody>
      </p:sp>
      <p:sp>
        <p:nvSpPr>
          <p:cNvPr id="25" name="Rectangle 24">
            <a:extLst>
              <a:ext uri="{FF2B5EF4-FFF2-40B4-BE49-F238E27FC236}">
                <a16:creationId xmlns:a16="http://schemas.microsoft.com/office/drawing/2014/main" id="{9A6E5C05-A708-0E69-23DC-D23970C095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F9B96C02-79B6-23E7-D508-4320F58686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CCA87921-569B-33C3-C9B0-C0F529210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55" y="-4078"/>
            <a:ext cx="4641096" cy="10565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07679C84-F104-9B2C-8F72-E67482B585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031500"/>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13DB9D79-657D-FEF0-AC46-8B4B455D50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5468" y="1095508"/>
            <a:ext cx="4603482" cy="501689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3766BEC5-8DFE-A9BA-8FA2-D1DBB67B0C4D}"/>
              </a:ext>
            </a:extLst>
          </p:cNvPr>
          <p:cNvSpPr txBox="1"/>
          <p:nvPr/>
        </p:nvSpPr>
        <p:spPr>
          <a:xfrm>
            <a:off x="7973503" y="1709530"/>
            <a:ext cx="3754671" cy="2528515"/>
          </a:xfrm>
          <a:prstGeom prst="rect">
            <a:avLst/>
          </a:prstGeom>
        </p:spPr>
        <p:txBody>
          <a:bodyPr vert="horz" lIns="109728" tIns="109728" rIns="109728" bIns="91440" rtlCol="0" anchor="b">
            <a:normAutofit/>
          </a:bodyPr>
          <a:lstStyle/>
          <a:p>
            <a:pPr algn="ctr">
              <a:lnSpc>
                <a:spcPct val="115000"/>
              </a:lnSpc>
              <a:spcBef>
                <a:spcPct val="0"/>
              </a:spcBef>
              <a:spcAft>
                <a:spcPts val="600"/>
              </a:spcAft>
            </a:pPr>
            <a:r>
              <a:rPr lang="en-US" sz="2800" b="1" cap="all" spc="150" dirty="0">
                <a:solidFill>
                  <a:schemeClr val="tx2"/>
                </a:solidFill>
                <a:latin typeface="+mj-lt"/>
                <a:ea typeface="+mj-ea"/>
                <a:cs typeface="+mj-cs"/>
              </a:rPr>
              <a:t>III. THE COST OF THE PRODUCTION </a:t>
            </a:r>
            <a:r>
              <a:rPr lang="en-US" sz="2800" b="1" i="1" cap="all" spc="150" dirty="0">
                <a:solidFill>
                  <a:schemeClr val="tx2"/>
                </a:solidFill>
                <a:latin typeface="+mj-lt"/>
                <a:ea typeface="+mj-ea"/>
                <a:cs typeface="+mj-cs"/>
              </a:rPr>
              <a:t>(Matthew 5:20)</a:t>
            </a:r>
          </a:p>
        </p:txBody>
      </p:sp>
      <p:sp>
        <p:nvSpPr>
          <p:cNvPr id="35" name="Rectangle 34">
            <a:extLst>
              <a:ext uri="{FF2B5EF4-FFF2-40B4-BE49-F238E27FC236}">
                <a16:creationId xmlns:a16="http://schemas.microsoft.com/office/drawing/2014/main" id="{807AAD7B-6D5B-A716-9FD8-523E8DDDC7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144405"/>
            <a:ext cx="7534656" cy="7135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EB36A782-E8FF-285E-3B49-B3503DC37B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5468" y="6167615"/>
            <a:ext cx="4603482"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BFF30F1A-D9A7-57C8-95CE-E4930917F0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1240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71B4ADDF-2071-61A0-6AEA-7BC33055BD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1459"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0F6DE5E1-FFF0-A6CD-49AB-9FD0251B04DC}"/>
              </a:ext>
            </a:extLst>
          </p:cNvPr>
          <p:cNvSpPr txBox="1"/>
          <p:nvPr/>
        </p:nvSpPr>
        <p:spPr>
          <a:xfrm>
            <a:off x="300038" y="1173200"/>
            <a:ext cx="7134225" cy="2923877"/>
          </a:xfrm>
          <a:prstGeom prst="rect">
            <a:avLst/>
          </a:prstGeom>
          <a:noFill/>
        </p:spPr>
        <p:txBody>
          <a:bodyPr wrap="square">
            <a:spAutoFit/>
          </a:bodyPr>
          <a:lstStyle/>
          <a:p>
            <a:pPr algn="ctr"/>
            <a:r>
              <a:rPr lang="en-CA" sz="4000" b="1" i="0" u="none" strike="noStrike" baseline="0" dirty="0"/>
              <a:t>C. Study of Scriptures </a:t>
            </a:r>
            <a:endParaRPr lang="en-CA" sz="4400" b="1" dirty="0"/>
          </a:p>
          <a:p>
            <a:r>
              <a:rPr lang="en-CA" sz="1800" b="0" i="0" u="none" strike="noStrike" baseline="0" dirty="0"/>
              <a:t> </a:t>
            </a:r>
          </a:p>
          <a:p>
            <a:endParaRPr lang="en-CA" dirty="0"/>
          </a:p>
          <a:p>
            <a:r>
              <a:rPr lang="en-CA" sz="3600" b="0" i="0" u="none" strike="noStrike" baseline="0" dirty="0"/>
              <a:t>They </a:t>
            </a:r>
            <a:r>
              <a:rPr lang="en-CA" sz="3600" b="1" i="0" u="none" strike="noStrike" baseline="0" dirty="0"/>
              <a:t>devoted</a:t>
            </a:r>
            <a:r>
              <a:rPr lang="en-CA" sz="3600" b="0" i="0" u="none" strike="noStrike" baseline="0" dirty="0"/>
              <a:t> their lives to </a:t>
            </a:r>
            <a:r>
              <a:rPr lang="en-CA" sz="3600" b="1" i="0" u="none" strike="noStrike" baseline="0" dirty="0"/>
              <a:t>studying</a:t>
            </a:r>
            <a:r>
              <a:rPr lang="en-CA" sz="3600" b="0" i="0" u="none" strike="noStrike" baseline="0" dirty="0"/>
              <a:t> the Word of God and </a:t>
            </a:r>
            <a:r>
              <a:rPr lang="en-CA" sz="3600" b="1" i="0" u="none" strike="noStrike" baseline="0" dirty="0"/>
              <a:t>teaching</a:t>
            </a:r>
            <a:r>
              <a:rPr lang="en-CA" sz="3600" b="0" i="0" u="none" strike="noStrike" baseline="0" dirty="0"/>
              <a:t> it to others. </a:t>
            </a:r>
          </a:p>
        </p:txBody>
      </p:sp>
    </p:spTree>
    <p:extLst>
      <p:ext uri="{BB962C8B-B14F-4D97-AF65-F5344CB8AC3E}">
        <p14:creationId xmlns:p14="http://schemas.microsoft.com/office/powerpoint/2010/main" val="319914349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5281E3B5-A57D-89BB-91D0-D5AB08889750}"/>
            </a:ext>
          </a:extLst>
        </p:cNvPr>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362F176A-9349-4CD7-8042-59C0200C8C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0904" y="-4078"/>
            <a:ext cx="4641096" cy="10565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E9A171F-91A7-42F8-B25C-E38B244E7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031500"/>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64738AB-B6BE-4867-889A-52CE4AC8D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5467" y="1095508"/>
            <a:ext cx="4606533" cy="501689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F978DA-1DF1-E61C-15C9-4E396C971AFE}"/>
              </a:ext>
            </a:extLst>
          </p:cNvPr>
          <p:cNvSpPr>
            <a:spLocks noGrp="1"/>
          </p:cNvSpPr>
          <p:nvPr>
            <p:ph type="ctrTitle"/>
          </p:nvPr>
        </p:nvSpPr>
        <p:spPr>
          <a:xfrm>
            <a:off x="7824513" y="1709530"/>
            <a:ext cx="3903661" cy="2528515"/>
          </a:xfrm>
        </p:spPr>
        <p:txBody>
          <a:bodyPr anchor="b">
            <a:normAutofit fontScale="90000"/>
          </a:bodyPr>
          <a:lstStyle/>
          <a:p>
            <a:pPr algn="ctr">
              <a:lnSpc>
                <a:spcPct val="115000"/>
              </a:lnSpc>
            </a:pPr>
            <a:r>
              <a:rPr lang="en-CA" sz="3300" dirty="0">
                <a:solidFill>
                  <a:schemeClr val="bg1"/>
                </a:solidFill>
              </a:rPr>
              <a:t>I. THE COMPONENTS OF THE SCRIPT </a:t>
            </a:r>
            <a:r>
              <a:rPr lang="en-CA" sz="3300" i="1" dirty="0">
                <a:solidFill>
                  <a:schemeClr val="bg1"/>
                </a:solidFill>
              </a:rPr>
              <a:t>(Matthew 5:17,18)</a:t>
            </a:r>
          </a:p>
        </p:txBody>
      </p:sp>
      <p:sp>
        <p:nvSpPr>
          <p:cNvPr id="43" name="Rectangle 42">
            <a:extLst>
              <a:ext uri="{FF2B5EF4-FFF2-40B4-BE49-F238E27FC236}">
                <a16:creationId xmlns:a16="http://schemas.microsoft.com/office/drawing/2014/main" id="{57851D67-7085-40E2-B146-F91433A28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144405"/>
            <a:ext cx="7534656" cy="734559"/>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9C969C2C-E7E3-4052-87D4-61E733EC1B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1240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7C60369F-A41B-4D6E-8990-30E2715C57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1459"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AD11922-9323-1499-F4B4-9D09A6B61FD2}"/>
              </a:ext>
            </a:extLst>
          </p:cNvPr>
          <p:cNvSpPr txBox="1"/>
          <p:nvPr/>
        </p:nvSpPr>
        <p:spPr>
          <a:xfrm>
            <a:off x="247649" y="1299915"/>
            <a:ext cx="7148513" cy="4431983"/>
          </a:xfrm>
          <a:prstGeom prst="rect">
            <a:avLst/>
          </a:prstGeom>
          <a:noFill/>
        </p:spPr>
        <p:txBody>
          <a:bodyPr wrap="square">
            <a:spAutoFit/>
          </a:bodyPr>
          <a:lstStyle/>
          <a:p>
            <a:r>
              <a:rPr lang="en-CA" sz="2400" i="1" dirty="0"/>
              <a:t>Galatians 3:17,19,21</a:t>
            </a:r>
          </a:p>
          <a:p>
            <a:endParaRPr lang="en-CA" sz="2400" dirty="0"/>
          </a:p>
          <a:p>
            <a:r>
              <a:rPr lang="en-CA" sz="2400" b="1" i="0" u="sng" strike="noStrike" baseline="0" dirty="0"/>
              <a:t>The wonderful truths found in the Scriptures declare that God didn’t have to rewrite the script as the drama of life took place for all to see. It was simply another component or chapter of the script that came forth</a:t>
            </a:r>
            <a:r>
              <a:rPr lang="en-CA" sz="2400" b="0" i="0" u="sng" strike="noStrike" baseline="0" dirty="0"/>
              <a:t>.</a:t>
            </a:r>
            <a:r>
              <a:rPr lang="en-CA" sz="2400" b="0" i="0" u="none" strike="noStrike" baseline="0" dirty="0"/>
              <a:t> We could say that the Bible set the script before us in different parts of the whole d</a:t>
            </a:r>
            <a:r>
              <a:rPr lang="en-CA" sz="1800" b="0" i="0" u="none" strike="noStrike" baseline="0" dirty="0"/>
              <a:t>rama. </a:t>
            </a:r>
          </a:p>
          <a:p>
            <a:endParaRPr lang="en-CA" dirty="0"/>
          </a:p>
          <a:p>
            <a:pPr algn="ctr"/>
            <a:r>
              <a:rPr lang="en-CA" sz="2400" b="1" i="0" u="none" strike="noStrike" baseline="0" dirty="0"/>
              <a:t>It was like Act 1, Act 2, Act 3 etc. </a:t>
            </a:r>
            <a:endParaRPr lang="en-CA" sz="2400" dirty="0"/>
          </a:p>
        </p:txBody>
      </p:sp>
    </p:spTree>
    <p:extLst>
      <p:ext uri="{BB962C8B-B14F-4D97-AF65-F5344CB8AC3E}">
        <p14:creationId xmlns:p14="http://schemas.microsoft.com/office/powerpoint/2010/main" val="23148103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3AB56678-F2CB-0BD4-61B0-3FD08BBB80CB}"/>
            </a:ext>
          </a:extLst>
        </p:cNvPr>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321AB37D-59B7-D070-A294-6E4971E8C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989F0ED2-47B5-0B6F-1488-7F7838AD93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0904" y="-4078"/>
            <a:ext cx="4641096" cy="10565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FE08CBF6-0EF8-28AD-7261-16F8DCC2AA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031500"/>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34DB5A6E-BA61-3C01-FA44-907934EE56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5467" y="1095508"/>
            <a:ext cx="4606533" cy="501689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A0AC3D-ADB4-AEBA-035D-4A3B063A9B59}"/>
              </a:ext>
            </a:extLst>
          </p:cNvPr>
          <p:cNvSpPr>
            <a:spLocks noGrp="1"/>
          </p:cNvSpPr>
          <p:nvPr>
            <p:ph type="ctrTitle"/>
          </p:nvPr>
        </p:nvSpPr>
        <p:spPr>
          <a:xfrm>
            <a:off x="7973503" y="1709530"/>
            <a:ext cx="3754671" cy="2528515"/>
          </a:xfrm>
        </p:spPr>
        <p:txBody>
          <a:bodyPr anchor="b">
            <a:normAutofit fontScale="90000"/>
          </a:bodyPr>
          <a:lstStyle/>
          <a:p>
            <a:pPr algn="ctr">
              <a:lnSpc>
                <a:spcPct val="115000"/>
              </a:lnSpc>
            </a:pPr>
            <a:r>
              <a:rPr lang="en-CA" sz="3300" dirty="0">
                <a:solidFill>
                  <a:schemeClr val="bg1"/>
                </a:solidFill>
              </a:rPr>
              <a:t>I. THE COMPONENTS OF THE SCRIPT </a:t>
            </a:r>
            <a:r>
              <a:rPr lang="en-CA" sz="3300" i="1" dirty="0">
                <a:solidFill>
                  <a:schemeClr val="bg1"/>
                </a:solidFill>
              </a:rPr>
              <a:t>(Matthew 5:17,18)</a:t>
            </a:r>
          </a:p>
        </p:txBody>
      </p:sp>
      <p:sp>
        <p:nvSpPr>
          <p:cNvPr id="43" name="Rectangle 42">
            <a:extLst>
              <a:ext uri="{FF2B5EF4-FFF2-40B4-BE49-F238E27FC236}">
                <a16:creationId xmlns:a16="http://schemas.microsoft.com/office/drawing/2014/main" id="{52FE63CA-25B4-9794-8C99-9CDA538EEC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144405"/>
            <a:ext cx="7534656" cy="734559"/>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42BD1AC7-DF17-A5DF-1D08-7FB8B4077F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1240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66D3056B-B3F4-8E32-A709-0F3B397B4D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1459"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72FF683-40C3-ACDD-DA43-425946AF4B76}"/>
              </a:ext>
            </a:extLst>
          </p:cNvPr>
          <p:cNvSpPr txBox="1"/>
          <p:nvPr/>
        </p:nvSpPr>
        <p:spPr>
          <a:xfrm>
            <a:off x="104775" y="1299915"/>
            <a:ext cx="7291387" cy="4832092"/>
          </a:xfrm>
          <a:prstGeom prst="rect">
            <a:avLst/>
          </a:prstGeom>
          <a:noFill/>
        </p:spPr>
        <p:txBody>
          <a:bodyPr wrap="square">
            <a:spAutoFit/>
          </a:bodyPr>
          <a:lstStyle/>
          <a:p>
            <a:r>
              <a:rPr lang="en-CA" sz="2800" b="1" i="1" dirty="0"/>
              <a:t>“Do not think that I have come to abolish the Law or the Prophets; I have not come to abolish them but to fulfill them.  </a:t>
            </a:r>
          </a:p>
          <a:p>
            <a:r>
              <a:rPr lang="en-CA" sz="2800" b="1" i="1" dirty="0"/>
              <a:t>18.  I tell you the truth, until heaven and earth disappear, not the smallest letter, not the least stroke of a pen, will by any means disappear from the Law until everything is accomplished.”</a:t>
            </a:r>
          </a:p>
          <a:p>
            <a:r>
              <a:rPr lang="en-CA" sz="2800" b="1" i="1" dirty="0"/>
              <a:t>				Matthew 5:17,18</a:t>
            </a:r>
            <a:endParaRPr lang="en-CA" sz="2800" b="1" dirty="0"/>
          </a:p>
        </p:txBody>
      </p:sp>
    </p:spTree>
    <p:extLst>
      <p:ext uri="{BB962C8B-B14F-4D97-AF65-F5344CB8AC3E}">
        <p14:creationId xmlns:p14="http://schemas.microsoft.com/office/powerpoint/2010/main" val="23757022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4" name="Rectangle 83">
            <a:extLst>
              <a:ext uri="{FF2B5EF4-FFF2-40B4-BE49-F238E27FC236}">
                <a16:creationId xmlns:a16="http://schemas.microsoft.com/office/drawing/2014/main" id="{0786F82F-1B47-46ED-8EAE-53EF71E59E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EF1BAF6F-6275-4646-9C59-331B29B955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6" name="Rectangle 85">
            <a:extLst>
              <a:ext uri="{FF2B5EF4-FFF2-40B4-BE49-F238E27FC236}">
                <a16:creationId xmlns:a16="http://schemas.microsoft.com/office/drawing/2014/main" id="{2ECA4CB2-9071-41EB-AABB-2D8EB939D0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pic>
        <p:nvPicPr>
          <p:cNvPr id="6" name="Picture 5" descr="Hands in handcuffs on a person's back&#10;&#10;AI-generated content may be incorrect.">
            <a:extLst>
              <a:ext uri="{FF2B5EF4-FFF2-40B4-BE49-F238E27FC236}">
                <a16:creationId xmlns:a16="http://schemas.microsoft.com/office/drawing/2014/main" id="{F8CBD9F1-A52E-7F1F-E7D9-2239AC0B0B4A}"/>
              </a:ext>
            </a:extLst>
          </p:cNvPr>
          <p:cNvPicPr>
            <a:picLocks noChangeAspect="1"/>
          </p:cNvPicPr>
          <p:nvPr/>
        </p:nvPicPr>
        <p:blipFill>
          <a:blip r:embed="rId2">
            <a:extLst>
              <a:ext uri="{28A0092B-C50C-407E-A947-70E740481C1C}">
                <a14:useLocalDpi xmlns:a14="http://schemas.microsoft.com/office/drawing/2010/main" val="0"/>
              </a:ext>
            </a:extLst>
          </a:blip>
          <a:srcRect l="24849" r="19288" b="1"/>
          <a:stretch/>
        </p:blipFill>
        <p:spPr>
          <a:xfrm>
            <a:off x="1" y="10"/>
            <a:ext cx="4654296" cy="5290511"/>
          </a:xfrm>
          <a:prstGeom prst="rect">
            <a:avLst/>
          </a:prstGeom>
        </p:spPr>
      </p:pic>
      <p:sp>
        <p:nvSpPr>
          <p:cNvPr id="87" name="Rectangle 86">
            <a:extLst>
              <a:ext uri="{FF2B5EF4-FFF2-40B4-BE49-F238E27FC236}">
                <a16:creationId xmlns:a16="http://schemas.microsoft.com/office/drawing/2014/main" id="{EB86F6BD-9C49-4F4F-99EA-9C5AA3183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97806" y="-2"/>
            <a:ext cx="7494194" cy="16419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B45835C1-525C-95C9-794E-D0F042A5429E}"/>
              </a:ext>
            </a:extLst>
          </p:cNvPr>
          <p:cNvSpPr txBox="1"/>
          <p:nvPr/>
        </p:nvSpPr>
        <p:spPr>
          <a:xfrm>
            <a:off x="5376671" y="265706"/>
            <a:ext cx="6399212" cy="1162801"/>
          </a:xfrm>
          <a:prstGeom prst="rect">
            <a:avLst/>
          </a:prstGeom>
        </p:spPr>
        <p:txBody>
          <a:bodyPr vert="horz" lIns="109728" tIns="109728" rIns="109728" bIns="91440" rtlCol="0" anchor="ctr">
            <a:normAutofit/>
          </a:bodyPr>
          <a:lstStyle/>
          <a:p>
            <a:pPr>
              <a:lnSpc>
                <a:spcPct val="140000"/>
              </a:lnSpc>
              <a:spcBef>
                <a:spcPct val="0"/>
              </a:spcBef>
              <a:spcAft>
                <a:spcPts val="600"/>
              </a:spcAft>
            </a:pPr>
            <a:r>
              <a:rPr lang="en-US" sz="2300" b="1" spc="150" dirty="0">
                <a:solidFill>
                  <a:schemeClr val="bg1"/>
                </a:solidFill>
                <a:latin typeface="+mj-lt"/>
                <a:ea typeface="+mj-ea"/>
                <a:cs typeface="+mj-cs"/>
              </a:rPr>
              <a:t>II. THE CAST OF THE ACTORS </a:t>
            </a:r>
            <a:r>
              <a:rPr lang="en-US" sz="2300" b="1" i="1" spc="150" dirty="0">
                <a:solidFill>
                  <a:schemeClr val="bg1"/>
                </a:solidFill>
                <a:latin typeface="+mj-lt"/>
                <a:ea typeface="+mj-ea"/>
                <a:cs typeface="+mj-cs"/>
              </a:rPr>
              <a:t>(Matthew 5:19)</a:t>
            </a:r>
          </a:p>
        </p:txBody>
      </p:sp>
      <p:sp>
        <p:nvSpPr>
          <p:cNvPr id="88" name="Rectangle 87">
            <a:extLst>
              <a:ext uri="{FF2B5EF4-FFF2-40B4-BE49-F238E27FC236}">
                <a16:creationId xmlns:a16="http://schemas.microsoft.com/office/drawing/2014/main" id="{C7DA365B-E064-481A-A62D-18CD31DB3F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74795" y="1658471"/>
            <a:ext cx="7517205" cy="3541058"/>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88">
            <a:extLst>
              <a:ext uri="{FF2B5EF4-FFF2-40B4-BE49-F238E27FC236}">
                <a16:creationId xmlns:a16="http://schemas.microsoft.com/office/drawing/2014/main" id="{96DBE49D-AABD-458B-B2DF-4D5FA7D5C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205919"/>
            <a:ext cx="4651248" cy="165208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96833CC6-729B-40E8-B891-D93467E34B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36801" y="3396995"/>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D8F69555-5E01-6D9E-F37F-44CE926109C6}"/>
              </a:ext>
            </a:extLst>
          </p:cNvPr>
          <p:cNvSpPr txBox="1"/>
          <p:nvPr/>
        </p:nvSpPr>
        <p:spPr>
          <a:xfrm>
            <a:off x="4991100" y="1940119"/>
            <a:ext cx="6967538" cy="3029446"/>
          </a:xfrm>
          <a:prstGeom prst="rect">
            <a:avLst/>
          </a:prstGeom>
        </p:spPr>
        <p:txBody>
          <a:bodyPr vert="horz" lIns="109728" tIns="109728" rIns="109728" bIns="91440" rtlCol="0" anchor="ctr">
            <a:noAutofit/>
          </a:bodyPr>
          <a:lstStyle/>
          <a:p>
            <a:pPr>
              <a:lnSpc>
                <a:spcPct val="130000"/>
              </a:lnSpc>
              <a:spcBef>
                <a:spcPts val="930"/>
              </a:spcBef>
              <a:buFont typeface="Corbel" panose="020B0503020204020204" pitchFamily="34" charset="0"/>
            </a:pPr>
            <a:r>
              <a:rPr lang="en-US" sz="2400" b="1" spc="150" dirty="0">
                <a:solidFill>
                  <a:schemeClr val="tx1">
                    <a:lumMod val="75000"/>
                    <a:lumOff val="25000"/>
                  </a:schemeClr>
                </a:solidFill>
              </a:rPr>
              <a:t>A. A Law Breaker - </a:t>
            </a:r>
          </a:p>
          <a:p>
            <a:pPr>
              <a:lnSpc>
                <a:spcPct val="130000"/>
              </a:lnSpc>
              <a:spcBef>
                <a:spcPts val="930"/>
              </a:spcBef>
              <a:buFont typeface="Corbel" panose="020B0503020204020204" pitchFamily="34" charset="0"/>
            </a:pPr>
            <a:r>
              <a:rPr lang="en-US" sz="2400" i="1" spc="150" dirty="0">
                <a:solidFill>
                  <a:schemeClr val="tx1">
                    <a:lumMod val="75000"/>
                    <a:lumOff val="25000"/>
                  </a:schemeClr>
                </a:solidFill>
              </a:rPr>
              <a:t>“Anyone who breaks </a:t>
            </a:r>
            <a:r>
              <a:rPr lang="en-US" sz="2400" b="1" i="1" spc="150" dirty="0">
                <a:solidFill>
                  <a:schemeClr val="tx1">
                    <a:lumMod val="75000"/>
                    <a:lumOff val="25000"/>
                  </a:schemeClr>
                </a:solidFill>
              </a:rPr>
              <a:t>(relaxes - RSV)</a:t>
            </a:r>
            <a:r>
              <a:rPr lang="en-US" sz="2400" i="1" spc="150" dirty="0">
                <a:solidFill>
                  <a:schemeClr val="tx1">
                    <a:lumMod val="75000"/>
                    <a:lumOff val="25000"/>
                  </a:schemeClr>
                </a:solidFill>
              </a:rPr>
              <a:t> one of the least of these commandments and teaches others to do the same will be called least in the kingdom of heaven,” 				    				  Matthew 5:19a</a:t>
            </a:r>
          </a:p>
        </p:txBody>
      </p:sp>
      <p:sp>
        <p:nvSpPr>
          <p:cNvPr id="91" name="Rectangle 90">
            <a:extLst>
              <a:ext uri="{FF2B5EF4-FFF2-40B4-BE49-F238E27FC236}">
                <a16:creationId xmlns:a16="http://schemas.microsoft.com/office/drawing/2014/main" id="{A5757897-7307-46AF-923D-FF5BF45DD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5205919"/>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504196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90573F4D-4FCE-0929-3BCA-4DCC7D84BE7D}"/>
            </a:ext>
          </a:extLst>
        </p:cNvPr>
        <p:cNvGrpSpPr/>
        <p:nvPr/>
      </p:nvGrpSpPr>
      <p:grpSpPr>
        <a:xfrm>
          <a:off x="0" y="0"/>
          <a:ext cx="0" cy="0"/>
          <a:chOff x="0" y="0"/>
          <a:chExt cx="0" cy="0"/>
        </a:xfrm>
      </p:grpSpPr>
      <p:sp>
        <p:nvSpPr>
          <p:cNvPr id="84" name="Rectangle 83">
            <a:extLst>
              <a:ext uri="{FF2B5EF4-FFF2-40B4-BE49-F238E27FC236}">
                <a16:creationId xmlns:a16="http://schemas.microsoft.com/office/drawing/2014/main" id="{CA2263B3-8280-D548-1F59-33D70C2EE1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A4A9549E-517F-610F-A8E8-5132205B9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6" name="Rectangle 85">
            <a:extLst>
              <a:ext uri="{FF2B5EF4-FFF2-40B4-BE49-F238E27FC236}">
                <a16:creationId xmlns:a16="http://schemas.microsoft.com/office/drawing/2014/main" id="{7467CB10-4F32-732B-8A55-9B502D674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pic>
        <p:nvPicPr>
          <p:cNvPr id="6" name="Picture 5" descr="Hands in handcuffs on a person's back&#10;&#10;AI-generated content may be incorrect.">
            <a:extLst>
              <a:ext uri="{FF2B5EF4-FFF2-40B4-BE49-F238E27FC236}">
                <a16:creationId xmlns:a16="http://schemas.microsoft.com/office/drawing/2014/main" id="{557D57E4-1FD7-C627-972C-516A59B60D16}"/>
              </a:ext>
            </a:extLst>
          </p:cNvPr>
          <p:cNvPicPr>
            <a:picLocks noChangeAspect="1"/>
          </p:cNvPicPr>
          <p:nvPr/>
        </p:nvPicPr>
        <p:blipFill>
          <a:blip r:embed="rId2">
            <a:extLst>
              <a:ext uri="{28A0092B-C50C-407E-A947-70E740481C1C}">
                <a14:useLocalDpi xmlns:a14="http://schemas.microsoft.com/office/drawing/2010/main" val="0"/>
              </a:ext>
            </a:extLst>
          </a:blip>
          <a:srcRect l="24849" r="19288" b="1"/>
          <a:stretch/>
        </p:blipFill>
        <p:spPr>
          <a:xfrm>
            <a:off x="1" y="10"/>
            <a:ext cx="4654296" cy="5290511"/>
          </a:xfrm>
          <a:prstGeom prst="rect">
            <a:avLst/>
          </a:prstGeom>
        </p:spPr>
      </p:pic>
      <p:sp>
        <p:nvSpPr>
          <p:cNvPr id="87" name="Rectangle 86">
            <a:extLst>
              <a:ext uri="{FF2B5EF4-FFF2-40B4-BE49-F238E27FC236}">
                <a16:creationId xmlns:a16="http://schemas.microsoft.com/office/drawing/2014/main" id="{A7C5242F-CA8B-575D-2EBA-E3E202166C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97806" y="-2"/>
            <a:ext cx="7494194" cy="16419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E70F886D-8D9B-93A9-06F3-02CEBB4ADC35}"/>
              </a:ext>
            </a:extLst>
          </p:cNvPr>
          <p:cNvSpPr txBox="1"/>
          <p:nvPr/>
        </p:nvSpPr>
        <p:spPr>
          <a:xfrm>
            <a:off x="5376671" y="265706"/>
            <a:ext cx="6399212" cy="1162801"/>
          </a:xfrm>
          <a:prstGeom prst="rect">
            <a:avLst/>
          </a:prstGeom>
        </p:spPr>
        <p:txBody>
          <a:bodyPr vert="horz" lIns="109728" tIns="109728" rIns="109728" bIns="91440" rtlCol="0" anchor="ctr">
            <a:normAutofit/>
          </a:bodyPr>
          <a:lstStyle/>
          <a:p>
            <a:pPr>
              <a:lnSpc>
                <a:spcPct val="140000"/>
              </a:lnSpc>
              <a:spcBef>
                <a:spcPct val="0"/>
              </a:spcBef>
              <a:spcAft>
                <a:spcPts val="600"/>
              </a:spcAft>
            </a:pPr>
            <a:r>
              <a:rPr lang="en-US" sz="2300" b="1" spc="150" dirty="0">
                <a:solidFill>
                  <a:schemeClr val="bg1"/>
                </a:solidFill>
                <a:latin typeface="+mj-lt"/>
                <a:ea typeface="+mj-ea"/>
                <a:cs typeface="+mj-cs"/>
              </a:rPr>
              <a:t>II. THE CAST OF THE ACTORS </a:t>
            </a:r>
            <a:r>
              <a:rPr lang="en-US" sz="2300" b="1" i="1" spc="150" dirty="0">
                <a:solidFill>
                  <a:schemeClr val="bg1"/>
                </a:solidFill>
                <a:latin typeface="+mj-lt"/>
                <a:ea typeface="+mj-ea"/>
                <a:cs typeface="+mj-cs"/>
              </a:rPr>
              <a:t>(Matthew 5:19)</a:t>
            </a:r>
          </a:p>
        </p:txBody>
      </p:sp>
      <p:sp>
        <p:nvSpPr>
          <p:cNvPr id="88" name="Rectangle 87">
            <a:extLst>
              <a:ext uri="{FF2B5EF4-FFF2-40B4-BE49-F238E27FC236}">
                <a16:creationId xmlns:a16="http://schemas.microsoft.com/office/drawing/2014/main" id="{99ED929B-1947-B489-0A9B-221876351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74795" y="1658471"/>
            <a:ext cx="7517205" cy="3541058"/>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88">
            <a:extLst>
              <a:ext uri="{FF2B5EF4-FFF2-40B4-BE49-F238E27FC236}">
                <a16:creationId xmlns:a16="http://schemas.microsoft.com/office/drawing/2014/main" id="{99AAE5EE-0490-DFF2-F378-4CC5E1B91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205919"/>
            <a:ext cx="4651248" cy="165208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9D05FD27-B890-6A3F-FF9D-B689EEF8CF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36801" y="3396995"/>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0D069B93-14BE-0315-5085-2EB5575F7D71}"/>
              </a:ext>
            </a:extLst>
          </p:cNvPr>
          <p:cNvSpPr txBox="1"/>
          <p:nvPr/>
        </p:nvSpPr>
        <p:spPr>
          <a:xfrm>
            <a:off x="4991100" y="1940119"/>
            <a:ext cx="6967538" cy="3029446"/>
          </a:xfrm>
          <a:prstGeom prst="rect">
            <a:avLst/>
          </a:prstGeom>
        </p:spPr>
        <p:txBody>
          <a:bodyPr vert="horz" lIns="109728" tIns="109728" rIns="109728" bIns="91440" rtlCol="0" anchor="ctr">
            <a:noAutofit/>
          </a:bodyPr>
          <a:lstStyle/>
          <a:p>
            <a:pPr>
              <a:lnSpc>
                <a:spcPct val="130000"/>
              </a:lnSpc>
              <a:spcBef>
                <a:spcPts val="930"/>
              </a:spcBef>
              <a:buFont typeface="Corbel" panose="020B0503020204020204" pitchFamily="34" charset="0"/>
            </a:pPr>
            <a:r>
              <a:rPr lang="en-US" sz="2000" b="1" spc="150" dirty="0">
                <a:solidFill>
                  <a:schemeClr val="tx1">
                    <a:lumMod val="75000"/>
                    <a:lumOff val="25000"/>
                  </a:schemeClr>
                </a:solidFill>
              </a:rPr>
              <a:t>A. A Law Breaker - </a:t>
            </a:r>
          </a:p>
          <a:p>
            <a:pPr>
              <a:lnSpc>
                <a:spcPct val="130000"/>
              </a:lnSpc>
              <a:spcBef>
                <a:spcPts val="930"/>
              </a:spcBef>
              <a:buFont typeface="Corbel" panose="020B0503020204020204" pitchFamily="34" charset="0"/>
            </a:pPr>
            <a:r>
              <a:rPr lang="en-CA" sz="2000" i="1" spc="150" dirty="0">
                <a:solidFill>
                  <a:schemeClr val="tx1">
                    <a:lumMod val="75000"/>
                    <a:lumOff val="25000"/>
                  </a:schemeClr>
                </a:solidFill>
              </a:rPr>
              <a:t>“According to a 3rd century rabbi, Moses gave </a:t>
            </a:r>
            <a:r>
              <a:rPr lang="en-CA" sz="2000" b="1" i="1" spc="150" dirty="0">
                <a:solidFill>
                  <a:schemeClr val="tx1">
                    <a:lumMod val="75000"/>
                    <a:lumOff val="25000"/>
                  </a:schemeClr>
                </a:solidFill>
              </a:rPr>
              <a:t>365 prohibitions and 248 positive commands</a:t>
            </a:r>
            <a:r>
              <a:rPr lang="en-CA" sz="2000" i="1" spc="150" dirty="0">
                <a:solidFill>
                  <a:schemeClr val="tx1">
                    <a:lumMod val="75000"/>
                    <a:lumOff val="25000"/>
                  </a:schemeClr>
                </a:solidFill>
              </a:rPr>
              <a:t>. David reduced them to </a:t>
            </a:r>
            <a:r>
              <a:rPr lang="en-CA" sz="2000" b="1" i="1" spc="150" dirty="0">
                <a:solidFill>
                  <a:schemeClr val="tx1">
                    <a:lumMod val="75000"/>
                    <a:lumOff val="25000"/>
                  </a:schemeClr>
                </a:solidFill>
              </a:rPr>
              <a:t>11</a:t>
            </a:r>
            <a:r>
              <a:rPr lang="en-CA" sz="2000" i="1" spc="150" dirty="0">
                <a:solidFill>
                  <a:schemeClr val="tx1">
                    <a:lumMod val="75000"/>
                    <a:lumOff val="25000"/>
                  </a:schemeClr>
                </a:solidFill>
              </a:rPr>
              <a:t> in Psalm 15. Isaiah made them </a:t>
            </a:r>
            <a:r>
              <a:rPr lang="en-CA" sz="2000" b="1" i="1" spc="150" dirty="0">
                <a:solidFill>
                  <a:schemeClr val="tx1">
                    <a:lumMod val="75000"/>
                    <a:lumOff val="25000"/>
                  </a:schemeClr>
                </a:solidFill>
              </a:rPr>
              <a:t>6</a:t>
            </a:r>
            <a:r>
              <a:rPr lang="en-CA" sz="2000" i="1" spc="150" dirty="0">
                <a:solidFill>
                  <a:schemeClr val="tx1">
                    <a:lumMod val="75000"/>
                    <a:lumOff val="25000"/>
                  </a:schemeClr>
                </a:solidFill>
              </a:rPr>
              <a:t> (Isaiah 33:14, 15). Micah 6:8 binds them into </a:t>
            </a:r>
            <a:r>
              <a:rPr lang="en-CA" sz="2000" b="1" i="1" spc="150" dirty="0">
                <a:solidFill>
                  <a:schemeClr val="tx1">
                    <a:lumMod val="75000"/>
                    <a:lumOff val="25000"/>
                  </a:schemeClr>
                </a:solidFill>
              </a:rPr>
              <a:t>3</a:t>
            </a:r>
            <a:r>
              <a:rPr lang="en-CA" sz="2000" i="1" spc="150" dirty="0">
                <a:solidFill>
                  <a:schemeClr val="tx1">
                    <a:lumMod val="75000"/>
                    <a:lumOff val="25000"/>
                  </a:schemeClr>
                </a:solidFill>
              </a:rPr>
              <a:t> commands. </a:t>
            </a:r>
            <a:r>
              <a:rPr lang="en-CA" sz="2000" i="1" spc="150" dirty="0" err="1">
                <a:solidFill>
                  <a:schemeClr val="tx1">
                    <a:lumMod val="75000"/>
                    <a:lumOff val="25000"/>
                  </a:schemeClr>
                </a:solidFill>
              </a:rPr>
              <a:t>Habbakuk</a:t>
            </a:r>
            <a:r>
              <a:rPr lang="en-CA" sz="2000" i="1" spc="150" dirty="0">
                <a:solidFill>
                  <a:schemeClr val="tx1">
                    <a:lumMod val="75000"/>
                    <a:lumOff val="25000"/>
                  </a:schemeClr>
                </a:solidFill>
              </a:rPr>
              <a:t> reduces them all to </a:t>
            </a:r>
            <a:r>
              <a:rPr lang="en-CA" sz="2000" b="1" i="1" spc="150" dirty="0">
                <a:solidFill>
                  <a:schemeClr val="tx1">
                    <a:lumMod val="75000"/>
                    <a:lumOff val="25000"/>
                  </a:schemeClr>
                </a:solidFill>
              </a:rPr>
              <a:t>one</a:t>
            </a:r>
            <a:r>
              <a:rPr lang="en-CA" sz="2000" i="1" spc="150" dirty="0">
                <a:solidFill>
                  <a:schemeClr val="tx1">
                    <a:lumMod val="75000"/>
                    <a:lumOff val="25000"/>
                  </a:schemeClr>
                </a:solidFill>
              </a:rPr>
              <a:t> great statement: </a:t>
            </a:r>
            <a:r>
              <a:rPr lang="en-CA" sz="2000" b="1" i="1" spc="150" dirty="0">
                <a:solidFill>
                  <a:schemeClr val="tx1">
                    <a:lumMod val="75000"/>
                    <a:lumOff val="25000"/>
                  </a:schemeClr>
                </a:solidFill>
              </a:rPr>
              <a:t>‘The just shall live by faith.”</a:t>
            </a:r>
          </a:p>
        </p:txBody>
      </p:sp>
      <p:sp>
        <p:nvSpPr>
          <p:cNvPr id="91" name="Rectangle 90">
            <a:extLst>
              <a:ext uri="{FF2B5EF4-FFF2-40B4-BE49-F238E27FC236}">
                <a16:creationId xmlns:a16="http://schemas.microsoft.com/office/drawing/2014/main" id="{61FBE304-5652-D359-FF62-1E2174DCB6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5205919"/>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493152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7B640A05-2A08-B031-BC6A-E9BA70E5AD07}"/>
            </a:ext>
          </a:extLst>
        </p:cNvPr>
        <p:cNvGrpSpPr/>
        <p:nvPr/>
      </p:nvGrpSpPr>
      <p:grpSpPr>
        <a:xfrm>
          <a:off x="0" y="0"/>
          <a:ext cx="0" cy="0"/>
          <a:chOff x="0" y="0"/>
          <a:chExt cx="0" cy="0"/>
        </a:xfrm>
      </p:grpSpPr>
      <p:sp>
        <p:nvSpPr>
          <p:cNvPr id="116" name="Rectangle 115">
            <a:extLst>
              <a:ext uri="{FF2B5EF4-FFF2-40B4-BE49-F238E27FC236}">
                <a16:creationId xmlns:a16="http://schemas.microsoft.com/office/drawing/2014/main" id="{0786F82F-1B47-46ED-8EAE-53EF71E59E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EF1BAF6F-6275-4646-9C59-331B29B955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8" name="Rectangle 117">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DEB1CCE3-FB1D-471C-9AFE-D20E81E64A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825689"/>
            <a:ext cx="6795928" cy="2594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D840D969-5033-9C59-C798-7C8AE1B80A0A}"/>
              </a:ext>
            </a:extLst>
          </p:cNvPr>
          <p:cNvSpPr txBox="1"/>
          <p:nvPr/>
        </p:nvSpPr>
        <p:spPr>
          <a:xfrm>
            <a:off x="1434622" y="1113327"/>
            <a:ext cx="4862811" cy="2019488"/>
          </a:xfrm>
          <a:prstGeom prst="rect">
            <a:avLst/>
          </a:prstGeom>
        </p:spPr>
        <p:txBody>
          <a:bodyPr vert="horz" lIns="109728" tIns="109728" rIns="109728" bIns="91440" rtlCol="0" anchor="ctr">
            <a:normAutofit lnSpcReduction="10000"/>
          </a:bodyPr>
          <a:lstStyle/>
          <a:p>
            <a:pPr>
              <a:lnSpc>
                <a:spcPct val="140000"/>
              </a:lnSpc>
              <a:spcBef>
                <a:spcPct val="0"/>
              </a:spcBef>
              <a:spcAft>
                <a:spcPts val="600"/>
              </a:spcAft>
            </a:pPr>
            <a:r>
              <a:rPr lang="en-US" sz="2800" b="1" spc="150" dirty="0">
                <a:solidFill>
                  <a:schemeClr val="bg1"/>
                </a:solidFill>
                <a:latin typeface="+mj-lt"/>
                <a:ea typeface="+mj-ea"/>
                <a:cs typeface="+mj-cs"/>
              </a:rPr>
              <a:t>II. THE CAST OF THE ACTORS</a:t>
            </a:r>
          </a:p>
          <a:p>
            <a:pPr>
              <a:lnSpc>
                <a:spcPct val="140000"/>
              </a:lnSpc>
              <a:spcBef>
                <a:spcPct val="0"/>
              </a:spcBef>
              <a:spcAft>
                <a:spcPts val="600"/>
              </a:spcAft>
            </a:pPr>
            <a:r>
              <a:rPr lang="en-US" sz="2800" b="1" i="1" spc="150" dirty="0">
                <a:solidFill>
                  <a:schemeClr val="bg1"/>
                </a:solidFill>
                <a:latin typeface="+mj-lt"/>
                <a:ea typeface="+mj-ea"/>
                <a:cs typeface="+mj-cs"/>
              </a:rPr>
              <a:t>(Matthew 5:19)</a:t>
            </a:r>
          </a:p>
        </p:txBody>
      </p:sp>
      <p:sp>
        <p:nvSpPr>
          <p:cNvPr id="120" name="Rectangle 119">
            <a:extLst>
              <a:ext uri="{FF2B5EF4-FFF2-40B4-BE49-F238E27FC236}">
                <a16:creationId xmlns:a16="http://schemas.microsoft.com/office/drawing/2014/main" id="{60F38E87-6AF8-4488-B608-9FA2F57B40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889697"/>
            <a:ext cx="1070775" cy="2466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a:extLst>
              <a:ext uri="{FF2B5EF4-FFF2-40B4-BE49-F238E27FC236}">
                <a16:creationId xmlns:a16="http://schemas.microsoft.com/office/drawing/2014/main" id="{ECC3B76D-CC6E-42D0-8666-2A2164AB5A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355896"/>
            <a:ext cx="679399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a:extLst>
              <a:ext uri="{FF2B5EF4-FFF2-40B4-BE49-F238E27FC236}">
                <a16:creationId xmlns:a16="http://schemas.microsoft.com/office/drawing/2014/main" id="{32BA9D6C-8214-4E25-AF8B-48762AD8D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9" y="3419903"/>
            <a:ext cx="5789163" cy="3438097"/>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a:extLst>
              <a:ext uri="{FF2B5EF4-FFF2-40B4-BE49-F238E27FC236}">
                <a16:creationId xmlns:a16="http://schemas.microsoft.com/office/drawing/2014/main" id="{DBE9B8BD-472F-4F54-AC9D-101EE34969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a:extLst>
              <a:ext uri="{FF2B5EF4-FFF2-40B4-BE49-F238E27FC236}">
                <a16:creationId xmlns:a16="http://schemas.microsoft.com/office/drawing/2014/main" id="{0871A14F-64B0-4CCE-900E-695C55EFF3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825689"/>
            <a:ext cx="679399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E772A3-7C2F-CAD4-3642-1D8163177219}"/>
              </a:ext>
            </a:extLst>
          </p:cNvPr>
          <p:cNvSpPr txBox="1"/>
          <p:nvPr/>
        </p:nvSpPr>
        <p:spPr>
          <a:xfrm>
            <a:off x="1200151" y="3707541"/>
            <a:ext cx="5438774" cy="2505801"/>
          </a:xfrm>
          <a:prstGeom prst="rect">
            <a:avLst/>
          </a:prstGeom>
        </p:spPr>
        <p:txBody>
          <a:bodyPr vert="horz" lIns="109728" tIns="109728" rIns="109728" bIns="91440" rtlCol="0" anchor="t">
            <a:noAutofit/>
          </a:bodyPr>
          <a:lstStyle/>
          <a:p>
            <a:pPr>
              <a:lnSpc>
                <a:spcPct val="130000"/>
              </a:lnSpc>
              <a:spcBef>
                <a:spcPts val="930"/>
              </a:spcBef>
              <a:buFont typeface="Corbel" panose="020B0503020204020204" pitchFamily="34" charset="0"/>
            </a:pPr>
            <a:r>
              <a:rPr lang="en-US" sz="2000" b="1" spc="150" dirty="0">
                <a:solidFill>
                  <a:schemeClr val="tx1">
                    <a:lumMod val="75000"/>
                    <a:lumOff val="25000"/>
                  </a:schemeClr>
                </a:solidFill>
              </a:rPr>
              <a:t>B. A Law Keeper</a:t>
            </a:r>
          </a:p>
          <a:p>
            <a:pPr>
              <a:lnSpc>
                <a:spcPct val="130000"/>
              </a:lnSpc>
              <a:spcBef>
                <a:spcPts val="930"/>
              </a:spcBef>
              <a:buFont typeface="Corbel" panose="020B0503020204020204" pitchFamily="34" charset="0"/>
            </a:pPr>
            <a:r>
              <a:rPr lang="en-US" sz="2000" i="1" spc="150" dirty="0">
                <a:solidFill>
                  <a:schemeClr val="tx1">
                    <a:lumMod val="75000"/>
                    <a:lumOff val="25000"/>
                  </a:schemeClr>
                </a:solidFill>
              </a:rPr>
              <a:t>“but whoever practices and teaches these commands will be called great (highly esteemed) in the kingdom of heaven.”			</a:t>
            </a:r>
          </a:p>
          <a:p>
            <a:pPr>
              <a:lnSpc>
                <a:spcPct val="130000"/>
              </a:lnSpc>
              <a:spcBef>
                <a:spcPts val="930"/>
              </a:spcBef>
              <a:buFont typeface="Corbel" panose="020B0503020204020204" pitchFamily="34" charset="0"/>
            </a:pPr>
            <a:r>
              <a:rPr lang="en-US" sz="2000" i="1" spc="150" dirty="0">
                <a:solidFill>
                  <a:schemeClr val="tx1">
                    <a:lumMod val="75000"/>
                    <a:lumOff val="25000"/>
                  </a:schemeClr>
                </a:solidFill>
              </a:rPr>
              <a:t>			Matthew 5:19b</a:t>
            </a:r>
          </a:p>
        </p:txBody>
      </p:sp>
      <p:sp>
        <p:nvSpPr>
          <p:cNvPr id="125" name="Rectangle 124">
            <a:extLst>
              <a:ext uri="{FF2B5EF4-FFF2-40B4-BE49-F238E27FC236}">
                <a16:creationId xmlns:a16="http://schemas.microsoft.com/office/drawing/2014/main" id="{0FDBC76A-295F-4635-A28D-ADA24F383A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39893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DF9673D7-9250-B23A-1DCF-D3D763EA1BF5}"/>
              </a:ext>
            </a:extLst>
          </p:cNvPr>
          <p:cNvPicPr>
            <a:picLocks noChangeAspect="1"/>
          </p:cNvPicPr>
          <p:nvPr/>
        </p:nvPicPr>
        <p:blipFill>
          <a:blip r:embed="rId2">
            <a:extLst>
              <a:ext uri="{28A0092B-C50C-407E-A947-70E740481C1C}">
                <a14:useLocalDpi xmlns:a14="http://schemas.microsoft.com/office/drawing/2010/main" val="0"/>
              </a:ext>
            </a:extLst>
          </a:blip>
          <a:srcRect l="20747" r="20747"/>
          <a:stretch/>
        </p:blipFill>
        <p:spPr>
          <a:xfrm>
            <a:off x="7344569" y="917540"/>
            <a:ext cx="4362798" cy="4958910"/>
          </a:xfrm>
          <a:prstGeom prst="rect">
            <a:avLst/>
          </a:prstGeom>
        </p:spPr>
      </p:pic>
    </p:spTree>
    <p:extLst>
      <p:ext uri="{BB962C8B-B14F-4D97-AF65-F5344CB8AC3E}">
        <p14:creationId xmlns:p14="http://schemas.microsoft.com/office/powerpoint/2010/main" val="342620948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C68F76B8-15BD-1424-7EE0-E89276CF7C5E}"/>
            </a:ext>
          </a:extLst>
        </p:cNvPr>
        <p:cNvGrpSpPr/>
        <p:nvPr/>
      </p:nvGrpSpPr>
      <p:grpSpPr>
        <a:xfrm>
          <a:off x="0" y="0"/>
          <a:ext cx="0" cy="0"/>
          <a:chOff x="0" y="0"/>
          <a:chExt cx="0" cy="0"/>
        </a:xfrm>
      </p:grpSpPr>
      <p:sp>
        <p:nvSpPr>
          <p:cNvPr id="130" name="Rectangle 129">
            <a:extLst>
              <a:ext uri="{FF2B5EF4-FFF2-40B4-BE49-F238E27FC236}">
                <a16:creationId xmlns:a16="http://schemas.microsoft.com/office/drawing/2014/main" id="{0786F82F-1B47-46ED-8EAE-53EF71E59E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a:extLst>
              <a:ext uri="{FF2B5EF4-FFF2-40B4-BE49-F238E27FC236}">
                <a16:creationId xmlns:a16="http://schemas.microsoft.com/office/drawing/2014/main" id="{EF1BAF6F-6275-4646-9C59-331B29B955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4" name="Rectangle 133">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Rectangle 135">
            <a:extLst>
              <a:ext uri="{FF2B5EF4-FFF2-40B4-BE49-F238E27FC236}">
                <a16:creationId xmlns:a16="http://schemas.microsoft.com/office/drawing/2014/main" id="{DEB1CCE3-FB1D-471C-9AFE-D20E81E64A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825689"/>
            <a:ext cx="6795928" cy="2594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106D87B8-EC92-E85D-4B4C-C51CD6B3EC6F}"/>
              </a:ext>
            </a:extLst>
          </p:cNvPr>
          <p:cNvSpPr txBox="1"/>
          <p:nvPr/>
        </p:nvSpPr>
        <p:spPr>
          <a:xfrm>
            <a:off x="1434622" y="1113327"/>
            <a:ext cx="4862811" cy="2019488"/>
          </a:xfrm>
          <a:prstGeom prst="rect">
            <a:avLst/>
          </a:prstGeom>
        </p:spPr>
        <p:txBody>
          <a:bodyPr vert="horz" lIns="109728" tIns="109728" rIns="109728" bIns="91440" rtlCol="0" anchor="ctr">
            <a:normAutofit lnSpcReduction="10000"/>
          </a:bodyPr>
          <a:lstStyle/>
          <a:p>
            <a:pPr>
              <a:lnSpc>
                <a:spcPct val="140000"/>
              </a:lnSpc>
              <a:spcBef>
                <a:spcPct val="0"/>
              </a:spcBef>
              <a:spcAft>
                <a:spcPts val="600"/>
              </a:spcAft>
            </a:pPr>
            <a:r>
              <a:rPr lang="en-US" sz="2800" b="1" spc="150" dirty="0">
                <a:solidFill>
                  <a:schemeClr val="bg1"/>
                </a:solidFill>
                <a:latin typeface="+mj-lt"/>
                <a:ea typeface="+mj-ea"/>
                <a:cs typeface="+mj-cs"/>
              </a:rPr>
              <a:t>II. THE CAST OF THE ACTORS</a:t>
            </a:r>
          </a:p>
          <a:p>
            <a:pPr>
              <a:lnSpc>
                <a:spcPct val="140000"/>
              </a:lnSpc>
              <a:spcBef>
                <a:spcPct val="0"/>
              </a:spcBef>
              <a:spcAft>
                <a:spcPts val="600"/>
              </a:spcAft>
            </a:pPr>
            <a:r>
              <a:rPr lang="en-US" sz="2800" b="1" i="1" spc="150" dirty="0">
                <a:solidFill>
                  <a:schemeClr val="bg1"/>
                </a:solidFill>
                <a:latin typeface="+mj-lt"/>
                <a:ea typeface="+mj-ea"/>
                <a:cs typeface="+mj-cs"/>
              </a:rPr>
              <a:t>(Matthew 5:19)</a:t>
            </a:r>
          </a:p>
        </p:txBody>
      </p:sp>
      <p:sp>
        <p:nvSpPr>
          <p:cNvPr id="138" name="Rectangle 137">
            <a:extLst>
              <a:ext uri="{FF2B5EF4-FFF2-40B4-BE49-F238E27FC236}">
                <a16:creationId xmlns:a16="http://schemas.microsoft.com/office/drawing/2014/main" id="{60F38E87-6AF8-4488-B608-9FA2F57B40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889697"/>
            <a:ext cx="1070775" cy="2466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a:extLst>
              <a:ext uri="{FF2B5EF4-FFF2-40B4-BE49-F238E27FC236}">
                <a16:creationId xmlns:a16="http://schemas.microsoft.com/office/drawing/2014/main" id="{ECC3B76D-CC6E-42D0-8666-2A2164AB5A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355896"/>
            <a:ext cx="679399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32BA9D6C-8214-4E25-AF8B-48762AD8D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9" y="3419903"/>
            <a:ext cx="5789163" cy="3438097"/>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DBE9B8BD-472F-4F54-AC9D-101EE34969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0871A14F-64B0-4CCE-900E-695C55EFF3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825689"/>
            <a:ext cx="679399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7F6F5809-6062-60A5-B16A-7C2666791A5F}"/>
              </a:ext>
            </a:extLst>
          </p:cNvPr>
          <p:cNvSpPr txBox="1"/>
          <p:nvPr/>
        </p:nvSpPr>
        <p:spPr>
          <a:xfrm>
            <a:off x="1434622" y="3707541"/>
            <a:ext cx="5117253" cy="3083784"/>
          </a:xfrm>
          <a:prstGeom prst="rect">
            <a:avLst/>
          </a:prstGeom>
        </p:spPr>
        <p:txBody>
          <a:bodyPr vert="horz" lIns="109728" tIns="109728" rIns="109728" bIns="91440" rtlCol="0" anchor="ctr">
            <a:noAutofit/>
          </a:bodyPr>
          <a:lstStyle/>
          <a:p>
            <a:pPr>
              <a:lnSpc>
                <a:spcPct val="130000"/>
              </a:lnSpc>
              <a:spcBef>
                <a:spcPts val="930"/>
              </a:spcBef>
              <a:buFont typeface="Corbel" panose="020B0503020204020204" pitchFamily="34" charset="0"/>
            </a:pPr>
            <a:r>
              <a:rPr lang="en-US" sz="2400" b="1" spc="150" dirty="0">
                <a:solidFill>
                  <a:schemeClr val="tx1">
                    <a:lumMod val="75000"/>
                    <a:lumOff val="25000"/>
                  </a:schemeClr>
                </a:solidFill>
              </a:rPr>
              <a:t>B. A Law Keeper</a:t>
            </a:r>
          </a:p>
          <a:p>
            <a:pPr>
              <a:lnSpc>
                <a:spcPct val="130000"/>
              </a:lnSpc>
              <a:spcBef>
                <a:spcPts val="930"/>
              </a:spcBef>
              <a:buFont typeface="Corbel" panose="020B0503020204020204" pitchFamily="34" charset="0"/>
            </a:pPr>
            <a:r>
              <a:rPr lang="en-CA" sz="2400" i="1" spc="150" dirty="0">
                <a:solidFill>
                  <a:schemeClr val="tx1">
                    <a:lumMod val="75000"/>
                    <a:lumOff val="25000"/>
                  </a:schemeClr>
                </a:solidFill>
              </a:rPr>
              <a:t> “I have been listening very carefully, because I am here to learn all I can in order to take it back to my people”.</a:t>
            </a:r>
          </a:p>
          <a:p>
            <a:pPr>
              <a:lnSpc>
                <a:spcPct val="130000"/>
              </a:lnSpc>
              <a:spcBef>
                <a:spcPts val="930"/>
              </a:spcBef>
              <a:buFont typeface="Corbel" panose="020B0503020204020204" pitchFamily="34" charset="0"/>
            </a:pPr>
            <a:r>
              <a:rPr lang="en-CA" sz="2400" i="1" spc="150" dirty="0">
                <a:solidFill>
                  <a:schemeClr val="tx1">
                    <a:lumMod val="75000"/>
                    <a:lumOff val="25000"/>
                  </a:schemeClr>
                </a:solidFill>
              </a:rPr>
              <a:t>	</a:t>
            </a:r>
            <a:r>
              <a:rPr lang="en-CA" sz="2400" b="1" i="1" spc="150" dirty="0">
                <a:solidFill>
                  <a:schemeClr val="tx1">
                    <a:lumMod val="75000"/>
                    <a:lumOff val="25000"/>
                  </a:schemeClr>
                </a:solidFill>
              </a:rPr>
              <a:t>A Young Navajo Man</a:t>
            </a:r>
            <a:endParaRPr lang="en-US" sz="2400" b="1" i="1" spc="150" dirty="0">
              <a:solidFill>
                <a:schemeClr val="tx1">
                  <a:lumMod val="75000"/>
                  <a:lumOff val="25000"/>
                </a:schemeClr>
              </a:solidFill>
            </a:endParaRPr>
          </a:p>
        </p:txBody>
      </p:sp>
      <p:sp>
        <p:nvSpPr>
          <p:cNvPr id="148" name="Rectangle 147">
            <a:extLst>
              <a:ext uri="{FF2B5EF4-FFF2-40B4-BE49-F238E27FC236}">
                <a16:creationId xmlns:a16="http://schemas.microsoft.com/office/drawing/2014/main" id="{0FDBC76A-295F-4635-A28D-ADA24F383A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39893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green cover with white text&#10;&#10;AI-generated content may be incorrect.">
            <a:extLst>
              <a:ext uri="{FF2B5EF4-FFF2-40B4-BE49-F238E27FC236}">
                <a16:creationId xmlns:a16="http://schemas.microsoft.com/office/drawing/2014/main" id="{993031F0-514A-DCAA-C48C-D4634A5FEBE8}"/>
              </a:ext>
            </a:extLst>
          </p:cNvPr>
          <p:cNvPicPr>
            <a:picLocks noChangeAspect="1"/>
          </p:cNvPicPr>
          <p:nvPr/>
        </p:nvPicPr>
        <p:blipFill>
          <a:blip r:embed="rId3">
            <a:extLst>
              <a:ext uri="{28A0092B-C50C-407E-A947-70E740481C1C}">
                <a14:useLocalDpi xmlns:a14="http://schemas.microsoft.com/office/drawing/2010/main" val="0"/>
              </a:ext>
            </a:extLst>
          </a:blip>
          <a:srcRect r="1" b="14506"/>
          <a:stretch/>
        </p:blipFill>
        <p:spPr>
          <a:xfrm>
            <a:off x="6857698" y="10"/>
            <a:ext cx="5334301" cy="6857990"/>
          </a:xfrm>
          <a:prstGeom prst="rect">
            <a:avLst/>
          </a:prstGeom>
        </p:spPr>
      </p:pic>
    </p:spTree>
    <p:extLst>
      <p:ext uri="{BB962C8B-B14F-4D97-AF65-F5344CB8AC3E}">
        <p14:creationId xmlns:p14="http://schemas.microsoft.com/office/powerpoint/2010/main" val="15359757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txBody>
          <a:bodyPr/>
          <a:lstStyle/>
          <a:p>
            <a:endParaRPr lang="en-CA"/>
          </a:p>
        </p:txBody>
      </p:sp>
      <p:sp>
        <p:nvSpPr>
          <p:cNvPr id="25" name="Rectangle 24">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362F176A-9349-4CD7-8042-59C0200C8C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55" y="-4078"/>
            <a:ext cx="4641096" cy="10565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snow covered mountain with blue text&#10;&#10;AI-generated content may be incorrect.">
            <a:extLst>
              <a:ext uri="{FF2B5EF4-FFF2-40B4-BE49-F238E27FC236}">
                <a16:creationId xmlns:a16="http://schemas.microsoft.com/office/drawing/2014/main" id="{03414F8A-9F9D-E922-07C3-08B878543601}"/>
              </a:ext>
            </a:extLst>
          </p:cNvPr>
          <p:cNvPicPr>
            <a:picLocks noChangeAspect="1"/>
          </p:cNvPicPr>
          <p:nvPr/>
        </p:nvPicPr>
        <p:blipFill>
          <a:blip r:embed="rId2">
            <a:extLst>
              <a:ext uri="{28A0092B-C50C-407E-A947-70E740481C1C}">
                <a14:useLocalDpi xmlns:a14="http://schemas.microsoft.com/office/drawing/2010/main" val="0"/>
              </a:ext>
            </a:extLst>
          </a:blip>
          <a:srcRect t="11195" r="-1" b="12428"/>
          <a:stretch/>
        </p:blipFill>
        <p:spPr>
          <a:xfrm>
            <a:off x="20" y="1074544"/>
            <a:ext cx="7562606" cy="5069861"/>
          </a:xfrm>
          <a:prstGeom prst="rect">
            <a:avLst/>
          </a:prstGeom>
        </p:spPr>
      </p:pic>
      <p:sp>
        <p:nvSpPr>
          <p:cNvPr id="31" name="Rectangle 30">
            <a:extLst>
              <a:ext uri="{FF2B5EF4-FFF2-40B4-BE49-F238E27FC236}">
                <a16:creationId xmlns:a16="http://schemas.microsoft.com/office/drawing/2014/main" id="{4E9A171F-91A7-42F8-B25C-E38B244E7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031500"/>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064738AB-B6BE-4867-889A-52CE4AC8D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5468" y="1095508"/>
            <a:ext cx="4603482" cy="501689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07535F71-7D65-B988-15B9-AFC97AD2D446}"/>
              </a:ext>
            </a:extLst>
          </p:cNvPr>
          <p:cNvSpPr txBox="1"/>
          <p:nvPr/>
        </p:nvSpPr>
        <p:spPr>
          <a:xfrm>
            <a:off x="7973503" y="1709530"/>
            <a:ext cx="3754671" cy="2528515"/>
          </a:xfrm>
          <a:prstGeom prst="rect">
            <a:avLst/>
          </a:prstGeom>
        </p:spPr>
        <p:txBody>
          <a:bodyPr vert="horz" lIns="109728" tIns="109728" rIns="109728" bIns="91440" rtlCol="0" anchor="b">
            <a:normAutofit/>
          </a:bodyPr>
          <a:lstStyle/>
          <a:p>
            <a:pPr algn="ctr">
              <a:lnSpc>
                <a:spcPct val="115000"/>
              </a:lnSpc>
              <a:spcBef>
                <a:spcPct val="0"/>
              </a:spcBef>
              <a:spcAft>
                <a:spcPts val="600"/>
              </a:spcAft>
            </a:pPr>
            <a:r>
              <a:rPr lang="en-US" sz="2800" b="1" cap="all" spc="150" dirty="0">
                <a:solidFill>
                  <a:schemeClr val="tx2"/>
                </a:solidFill>
                <a:latin typeface="+mj-lt"/>
                <a:ea typeface="+mj-ea"/>
                <a:cs typeface="+mj-cs"/>
              </a:rPr>
              <a:t>III. THE COST OF THE PRODUCTION </a:t>
            </a:r>
            <a:r>
              <a:rPr lang="en-US" sz="2800" b="1" i="1" cap="all" spc="150" dirty="0">
                <a:solidFill>
                  <a:schemeClr val="tx2"/>
                </a:solidFill>
                <a:latin typeface="+mj-lt"/>
                <a:ea typeface="+mj-ea"/>
                <a:cs typeface="+mj-cs"/>
              </a:rPr>
              <a:t>(Matthew 5:20)</a:t>
            </a:r>
          </a:p>
        </p:txBody>
      </p:sp>
      <p:sp>
        <p:nvSpPr>
          <p:cNvPr id="35" name="Rectangle 34">
            <a:extLst>
              <a:ext uri="{FF2B5EF4-FFF2-40B4-BE49-F238E27FC236}">
                <a16:creationId xmlns:a16="http://schemas.microsoft.com/office/drawing/2014/main" id="{57851D67-7085-40E2-B146-F91433A28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144405"/>
            <a:ext cx="7534656" cy="7135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985AAE23-FCB6-4663-907C-0110B0FDC5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5468" y="6167615"/>
            <a:ext cx="4603482"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9C969C2C-E7E3-4052-87D4-61E733EC1B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1240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7C60369F-A41B-4D6E-8990-30E2715C57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1459"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48401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2D210E24-3243-DD07-CB6C-2101E74B2711}"/>
            </a:ext>
          </a:extLst>
        </p:cNvPr>
        <p:cNvGrpSpPr/>
        <p:nvPr/>
      </p:nvGrpSpPr>
      <p:grpSpPr>
        <a:xfrm>
          <a:off x="0" y="0"/>
          <a:ext cx="0" cy="0"/>
          <a:chOff x="0" y="0"/>
          <a:chExt cx="0" cy="0"/>
        </a:xfrm>
      </p:grpSpPr>
      <p:sp>
        <p:nvSpPr>
          <p:cNvPr id="21" name="Rectangle 20">
            <a:extLst>
              <a:ext uri="{FF2B5EF4-FFF2-40B4-BE49-F238E27FC236}">
                <a16:creationId xmlns:a16="http://schemas.microsoft.com/office/drawing/2014/main" id="{D47ADD15-880B-4152-A1CC-FAF79C0C00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57">
            <a:extLst>
              <a:ext uri="{FF2B5EF4-FFF2-40B4-BE49-F238E27FC236}">
                <a16:creationId xmlns:a16="http://schemas.microsoft.com/office/drawing/2014/main" id="{AD996EE4-2D28-1CF9-E384-36EEBAFF1C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txBody>
          <a:bodyPr/>
          <a:lstStyle/>
          <a:p>
            <a:endParaRPr lang="en-CA"/>
          </a:p>
        </p:txBody>
      </p:sp>
      <p:sp>
        <p:nvSpPr>
          <p:cNvPr id="25" name="Rectangle 24">
            <a:extLst>
              <a:ext uri="{FF2B5EF4-FFF2-40B4-BE49-F238E27FC236}">
                <a16:creationId xmlns:a16="http://schemas.microsoft.com/office/drawing/2014/main" id="{17D760CB-5D85-5F3D-D4FA-7F7CB133B6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4536561E-93A7-391D-0E50-C7F6B8E4B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DE8B1464-EA02-2A47-49A4-60C42B58A5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55" y="-4078"/>
            <a:ext cx="4641096" cy="10565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B1549861-3BEE-3540-525C-7E0489D56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031500"/>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305F0CC3-ECD4-BEDF-305F-BB2760764B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5468" y="1095508"/>
            <a:ext cx="4603482" cy="501689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70660D6C-4268-9531-7E7E-EADB07B044F7}"/>
              </a:ext>
            </a:extLst>
          </p:cNvPr>
          <p:cNvSpPr txBox="1"/>
          <p:nvPr/>
        </p:nvSpPr>
        <p:spPr>
          <a:xfrm>
            <a:off x="7973503" y="1709530"/>
            <a:ext cx="3754671" cy="2528515"/>
          </a:xfrm>
          <a:prstGeom prst="rect">
            <a:avLst/>
          </a:prstGeom>
        </p:spPr>
        <p:txBody>
          <a:bodyPr vert="horz" lIns="109728" tIns="109728" rIns="109728" bIns="91440" rtlCol="0" anchor="b">
            <a:normAutofit/>
          </a:bodyPr>
          <a:lstStyle/>
          <a:p>
            <a:pPr algn="ctr">
              <a:lnSpc>
                <a:spcPct val="115000"/>
              </a:lnSpc>
              <a:spcBef>
                <a:spcPct val="0"/>
              </a:spcBef>
              <a:spcAft>
                <a:spcPts val="600"/>
              </a:spcAft>
            </a:pPr>
            <a:r>
              <a:rPr lang="en-US" sz="2800" b="1" cap="all" spc="150" dirty="0">
                <a:solidFill>
                  <a:schemeClr val="tx2"/>
                </a:solidFill>
                <a:latin typeface="+mj-lt"/>
                <a:ea typeface="+mj-ea"/>
                <a:cs typeface="+mj-cs"/>
              </a:rPr>
              <a:t>III. THE COST OF THE PRODUCTION </a:t>
            </a:r>
            <a:r>
              <a:rPr lang="en-US" sz="2800" b="1" i="1" cap="all" spc="150" dirty="0">
                <a:solidFill>
                  <a:schemeClr val="tx2"/>
                </a:solidFill>
                <a:latin typeface="+mj-lt"/>
                <a:ea typeface="+mj-ea"/>
                <a:cs typeface="+mj-cs"/>
              </a:rPr>
              <a:t>(Matthew 5:20)</a:t>
            </a:r>
          </a:p>
        </p:txBody>
      </p:sp>
      <p:sp>
        <p:nvSpPr>
          <p:cNvPr id="35" name="Rectangle 34">
            <a:extLst>
              <a:ext uri="{FF2B5EF4-FFF2-40B4-BE49-F238E27FC236}">
                <a16:creationId xmlns:a16="http://schemas.microsoft.com/office/drawing/2014/main" id="{1BF3FE81-6729-127E-BA2D-FC925849FA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144405"/>
            <a:ext cx="7534656" cy="7135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63C975F8-EC40-BE54-6423-0967FC41EC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5468" y="6167615"/>
            <a:ext cx="4603482"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1538738E-CA29-2930-1521-D010CE4C30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1240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3942671C-C8BE-94D8-9141-E95C0C4B10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1459"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B4A65B88-6FD8-4AB7-29BD-6D703897AC97}"/>
              </a:ext>
            </a:extLst>
          </p:cNvPr>
          <p:cNvSpPr txBox="1"/>
          <p:nvPr/>
        </p:nvSpPr>
        <p:spPr>
          <a:xfrm>
            <a:off x="522335" y="1173200"/>
            <a:ext cx="6740477" cy="4955203"/>
          </a:xfrm>
          <a:prstGeom prst="rect">
            <a:avLst/>
          </a:prstGeom>
          <a:noFill/>
        </p:spPr>
        <p:txBody>
          <a:bodyPr wrap="square">
            <a:spAutoFit/>
          </a:bodyPr>
          <a:lstStyle/>
          <a:p>
            <a:r>
              <a:rPr lang="en-CA" sz="3600" dirty="0"/>
              <a:t>“Except our righteousness shall exceed” – </a:t>
            </a:r>
            <a:r>
              <a:rPr lang="en-CA" sz="3600" u="sng" dirty="0"/>
              <a:t>not be different from but “exceed</a:t>
            </a:r>
            <a:r>
              <a:rPr lang="en-CA" sz="3600" dirty="0"/>
              <a:t>;” that is, we have to be all they (the Pharisees) are and infinitely more!” </a:t>
            </a:r>
          </a:p>
          <a:p>
            <a:endParaRPr lang="en-CA" sz="3600" dirty="0"/>
          </a:p>
          <a:p>
            <a:pPr algn="r"/>
            <a:r>
              <a:rPr lang="en-CA" sz="3200" b="0" i="1" u="none" strike="noStrike" baseline="0" dirty="0">
                <a:solidFill>
                  <a:srgbClr val="0000FF"/>
                </a:solidFill>
              </a:rPr>
              <a:t>“101 Days in the Gospels with Oswald Chambers”</a:t>
            </a:r>
            <a:endParaRPr lang="en-CA" sz="3200" dirty="0"/>
          </a:p>
        </p:txBody>
      </p:sp>
    </p:spTree>
    <p:extLst>
      <p:ext uri="{BB962C8B-B14F-4D97-AF65-F5344CB8AC3E}">
        <p14:creationId xmlns:p14="http://schemas.microsoft.com/office/powerpoint/2010/main" val="12148024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ShojiVTI">
  <a:themeElements>
    <a:clrScheme name="Shoji">
      <a:dk1>
        <a:sysClr val="windowText" lastClr="000000"/>
      </a:dk1>
      <a:lt1>
        <a:sysClr val="window" lastClr="FFFFFF"/>
      </a:lt1>
      <a:dk2>
        <a:srgbClr val="595460"/>
      </a:dk2>
      <a:lt2>
        <a:srgbClr val="EBEDEB"/>
      </a:lt2>
      <a:accent1>
        <a:srgbClr val="97A7B8"/>
      </a:accent1>
      <a:accent2>
        <a:srgbClr val="A5B592"/>
      </a:accent2>
      <a:accent3>
        <a:srgbClr val="CED228"/>
      </a:accent3>
      <a:accent4>
        <a:srgbClr val="D1C499"/>
      </a:accent4>
      <a:accent5>
        <a:srgbClr val="BDB3B6"/>
      </a:accent5>
      <a:accent6>
        <a:srgbClr val="C5A98D"/>
      </a:accent6>
      <a:hlink>
        <a:srgbClr val="CC9900"/>
      </a:hlink>
      <a:folHlink>
        <a:srgbClr val="96A9A9"/>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ojiVTI" id="{00D0DDEB-E771-48E5-9E96-0647434F08B1}" vid="{9D22D596-7FD0-4F89-958C-AD79A09491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164</TotalTime>
  <Words>611</Words>
  <Application>Microsoft Office PowerPoint</Application>
  <PresentationFormat>Widescreen</PresentationFormat>
  <Paragraphs>52</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Meiryo</vt:lpstr>
      <vt:lpstr>Aptos</vt:lpstr>
      <vt:lpstr>Corbel</vt:lpstr>
      <vt:lpstr>ShojiVTI</vt:lpstr>
      <vt:lpstr>Setting the Stage – Part 2</vt:lpstr>
      <vt:lpstr>I. THE COMPONENTS OF THE SCRIPT (Matthew 5:17,18)</vt:lpstr>
      <vt:lpstr>I. THE COMPONENTS OF THE SCRIPT (Matthew 5:17,18)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Fountaingate Christian</dc:creator>
  <cp:lastModifiedBy>Fountaingate Christian</cp:lastModifiedBy>
  <cp:revision>18</cp:revision>
  <dcterms:created xsi:type="dcterms:W3CDTF">2025-01-11T01:51:48Z</dcterms:created>
  <dcterms:modified xsi:type="dcterms:W3CDTF">2025-01-25T02:04:03Z</dcterms:modified>
</cp:coreProperties>
</file>