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98437-F7E0-8317-BBE9-BEF54B041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3549ED-7D39-CBBB-1EEC-53ED19E0D1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0BD5D-61BA-2F33-008C-48BFCE18F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9C5F-EAA5-4182-A9AE-05B66D6CE551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C99A7-5A96-E23F-0EC0-6CC58A1F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BE82C-2800-22C9-2CCF-2BFA59502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5995-1C17-4372-ACD7-885B74178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6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C0266-CF22-20ED-5CAC-CEA525649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C50327-C8D6-77D3-7622-049A7F59B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BDA9D-D5C9-3BCB-B41E-B14D84711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9C5F-EAA5-4182-A9AE-05B66D6CE551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D4714-E383-F0AD-789A-9A5C64010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0A512-40CC-3C47-6279-09A68C827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5995-1C17-4372-ACD7-885B74178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2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88D271-4506-EA5A-FF9A-2241B07AD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DE068D-9B42-E2EE-F019-A79559C93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E5316-DB2A-CEE3-2F0F-8C39748E5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9C5F-EAA5-4182-A9AE-05B66D6CE551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513C5-EAE8-AC50-41B1-655136F17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97CC7-5CDE-1135-05DA-A3A7ACB09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5995-1C17-4372-ACD7-885B74178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4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2ACED-A813-F5F2-EABE-AFA9C4817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4198B-BAF7-5A47-1535-862397403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E5F97-10ED-9793-BABE-82378A8E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9C5F-EAA5-4182-A9AE-05B66D6CE551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FE0A4-A5C6-63F4-CD60-F98A289A9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065C8-7731-FDAA-E164-E78054434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5995-1C17-4372-ACD7-885B74178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62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32A3B-14F1-3597-F4FD-0DB3A9A66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AF590-FAFF-B198-39A8-1B02F9CAD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2F95-E46A-85D3-2666-83B942504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9C5F-EAA5-4182-A9AE-05B66D6CE551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3BAFE-3A19-4FF9-473B-AF99022EE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484AA-2CF4-0535-BC24-59A64EBD1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5995-1C17-4372-ACD7-885B74178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2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E2CDF-3594-36DE-D1E8-6016D1622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19770-52C2-3B9C-29A5-CBA5CFFC4C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8FC970-94A5-AAC0-5D9F-E43F3F874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49F97-904D-FEB0-1C39-5BC0CAE84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9C5F-EAA5-4182-A9AE-05B66D6CE551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C8FAFD-ACAF-DA57-957D-A465EAB7A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A097BA-4C4E-2ADE-D0D1-0073EA718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5995-1C17-4372-ACD7-885B74178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35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CA6DB-1ED5-4D42-808E-42D40249A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320A9-E993-ADDD-533B-9C046E23C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92ABF-D1A8-B9CE-7B32-EF128844D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B4A094-ECD9-CED1-5DFE-2A19AF3C77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D53D5B-B335-01E1-8BDF-3CACDD6FE8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D76A2F-C54B-7DC9-5165-984CEFC4F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9C5F-EAA5-4182-A9AE-05B66D6CE551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19DC19-0CDB-C5D7-EB33-297B54CCC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A0B177-0959-A3BD-E3AC-0029372B8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5995-1C17-4372-ACD7-885B74178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66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699DB-ED4E-5681-A4F2-7A55467D1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A62603-0B28-478C-B888-16475324A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9C5F-EAA5-4182-A9AE-05B66D6CE551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841330-A4BC-C0F2-203F-BA0501519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AAD287-7B8B-DC36-906D-D1F9CF6FF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5995-1C17-4372-ACD7-885B74178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78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D15FE3-C4A1-A692-ED56-25DEAD153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9C5F-EAA5-4182-A9AE-05B66D6CE551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672FE5-175D-F4A5-FD75-3FF36B435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45C03-49AF-DF7B-2EAB-6E6077FB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5995-1C17-4372-ACD7-885B74178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1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328FB-3F8C-94E8-F806-97A6ED0CD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8770C-257F-58BA-A5A2-786702BC5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8A6D4-775E-B6B6-B023-23135E405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5A4BF-8C04-1D7D-9287-926F788E4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9C5F-EAA5-4182-A9AE-05B66D6CE551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4629A-B5C7-07B9-AF1B-5D196227A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DA931-3AC7-564B-210E-8C31C855D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5995-1C17-4372-ACD7-885B74178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9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EF1A0-DE70-B48D-C6A0-1D6272786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5E7886-18F8-6D5E-6309-6919E7896A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7F30E-FB09-6DD6-4B12-ADFE22853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B9A7F5-FBA3-6EFD-E5D2-936FCB38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9C5F-EAA5-4182-A9AE-05B66D6CE551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EBAB3-FBDD-355F-07B4-6AC18D8BD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5FF263-9580-1230-C516-A3D9F7D5E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5995-1C17-4372-ACD7-885B74178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4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020E7E-F8D9-07EB-979E-0C77371A1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EB848-086B-1BE1-F289-715606820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DF12D-57D9-51A1-81A0-CEC4286510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29C5F-EAA5-4182-A9AE-05B66D6CE551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E41F7-289B-4543-F978-43046D189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FBED6-BA14-B41B-CACD-5BA1B3B29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B5995-1C17-4372-ACD7-885B74178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7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imber on the top of a mountain">
            <a:extLst>
              <a:ext uri="{FF2B5EF4-FFF2-40B4-BE49-F238E27FC236}">
                <a16:creationId xmlns:a16="http://schemas.microsoft.com/office/drawing/2014/main" id="{352F64C2-CB3E-3962-555D-F888E4D05B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5" b="5906"/>
          <a:stretch/>
        </p:blipFill>
        <p:spPr>
          <a:xfrm>
            <a:off x="-3049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F1476-D347-FDEB-AF9E-13D82F4F11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573" y="213897"/>
            <a:ext cx="73152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FFFFFF"/>
                </a:solidFill>
              </a:rPr>
              <a:t>Super Conquerors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91728-D9A3-781C-5290-523E5FBA9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4400417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Romans 8:37</a:t>
            </a:r>
          </a:p>
        </p:txBody>
      </p:sp>
    </p:spTree>
    <p:extLst>
      <p:ext uri="{BB962C8B-B14F-4D97-AF65-F5344CB8AC3E}">
        <p14:creationId xmlns:p14="http://schemas.microsoft.com/office/powerpoint/2010/main" val="4172880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375">
              <a:schemeClr val="accent4">
                <a:lumMod val="75000"/>
              </a:schemeClr>
            </a:gs>
            <a:gs pos="48618">
              <a:schemeClr val="accent4">
                <a:lumMod val="60000"/>
                <a:lumOff val="40000"/>
              </a:schemeClr>
            </a:gs>
            <a:gs pos="0">
              <a:schemeClr val="accent4">
                <a:lumMod val="60000"/>
                <a:lumOff val="40000"/>
              </a:schemeClr>
            </a:gs>
            <a:gs pos="74000">
              <a:schemeClr val="accent4">
                <a:lumMod val="40000"/>
                <a:lumOff val="60000"/>
              </a:schemeClr>
            </a:gs>
            <a:gs pos="83000">
              <a:schemeClr val="accent4">
                <a:lumMod val="75000"/>
              </a:schemeClr>
            </a:gs>
            <a:gs pos="100000">
              <a:schemeClr val="accent4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FA499-565C-1F75-7760-10F183134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141"/>
            <a:ext cx="10515600" cy="942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“Let’s go! Let’s Go!”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300FC1-DB97-6C9A-2F51-1B79061912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1986311" y="557189"/>
            <a:ext cx="8219378" cy="462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36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unset, silhouette, sun, watching&#10;&#10;Description automatically generated">
            <a:extLst>
              <a:ext uri="{FF2B5EF4-FFF2-40B4-BE49-F238E27FC236}">
                <a16:creationId xmlns:a16="http://schemas.microsoft.com/office/drawing/2014/main" id="{A0AC67C4-30FE-E9BF-5B66-86EBEDDB8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r="31836" b="9092"/>
          <a:stretch/>
        </p:blipFill>
        <p:spPr>
          <a:xfrm>
            <a:off x="2562726" y="1"/>
            <a:ext cx="9629274" cy="6857999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8D11AC-DB38-D95C-37E6-79A1D4C53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86" y="342006"/>
            <a:ext cx="4839286" cy="26966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/>
              <a:t>“More than Conquerors!!”</a:t>
            </a:r>
          </a:p>
        </p:txBody>
      </p:sp>
    </p:spTree>
    <p:extLst>
      <p:ext uri="{BB962C8B-B14F-4D97-AF65-F5344CB8AC3E}">
        <p14:creationId xmlns:p14="http://schemas.microsoft.com/office/powerpoint/2010/main" val="2799570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47171-2E27-E615-A6B5-8CDF465EC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I. THE REALITY OF OUR CONQUEST</a:t>
            </a:r>
          </a:p>
        </p:txBody>
      </p:sp>
      <p:pic>
        <p:nvPicPr>
          <p:cNvPr id="8" name="Content Placeholder 7" descr="Stressed man at workshop">
            <a:extLst>
              <a:ext uri="{FF2B5EF4-FFF2-40B4-BE49-F238E27FC236}">
                <a16:creationId xmlns:a16="http://schemas.microsoft.com/office/drawing/2014/main" id="{4F26FFCA-121F-86F0-BD09-781E8D9E13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" r="820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6" name="Content Placeholder 5" descr="Stressed woman lying in couch">
            <a:extLst>
              <a:ext uri="{FF2B5EF4-FFF2-40B4-BE49-F238E27FC236}">
                <a16:creationId xmlns:a16="http://schemas.microsoft.com/office/drawing/2014/main" id="{BD626008-2043-7B3C-4722-933ECB9995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1" b="2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786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white mouse in a labyrinth and a slice of cheese at the end of the labyrinth">
            <a:extLst>
              <a:ext uri="{FF2B5EF4-FFF2-40B4-BE49-F238E27FC236}">
                <a16:creationId xmlns:a16="http://schemas.microsoft.com/office/drawing/2014/main" id="{BB9259AD-AED2-D320-3573-BC3693A71F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" b="12638"/>
          <a:stretch/>
        </p:blipFill>
        <p:spPr>
          <a:xfrm>
            <a:off x="20" y="10"/>
            <a:ext cx="6095980" cy="3428990"/>
          </a:xfrm>
          <a:prstGeom prst="rect">
            <a:avLst/>
          </a:prstGeom>
        </p:spPr>
      </p:pic>
      <p:pic>
        <p:nvPicPr>
          <p:cNvPr id="12" name="Picture 11" descr="Calendar&#10;&#10;Description automatically generated">
            <a:extLst>
              <a:ext uri="{FF2B5EF4-FFF2-40B4-BE49-F238E27FC236}">
                <a16:creationId xmlns:a16="http://schemas.microsoft.com/office/drawing/2014/main" id="{33789AF2-F6A1-CD4B-9F70-F35302D363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7" b="22040"/>
          <a:stretch/>
        </p:blipFill>
        <p:spPr>
          <a:xfrm>
            <a:off x="6096000" y="10"/>
            <a:ext cx="6096000" cy="3428990"/>
          </a:xfrm>
          <a:prstGeom prst="rect">
            <a:avLst/>
          </a:prstGeom>
        </p:spPr>
      </p:pic>
      <p:pic>
        <p:nvPicPr>
          <p:cNvPr id="8" name="Content Placeholder 7" descr="Red alert button">
            <a:extLst>
              <a:ext uri="{FF2B5EF4-FFF2-40B4-BE49-F238E27FC236}">
                <a16:creationId xmlns:a16="http://schemas.microsoft.com/office/drawing/2014/main" id="{508A108E-6557-42ED-188E-89794971B8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7" b="11633"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</p:spPr>
      </p:pic>
      <p:pic>
        <p:nvPicPr>
          <p:cNvPr id="10" name="Picture 9" descr="A picture containing ground, weapon, knife&#10;&#10;Description automatically generated">
            <a:extLst>
              <a:ext uri="{FF2B5EF4-FFF2-40B4-BE49-F238E27FC236}">
                <a16:creationId xmlns:a16="http://schemas.microsoft.com/office/drawing/2014/main" id="{B8948970-582F-160C-51F2-F7DE3B4853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CD5366-E0D3-E619-B218-1F0A55E69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880" y="2638846"/>
            <a:ext cx="4206240" cy="166976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II. THE REALM OF OUR CONQUEST</a:t>
            </a:r>
          </a:p>
        </p:txBody>
      </p:sp>
    </p:spTree>
    <p:extLst>
      <p:ext uri="{BB962C8B-B14F-4D97-AF65-F5344CB8AC3E}">
        <p14:creationId xmlns:p14="http://schemas.microsoft.com/office/powerpoint/2010/main" val="4225074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375">
              <a:schemeClr val="bg2">
                <a:lumMod val="75000"/>
              </a:schemeClr>
            </a:gs>
            <a:gs pos="48618">
              <a:schemeClr val="tx2">
                <a:lumMod val="40000"/>
                <a:lumOff val="60000"/>
              </a:schemeClr>
            </a:gs>
            <a:gs pos="0">
              <a:schemeClr val="bg2"/>
            </a:gs>
            <a:gs pos="74000">
              <a:schemeClr val="accent4">
                <a:lumMod val="40000"/>
                <a:lumOff val="60000"/>
              </a:schemeClr>
            </a:gs>
            <a:gs pos="83000">
              <a:schemeClr val="bg2">
                <a:lumMod val="75000"/>
              </a:schemeClr>
            </a:gs>
            <a:gs pos="100000">
              <a:schemeClr val="bg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0EEB9-FA82-11A2-7D51-15F7A96B6AC2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u="sng" dirty="0"/>
              <a:t>II. THE REALM OF OUR CONQUEST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D06B7-C528-D51B-D2C6-759E9E3FA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806972"/>
            <a:ext cx="5157787" cy="823912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/>
              <a:t>A) HE IS REFINING OUR LIVES	</a:t>
            </a:r>
          </a:p>
        </p:txBody>
      </p:sp>
      <p:pic>
        <p:nvPicPr>
          <p:cNvPr id="8" name="Content Placeholder 7" descr="A picture containing dark, orange&#10;&#10;Description automatically generated">
            <a:extLst>
              <a:ext uri="{FF2B5EF4-FFF2-40B4-BE49-F238E27FC236}">
                <a16:creationId xmlns:a16="http://schemas.microsoft.com/office/drawing/2014/main" id="{F23F6156-E75A-CB3B-1C1E-2FDA236A0F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431" y="2747169"/>
            <a:ext cx="3492500" cy="32004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0B6A6A-267E-F65E-7277-01059092FE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6972"/>
            <a:ext cx="5183188" cy="823912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/>
              <a:t>B) HE IS REMAKING OUR LIVES</a:t>
            </a:r>
          </a:p>
        </p:txBody>
      </p:sp>
      <p:pic>
        <p:nvPicPr>
          <p:cNvPr id="10" name="Content Placeholder 9" descr="A picture containing outdoor, grass&#10;&#10;Description automatically generated">
            <a:extLst>
              <a:ext uri="{FF2B5EF4-FFF2-40B4-BE49-F238E27FC236}">
                <a16:creationId xmlns:a16="http://schemas.microsoft.com/office/drawing/2014/main" id="{1BE89A31-5D93-F65B-2034-F749430A61E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89597"/>
            <a:ext cx="5183188" cy="2915543"/>
          </a:xfrm>
        </p:spPr>
      </p:pic>
    </p:spTree>
    <p:extLst>
      <p:ext uri="{BB962C8B-B14F-4D97-AF65-F5344CB8AC3E}">
        <p14:creationId xmlns:p14="http://schemas.microsoft.com/office/powerpoint/2010/main" val="4166753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375">
              <a:schemeClr val="bg2">
                <a:lumMod val="75000"/>
              </a:schemeClr>
            </a:gs>
            <a:gs pos="48618">
              <a:schemeClr val="tx2">
                <a:lumMod val="40000"/>
                <a:lumOff val="60000"/>
              </a:schemeClr>
            </a:gs>
            <a:gs pos="0">
              <a:schemeClr val="bg2"/>
            </a:gs>
            <a:gs pos="74000">
              <a:schemeClr val="accent4">
                <a:lumMod val="40000"/>
                <a:lumOff val="60000"/>
              </a:schemeClr>
            </a:gs>
            <a:gs pos="83000">
              <a:schemeClr val="bg2">
                <a:lumMod val="75000"/>
              </a:schemeClr>
            </a:gs>
            <a:gs pos="100000">
              <a:schemeClr val="bg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0EEB9-FA82-11A2-7D51-15F7A96B6AC2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u="sng" dirty="0"/>
              <a:t>II. THE REALM OF OUR CONQUEST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D06B7-C528-D51B-D2C6-759E9E3FA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7106" y="1806972"/>
            <a:ext cx="5157787" cy="823912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algn="ctr"/>
            <a:r>
              <a:rPr lang="en-US" sz="2800" dirty="0"/>
              <a:t>C) HE IS REALIGNING OUR LIVES	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23F6156-E75A-CB3B-1C1E-2FDA236A0F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6219" y="2747168"/>
            <a:ext cx="7138220" cy="3653641"/>
          </a:xfrm>
        </p:spPr>
      </p:pic>
    </p:spTree>
    <p:extLst>
      <p:ext uri="{BB962C8B-B14F-4D97-AF65-F5344CB8AC3E}">
        <p14:creationId xmlns:p14="http://schemas.microsoft.com/office/powerpoint/2010/main" val="1387623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49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9759ED-CC44-82FA-DF36-11274B786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2985" y="618681"/>
            <a:ext cx="3038621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u="sng" dirty="0">
                <a:solidFill>
                  <a:srgbClr val="FFFFFF"/>
                </a:solidFill>
              </a:rPr>
              <a:t>III. THE REASON </a:t>
            </a:r>
            <a:br>
              <a:rPr lang="en-US" sz="4000" b="1" u="sng" dirty="0">
                <a:solidFill>
                  <a:srgbClr val="FFFFFF"/>
                </a:solidFill>
              </a:rPr>
            </a:br>
            <a:r>
              <a:rPr lang="en-US" sz="4000" b="1" u="sng" dirty="0">
                <a:solidFill>
                  <a:srgbClr val="FFFFFF"/>
                </a:solidFill>
              </a:rPr>
              <a:t>FOR OUR CONQUEST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72BC8AA-9CDF-8F85-64EE-D262AEE414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5" r="7645" b="-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3471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jumping in the air&#10;&#10;Description automatically generated with medium confidence">
            <a:extLst>
              <a:ext uri="{FF2B5EF4-FFF2-40B4-BE49-F238E27FC236}">
                <a16:creationId xmlns:a16="http://schemas.microsoft.com/office/drawing/2014/main" id="{9750A661-2413-02EA-97D8-5DDE9A441B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2" r="-1" b="19932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3819F4-D7D7-7FF5-1ADE-57262257D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915" y="5009083"/>
            <a:ext cx="3334039" cy="1345997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ARE YOU CONVINCED??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866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79</Words>
  <Application>Microsoft Office PowerPoint</Application>
  <PresentationFormat>Widescreen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Super Conquerors</vt:lpstr>
      <vt:lpstr>“Let’s go! Let’s Go!”</vt:lpstr>
      <vt:lpstr>“More than Conquerors!!”</vt:lpstr>
      <vt:lpstr>I. THE REALITY OF OUR CONQUEST</vt:lpstr>
      <vt:lpstr>II. THE REALM OF OUR CONQUEST</vt:lpstr>
      <vt:lpstr>II. THE REALM OF OUR CONQUEST</vt:lpstr>
      <vt:lpstr>II. THE REALM OF OUR CONQUEST</vt:lpstr>
      <vt:lpstr>III. THE REASON  FOR OUR CONQUEST</vt:lpstr>
      <vt:lpstr>ARE YOU CONVINCED??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Conquerors</dc:title>
  <dc:creator>Miriam Lalonde</dc:creator>
  <cp:lastModifiedBy>Miriam Lalonde</cp:lastModifiedBy>
  <cp:revision>4</cp:revision>
  <dcterms:created xsi:type="dcterms:W3CDTF">2022-12-21T20:15:07Z</dcterms:created>
  <dcterms:modified xsi:type="dcterms:W3CDTF">2022-12-21T20:52:49Z</dcterms:modified>
</cp:coreProperties>
</file>