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45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76A0B-E440-D342-18F5-DCCBC6E6AF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730A0928-0DAB-6F8D-7436-562714E1AC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786CC69-8308-1CE2-C59D-34B299B7CF7C}"/>
              </a:ext>
            </a:extLst>
          </p:cNvPr>
          <p:cNvSpPr>
            <a:spLocks noGrp="1"/>
          </p:cNvSpPr>
          <p:nvPr>
            <p:ph type="dt" sz="half" idx="10"/>
          </p:nvPr>
        </p:nvSpPr>
        <p:spPr/>
        <p:txBody>
          <a:bodyPr/>
          <a:lstStyle/>
          <a:p>
            <a:fld id="{0AD85C79-277E-4B9C-AF7C-8E3E25BE7FF5}" type="datetimeFigureOut">
              <a:rPr lang="en-CA" smtClean="0"/>
              <a:t>2022-10-07</a:t>
            </a:fld>
            <a:endParaRPr lang="en-CA"/>
          </a:p>
        </p:txBody>
      </p:sp>
      <p:sp>
        <p:nvSpPr>
          <p:cNvPr id="5" name="Footer Placeholder 4">
            <a:extLst>
              <a:ext uri="{FF2B5EF4-FFF2-40B4-BE49-F238E27FC236}">
                <a16:creationId xmlns:a16="http://schemas.microsoft.com/office/drawing/2014/main" id="{6203720B-7C44-D13B-A6A0-9DA0EAE0904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5E42231-5DB7-E969-05E8-7446A4C3E6C3}"/>
              </a:ext>
            </a:extLst>
          </p:cNvPr>
          <p:cNvSpPr>
            <a:spLocks noGrp="1"/>
          </p:cNvSpPr>
          <p:nvPr>
            <p:ph type="sldNum" sz="quarter" idx="12"/>
          </p:nvPr>
        </p:nvSpPr>
        <p:spPr/>
        <p:txBody>
          <a:bodyPr/>
          <a:lstStyle/>
          <a:p>
            <a:fld id="{9463AC17-6C86-4AB7-8D8B-E6BF8198FCC4}" type="slidenum">
              <a:rPr lang="en-CA" smtClean="0"/>
              <a:t>‹#›</a:t>
            </a:fld>
            <a:endParaRPr lang="en-CA"/>
          </a:p>
        </p:txBody>
      </p:sp>
    </p:spTree>
    <p:extLst>
      <p:ext uri="{BB962C8B-B14F-4D97-AF65-F5344CB8AC3E}">
        <p14:creationId xmlns:p14="http://schemas.microsoft.com/office/powerpoint/2010/main" val="398008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B8753-168D-D5F8-00A0-155410335D6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DBBDA56-0696-560A-908C-A2EFA45309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D4219E4-AD83-4639-0C08-61897764DCFB}"/>
              </a:ext>
            </a:extLst>
          </p:cNvPr>
          <p:cNvSpPr>
            <a:spLocks noGrp="1"/>
          </p:cNvSpPr>
          <p:nvPr>
            <p:ph type="dt" sz="half" idx="10"/>
          </p:nvPr>
        </p:nvSpPr>
        <p:spPr/>
        <p:txBody>
          <a:bodyPr/>
          <a:lstStyle/>
          <a:p>
            <a:fld id="{0AD85C79-277E-4B9C-AF7C-8E3E25BE7FF5}" type="datetimeFigureOut">
              <a:rPr lang="en-CA" smtClean="0"/>
              <a:t>2022-10-07</a:t>
            </a:fld>
            <a:endParaRPr lang="en-CA"/>
          </a:p>
        </p:txBody>
      </p:sp>
      <p:sp>
        <p:nvSpPr>
          <p:cNvPr id="5" name="Footer Placeholder 4">
            <a:extLst>
              <a:ext uri="{FF2B5EF4-FFF2-40B4-BE49-F238E27FC236}">
                <a16:creationId xmlns:a16="http://schemas.microsoft.com/office/drawing/2014/main" id="{AC074827-1ECF-21BF-E037-0365A302139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B52E7C-28AF-3503-158A-F77BD6AAB34B}"/>
              </a:ext>
            </a:extLst>
          </p:cNvPr>
          <p:cNvSpPr>
            <a:spLocks noGrp="1"/>
          </p:cNvSpPr>
          <p:nvPr>
            <p:ph type="sldNum" sz="quarter" idx="12"/>
          </p:nvPr>
        </p:nvSpPr>
        <p:spPr/>
        <p:txBody>
          <a:bodyPr/>
          <a:lstStyle/>
          <a:p>
            <a:fld id="{9463AC17-6C86-4AB7-8D8B-E6BF8198FCC4}" type="slidenum">
              <a:rPr lang="en-CA" smtClean="0"/>
              <a:t>‹#›</a:t>
            </a:fld>
            <a:endParaRPr lang="en-CA"/>
          </a:p>
        </p:txBody>
      </p:sp>
    </p:spTree>
    <p:extLst>
      <p:ext uri="{BB962C8B-B14F-4D97-AF65-F5344CB8AC3E}">
        <p14:creationId xmlns:p14="http://schemas.microsoft.com/office/powerpoint/2010/main" val="347626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A46DEC-00B8-7AB0-F691-E6E495FCD72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1E22DF1-B224-CF5B-81AF-201B070118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3C588EA-1FDD-E8B6-7A82-32F50CB66DA1}"/>
              </a:ext>
            </a:extLst>
          </p:cNvPr>
          <p:cNvSpPr>
            <a:spLocks noGrp="1"/>
          </p:cNvSpPr>
          <p:nvPr>
            <p:ph type="dt" sz="half" idx="10"/>
          </p:nvPr>
        </p:nvSpPr>
        <p:spPr/>
        <p:txBody>
          <a:bodyPr/>
          <a:lstStyle/>
          <a:p>
            <a:fld id="{0AD85C79-277E-4B9C-AF7C-8E3E25BE7FF5}" type="datetimeFigureOut">
              <a:rPr lang="en-CA" smtClean="0"/>
              <a:t>2022-10-07</a:t>
            </a:fld>
            <a:endParaRPr lang="en-CA"/>
          </a:p>
        </p:txBody>
      </p:sp>
      <p:sp>
        <p:nvSpPr>
          <p:cNvPr id="5" name="Footer Placeholder 4">
            <a:extLst>
              <a:ext uri="{FF2B5EF4-FFF2-40B4-BE49-F238E27FC236}">
                <a16:creationId xmlns:a16="http://schemas.microsoft.com/office/drawing/2014/main" id="{41215825-9325-5CDD-0C37-C99FBB6ED9E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76E2AF4-2C87-DB11-FC06-24700A2177FE}"/>
              </a:ext>
            </a:extLst>
          </p:cNvPr>
          <p:cNvSpPr>
            <a:spLocks noGrp="1"/>
          </p:cNvSpPr>
          <p:nvPr>
            <p:ph type="sldNum" sz="quarter" idx="12"/>
          </p:nvPr>
        </p:nvSpPr>
        <p:spPr/>
        <p:txBody>
          <a:bodyPr/>
          <a:lstStyle/>
          <a:p>
            <a:fld id="{9463AC17-6C86-4AB7-8D8B-E6BF8198FCC4}" type="slidenum">
              <a:rPr lang="en-CA" smtClean="0"/>
              <a:t>‹#›</a:t>
            </a:fld>
            <a:endParaRPr lang="en-CA"/>
          </a:p>
        </p:txBody>
      </p:sp>
    </p:spTree>
    <p:extLst>
      <p:ext uri="{BB962C8B-B14F-4D97-AF65-F5344CB8AC3E}">
        <p14:creationId xmlns:p14="http://schemas.microsoft.com/office/powerpoint/2010/main" val="364076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A899B-BBF5-77CD-AA5E-CFDCDD59E31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1307A77-224C-4078-0772-60F374E33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6A1A4AB-3B45-3BE4-0529-2FC3A4409484}"/>
              </a:ext>
            </a:extLst>
          </p:cNvPr>
          <p:cNvSpPr>
            <a:spLocks noGrp="1"/>
          </p:cNvSpPr>
          <p:nvPr>
            <p:ph type="dt" sz="half" idx="10"/>
          </p:nvPr>
        </p:nvSpPr>
        <p:spPr/>
        <p:txBody>
          <a:bodyPr/>
          <a:lstStyle/>
          <a:p>
            <a:fld id="{0AD85C79-277E-4B9C-AF7C-8E3E25BE7FF5}" type="datetimeFigureOut">
              <a:rPr lang="en-CA" smtClean="0"/>
              <a:t>2022-10-07</a:t>
            </a:fld>
            <a:endParaRPr lang="en-CA"/>
          </a:p>
        </p:txBody>
      </p:sp>
      <p:sp>
        <p:nvSpPr>
          <p:cNvPr id="5" name="Footer Placeholder 4">
            <a:extLst>
              <a:ext uri="{FF2B5EF4-FFF2-40B4-BE49-F238E27FC236}">
                <a16:creationId xmlns:a16="http://schemas.microsoft.com/office/drawing/2014/main" id="{23851D05-B353-6D59-33DB-CED8A24ABF1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A89940F-3EA5-3EAB-A789-D7A803C8F33B}"/>
              </a:ext>
            </a:extLst>
          </p:cNvPr>
          <p:cNvSpPr>
            <a:spLocks noGrp="1"/>
          </p:cNvSpPr>
          <p:nvPr>
            <p:ph type="sldNum" sz="quarter" idx="12"/>
          </p:nvPr>
        </p:nvSpPr>
        <p:spPr/>
        <p:txBody>
          <a:bodyPr/>
          <a:lstStyle/>
          <a:p>
            <a:fld id="{9463AC17-6C86-4AB7-8D8B-E6BF8198FCC4}" type="slidenum">
              <a:rPr lang="en-CA" smtClean="0"/>
              <a:t>‹#›</a:t>
            </a:fld>
            <a:endParaRPr lang="en-CA"/>
          </a:p>
        </p:txBody>
      </p:sp>
    </p:spTree>
    <p:extLst>
      <p:ext uri="{BB962C8B-B14F-4D97-AF65-F5344CB8AC3E}">
        <p14:creationId xmlns:p14="http://schemas.microsoft.com/office/powerpoint/2010/main" val="2326726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C6B7C-9E07-3D80-6D75-F7548A08EA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9A9A89B-03DE-DB1F-AF09-EB51544592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002A70-CB4C-66E7-6A4D-C2EF7E65CE25}"/>
              </a:ext>
            </a:extLst>
          </p:cNvPr>
          <p:cNvSpPr>
            <a:spLocks noGrp="1"/>
          </p:cNvSpPr>
          <p:nvPr>
            <p:ph type="dt" sz="half" idx="10"/>
          </p:nvPr>
        </p:nvSpPr>
        <p:spPr/>
        <p:txBody>
          <a:bodyPr/>
          <a:lstStyle/>
          <a:p>
            <a:fld id="{0AD85C79-277E-4B9C-AF7C-8E3E25BE7FF5}" type="datetimeFigureOut">
              <a:rPr lang="en-CA" smtClean="0"/>
              <a:t>2022-10-07</a:t>
            </a:fld>
            <a:endParaRPr lang="en-CA"/>
          </a:p>
        </p:txBody>
      </p:sp>
      <p:sp>
        <p:nvSpPr>
          <p:cNvPr id="5" name="Footer Placeholder 4">
            <a:extLst>
              <a:ext uri="{FF2B5EF4-FFF2-40B4-BE49-F238E27FC236}">
                <a16:creationId xmlns:a16="http://schemas.microsoft.com/office/drawing/2014/main" id="{057620E5-2DC2-90C0-1428-FD1149B9E0C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93372C5-4B79-D1FF-24F5-000E2FAB0D68}"/>
              </a:ext>
            </a:extLst>
          </p:cNvPr>
          <p:cNvSpPr>
            <a:spLocks noGrp="1"/>
          </p:cNvSpPr>
          <p:nvPr>
            <p:ph type="sldNum" sz="quarter" idx="12"/>
          </p:nvPr>
        </p:nvSpPr>
        <p:spPr/>
        <p:txBody>
          <a:bodyPr/>
          <a:lstStyle/>
          <a:p>
            <a:fld id="{9463AC17-6C86-4AB7-8D8B-E6BF8198FCC4}" type="slidenum">
              <a:rPr lang="en-CA" smtClean="0"/>
              <a:t>‹#›</a:t>
            </a:fld>
            <a:endParaRPr lang="en-CA"/>
          </a:p>
        </p:txBody>
      </p:sp>
    </p:spTree>
    <p:extLst>
      <p:ext uri="{BB962C8B-B14F-4D97-AF65-F5344CB8AC3E}">
        <p14:creationId xmlns:p14="http://schemas.microsoft.com/office/powerpoint/2010/main" val="815549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13F5C-18DB-6854-C92F-D1963D0546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35848D1-0B5D-5A66-9ABA-EE0A014936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A3F7002-3534-B5E7-943E-ECD3406C15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0FC19C3-BB62-FC69-43F3-20793D12E57C}"/>
              </a:ext>
            </a:extLst>
          </p:cNvPr>
          <p:cNvSpPr>
            <a:spLocks noGrp="1"/>
          </p:cNvSpPr>
          <p:nvPr>
            <p:ph type="dt" sz="half" idx="10"/>
          </p:nvPr>
        </p:nvSpPr>
        <p:spPr/>
        <p:txBody>
          <a:bodyPr/>
          <a:lstStyle/>
          <a:p>
            <a:fld id="{0AD85C79-277E-4B9C-AF7C-8E3E25BE7FF5}" type="datetimeFigureOut">
              <a:rPr lang="en-CA" smtClean="0"/>
              <a:t>2022-10-07</a:t>
            </a:fld>
            <a:endParaRPr lang="en-CA"/>
          </a:p>
        </p:txBody>
      </p:sp>
      <p:sp>
        <p:nvSpPr>
          <p:cNvPr id="6" name="Footer Placeholder 5">
            <a:extLst>
              <a:ext uri="{FF2B5EF4-FFF2-40B4-BE49-F238E27FC236}">
                <a16:creationId xmlns:a16="http://schemas.microsoft.com/office/drawing/2014/main" id="{D196F04B-490E-E6F3-F2A8-7808E7037E6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31DE006-2CD9-D47D-2A68-A729DB3F4817}"/>
              </a:ext>
            </a:extLst>
          </p:cNvPr>
          <p:cNvSpPr>
            <a:spLocks noGrp="1"/>
          </p:cNvSpPr>
          <p:nvPr>
            <p:ph type="sldNum" sz="quarter" idx="12"/>
          </p:nvPr>
        </p:nvSpPr>
        <p:spPr/>
        <p:txBody>
          <a:bodyPr/>
          <a:lstStyle/>
          <a:p>
            <a:fld id="{9463AC17-6C86-4AB7-8D8B-E6BF8198FCC4}" type="slidenum">
              <a:rPr lang="en-CA" smtClean="0"/>
              <a:t>‹#›</a:t>
            </a:fld>
            <a:endParaRPr lang="en-CA"/>
          </a:p>
        </p:txBody>
      </p:sp>
    </p:spTree>
    <p:extLst>
      <p:ext uri="{BB962C8B-B14F-4D97-AF65-F5344CB8AC3E}">
        <p14:creationId xmlns:p14="http://schemas.microsoft.com/office/powerpoint/2010/main" val="303053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F317C-F45C-1800-FB50-4B33CCE62E4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8F3D397-D468-35D9-F360-A0FD4ACAFA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0FAAFE-B2E5-BD56-D887-21B9F8C23F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5E2B125-5EB9-DA00-F743-FB6DB164BF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C42BAA-2211-5115-47DD-0484908327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B4E74D3-4E4A-E767-0B69-0EF02FB4FC0A}"/>
              </a:ext>
            </a:extLst>
          </p:cNvPr>
          <p:cNvSpPr>
            <a:spLocks noGrp="1"/>
          </p:cNvSpPr>
          <p:nvPr>
            <p:ph type="dt" sz="half" idx="10"/>
          </p:nvPr>
        </p:nvSpPr>
        <p:spPr/>
        <p:txBody>
          <a:bodyPr/>
          <a:lstStyle/>
          <a:p>
            <a:fld id="{0AD85C79-277E-4B9C-AF7C-8E3E25BE7FF5}" type="datetimeFigureOut">
              <a:rPr lang="en-CA" smtClean="0"/>
              <a:t>2022-10-07</a:t>
            </a:fld>
            <a:endParaRPr lang="en-CA"/>
          </a:p>
        </p:txBody>
      </p:sp>
      <p:sp>
        <p:nvSpPr>
          <p:cNvPr id="8" name="Footer Placeholder 7">
            <a:extLst>
              <a:ext uri="{FF2B5EF4-FFF2-40B4-BE49-F238E27FC236}">
                <a16:creationId xmlns:a16="http://schemas.microsoft.com/office/drawing/2014/main" id="{3ABD2DB1-1E5E-25BD-A30E-64AE9287281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A93B363-A42D-6FEE-176F-E2C6EBC8A2FC}"/>
              </a:ext>
            </a:extLst>
          </p:cNvPr>
          <p:cNvSpPr>
            <a:spLocks noGrp="1"/>
          </p:cNvSpPr>
          <p:nvPr>
            <p:ph type="sldNum" sz="quarter" idx="12"/>
          </p:nvPr>
        </p:nvSpPr>
        <p:spPr/>
        <p:txBody>
          <a:bodyPr/>
          <a:lstStyle/>
          <a:p>
            <a:fld id="{9463AC17-6C86-4AB7-8D8B-E6BF8198FCC4}" type="slidenum">
              <a:rPr lang="en-CA" smtClean="0"/>
              <a:t>‹#›</a:t>
            </a:fld>
            <a:endParaRPr lang="en-CA"/>
          </a:p>
        </p:txBody>
      </p:sp>
    </p:spTree>
    <p:extLst>
      <p:ext uri="{BB962C8B-B14F-4D97-AF65-F5344CB8AC3E}">
        <p14:creationId xmlns:p14="http://schemas.microsoft.com/office/powerpoint/2010/main" val="2835770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38B60-3EC7-BC2D-EA60-F9A95A6F2B8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C7FD74F-C925-1601-C726-3282694A6004}"/>
              </a:ext>
            </a:extLst>
          </p:cNvPr>
          <p:cNvSpPr>
            <a:spLocks noGrp="1"/>
          </p:cNvSpPr>
          <p:nvPr>
            <p:ph type="dt" sz="half" idx="10"/>
          </p:nvPr>
        </p:nvSpPr>
        <p:spPr/>
        <p:txBody>
          <a:bodyPr/>
          <a:lstStyle/>
          <a:p>
            <a:fld id="{0AD85C79-277E-4B9C-AF7C-8E3E25BE7FF5}" type="datetimeFigureOut">
              <a:rPr lang="en-CA" smtClean="0"/>
              <a:t>2022-10-07</a:t>
            </a:fld>
            <a:endParaRPr lang="en-CA"/>
          </a:p>
        </p:txBody>
      </p:sp>
      <p:sp>
        <p:nvSpPr>
          <p:cNvPr id="4" name="Footer Placeholder 3">
            <a:extLst>
              <a:ext uri="{FF2B5EF4-FFF2-40B4-BE49-F238E27FC236}">
                <a16:creationId xmlns:a16="http://schemas.microsoft.com/office/drawing/2014/main" id="{F63C3364-1BCC-6ABD-84BD-D98946EDA94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FFFB4D2-FF0E-3D82-8D94-B76359173D82}"/>
              </a:ext>
            </a:extLst>
          </p:cNvPr>
          <p:cNvSpPr>
            <a:spLocks noGrp="1"/>
          </p:cNvSpPr>
          <p:nvPr>
            <p:ph type="sldNum" sz="quarter" idx="12"/>
          </p:nvPr>
        </p:nvSpPr>
        <p:spPr/>
        <p:txBody>
          <a:bodyPr/>
          <a:lstStyle/>
          <a:p>
            <a:fld id="{9463AC17-6C86-4AB7-8D8B-E6BF8198FCC4}" type="slidenum">
              <a:rPr lang="en-CA" smtClean="0"/>
              <a:t>‹#›</a:t>
            </a:fld>
            <a:endParaRPr lang="en-CA"/>
          </a:p>
        </p:txBody>
      </p:sp>
    </p:spTree>
    <p:extLst>
      <p:ext uri="{BB962C8B-B14F-4D97-AF65-F5344CB8AC3E}">
        <p14:creationId xmlns:p14="http://schemas.microsoft.com/office/powerpoint/2010/main" val="193834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35666C-24DE-7646-923E-E1FC24BAEE28}"/>
              </a:ext>
            </a:extLst>
          </p:cNvPr>
          <p:cNvSpPr>
            <a:spLocks noGrp="1"/>
          </p:cNvSpPr>
          <p:nvPr>
            <p:ph type="dt" sz="half" idx="10"/>
          </p:nvPr>
        </p:nvSpPr>
        <p:spPr/>
        <p:txBody>
          <a:bodyPr/>
          <a:lstStyle/>
          <a:p>
            <a:fld id="{0AD85C79-277E-4B9C-AF7C-8E3E25BE7FF5}" type="datetimeFigureOut">
              <a:rPr lang="en-CA" smtClean="0"/>
              <a:t>2022-10-07</a:t>
            </a:fld>
            <a:endParaRPr lang="en-CA"/>
          </a:p>
        </p:txBody>
      </p:sp>
      <p:sp>
        <p:nvSpPr>
          <p:cNvPr id="3" name="Footer Placeholder 2">
            <a:extLst>
              <a:ext uri="{FF2B5EF4-FFF2-40B4-BE49-F238E27FC236}">
                <a16:creationId xmlns:a16="http://schemas.microsoft.com/office/drawing/2014/main" id="{D7A55BD9-2DC4-EB0C-8A16-66B0A560A2D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CD4CC18-8098-1228-93C9-5C13EB340AFD}"/>
              </a:ext>
            </a:extLst>
          </p:cNvPr>
          <p:cNvSpPr>
            <a:spLocks noGrp="1"/>
          </p:cNvSpPr>
          <p:nvPr>
            <p:ph type="sldNum" sz="quarter" idx="12"/>
          </p:nvPr>
        </p:nvSpPr>
        <p:spPr/>
        <p:txBody>
          <a:bodyPr/>
          <a:lstStyle/>
          <a:p>
            <a:fld id="{9463AC17-6C86-4AB7-8D8B-E6BF8198FCC4}" type="slidenum">
              <a:rPr lang="en-CA" smtClean="0"/>
              <a:t>‹#›</a:t>
            </a:fld>
            <a:endParaRPr lang="en-CA"/>
          </a:p>
        </p:txBody>
      </p:sp>
    </p:spTree>
    <p:extLst>
      <p:ext uri="{BB962C8B-B14F-4D97-AF65-F5344CB8AC3E}">
        <p14:creationId xmlns:p14="http://schemas.microsoft.com/office/powerpoint/2010/main" val="1507418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4FB5E-9D3D-26E8-08CD-53864FD46F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73555FD-BEF5-7BED-3192-F386CD4C8B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D67DBBC8-B86E-66F9-4BA0-CE116C07B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68CBFD-5D22-98FB-545A-E88B5BB5DA67}"/>
              </a:ext>
            </a:extLst>
          </p:cNvPr>
          <p:cNvSpPr>
            <a:spLocks noGrp="1"/>
          </p:cNvSpPr>
          <p:nvPr>
            <p:ph type="dt" sz="half" idx="10"/>
          </p:nvPr>
        </p:nvSpPr>
        <p:spPr/>
        <p:txBody>
          <a:bodyPr/>
          <a:lstStyle/>
          <a:p>
            <a:fld id="{0AD85C79-277E-4B9C-AF7C-8E3E25BE7FF5}" type="datetimeFigureOut">
              <a:rPr lang="en-CA" smtClean="0"/>
              <a:t>2022-10-07</a:t>
            </a:fld>
            <a:endParaRPr lang="en-CA"/>
          </a:p>
        </p:txBody>
      </p:sp>
      <p:sp>
        <p:nvSpPr>
          <p:cNvPr id="6" name="Footer Placeholder 5">
            <a:extLst>
              <a:ext uri="{FF2B5EF4-FFF2-40B4-BE49-F238E27FC236}">
                <a16:creationId xmlns:a16="http://schemas.microsoft.com/office/drawing/2014/main" id="{C5944FCA-3E5F-CB02-46A1-A48D8886108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9C93C6E-A3BB-ED60-F77F-A9934D1BA3AE}"/>
              </a:ext>
            </a:extLst>
          </p:cNvPr>
          <p:cNvSpPr>
            <a:spLocks noGrp="1"/>
          </p:cNvSpPr>
          <p:nvPr>
            <p:ph type="sldNum" sz="quarter" idx="12"/>
          </p:nvPr>
        </p:nvSpPr>
        <p:spPr/>
        <p:txBody>
          <a:bodyPr/>
          <a:lstStyle/>
          <a:p>
            <a:fld id="{9463AC17-6C86-4AB7-8D8B-E6BF8198FCC4}" type="slidenum">
              <a:rPr lang="en-CA" smtClean="0"/>
              <a:t>‹#›</a:t>
            </a:fld>
            <a:endParaRPr lang="en-CA"/>
          </a:p>
        </p:txBody>
      </p:sp>
    </p:spTree>
    <p:extLst>
      <p:ext uri="{BB962C8B-B14F-4D97-AF65-F5344CB8AC3E}">
        <p14:creationId xmlns:p14="http://schemas.microsoft.com/office/powerpoint/2010/main" val="2297005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A8163-58EC-505F-03C5-C2D3B32BA0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A190EB8-46CF-1272-5BD3-64379BF898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5DEBD9E-8A08-B358-8021-A4C065D8C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A8B4F9-3D4F-FD22-FDB7-67C2A9600F43}"/>
              </a:ext>
            </a:extLst>
          </p:cNvPr>
          <p:cNvSpPr>
            <a:spLocks noGrp="1"/>
          </p:cNvSpPr>
          <p:nvPr>
            <p:ph type="dt" sz="half" idx="10"/>
          </p:nvPr>
        </p:nvSpPr>
        <p:spPr/>
        <p:txBody>
          <a:bodyPr/>
          <a:lstStyle/>
          <a:p>
            <a:fld id="{0AD85C79-277E-4B9C-AF7C-8E3E25BE7FF5}" type="datetimeFigureOut">
              <a:rPr lang="en-CA" smtClean="0"/>
              <a:t>2022-10-07</a:t>
            </a:fld>
            <a:endParaRPr lang="en-CA"/>
          </a:p>
        </p:txBody>
      </p:sp>
      <p:sp>
        <p:nvSpPr>
          <p:cNvPr id="6" name="Footer Placeholder 5">
            <a:extLst>
              <a:ext uri="{FF2B5EF4-FFF2-40B4-BE49-F238E27FC236}">
                <a16:creationId xmlns:a16="http://schemas.microsoft.com/office/drawing/2014/main" id="{8798F0CD-F195-A4B4-86BC-8D8B21BA0AE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6170A78-1763-3FFA-B976-20FBF503C7A8}"/>
              </a:ext>
            </a:extLst>
          </p:cNvPr>
          <p:cNvSpPr>
            <a:spLocks noGrp="1"/>
          </p:cNvSpPr>
          <p:nvPr>
            <p:ph type="sldNum" sz="quarter" idx="12"/>
          </p:nvPr>
        </p:nvSpPr>
        <p:spPr/>
        <p:txBody>
          <a:bodyPr/>
          <a:lstStyle/>
          <a:p>
            <a:fld id="{9463AC17-6C86-4AB7-8D8B-E6BF8198FCC4}" type="slidenum">
              <a:rPr lang="en-CA" smtClean="0"/>
              <a:t>‹#›</a:t>
            </a:fld>
            <a:endParaRPr lang="en-CA"/>
          </a:p>
        </p:txBody>
      </p:sp>
    </p:spTree>
    <p:extLst>
      <p:ext uri="{BB962C8B-B14F-4D97-AF65-F5344CB8AC3E}">
        <p14:creationId xmlns:p14="http://schemas.microsoft.com/office/powerpoint/2010/main" val="896302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D01172-2625-1A94-70C8-8DE8140B8E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306A473-8DCA-AFB6-8FF7-D1AE5EC580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2C47747-338F-C746-0E3A-AB7AF05EAA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85C79-277E-4B9C-AF7C-8E3E25BE7FF5}" type="datetimeFigureOut">
              <a:rPr lang="en-CA" smtClean="0"/>
              <a:t>2022-10-07</a:t>
            </a:fld>
            <a:endParaRPr lang="en-CA"/>
          </a:p>
        </p:txBody>
      </p:sp>
      <p:sp>
        <p:nvSpPr>
          <p:cNvPr id="5" name="Footer Placeholder 4">
            <a:extLst>
              <a:ext uri="{FF2B5EF4-FFF2-40B4-BE49-F238E27FC236}">
                <a16:creationId xmlns:a16="http://schemas.microsoft.com/office/drawing/2014/main" id="{6561A2C8-5F50-2561-B121-44A3A95F87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EA70E58-3281-C3BA-ED25-D3AD96E1BD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3AC17-6C86-4AB7-8D8B-E6BF8198FCC4}" type="slidenum">
              <a:rPr lang="en-CA" smtClean="0"/>
              <a:t>‹#›</a:t>
            </a:fld>
            <a:endParaRPr lang="en-CA"/>
          </a:p>
        </p:txBody>
      </p:sp>
    </p:spTree>
    <p:extLst>
      <p:ext uri="{BB962C8B-B14F-4D97-AF65-F5344CB8AC3E}">
        <p14:creationId xmlns:p14="http://schemas.microsoft.com/office/powerpoint/2010/main" val="4118237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red, flower, indoor, plant&#10;&#10;Description automatically generated">
            <a:extLst>
              <a:ext uri="{FF2B5EF4-FFF2-40B4-BE49-F238E27FC236}">
                <a16:creationId xmlns:a16="http://schemas.microsoft.com/office/drawing/2014/main" id="{E7A24C86-C7C0-DA19-9BD8-8328FCFE5D0A}"/>
              </a:ext>
            </a:extLst>
          </p:cNvPr>
          <p:cNvPicPr>
            <a:picLocks noChangeAspect="1"/>
          </p:cNvPicPr>
          <p:nvPr/>
        </p:nvPicPr>
        <p:blipFill rotWithShape="1">
          <a:blip r:embed="rId2">
            <a:extLst>
              <a:ext uri="{28A0092B-C50C-407E-A947-70E740481C1C}">
                <a14:useLocalDpi xmlns:a14="http://schemas.microsoft.com/office/drawing/2010/main" val="0"/>
              </a:ext>
            </a:extLst>
          </a:blip>
          <a:srcRect t="22092" r="9090" b="21988"/>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738DB7C-2DC0-2784-F84A-077582A987EF}"/>
              </a:ext>
            </a:extLst>
          </p:cNvPr>
          <p:cNvSpPr>
            <a:spLocks noGrp="1"/>
          </p:cNvSpPr>
          <p:nvPr>
            <p:ph type="ctrTitle"/>
          </p:nvPr>
        </p:nvSpPr>
        <p:spPr>
          <a:xfrm>
            <a:off x="477981" y="1122363"/>
            <a:ext cx="4023360" cy="3204134"/>
          </a:xfrm>
        </p:spPr>
        <p:txBody>
          <a:bodyPr anchor="b">
            <a:normAutofit/>
          </a:bodyPr>
          <a:lstStyle/>
          <a:p>
            <a:r>
              <a:rPr lang="en-US" sz="6600" b="1" i="0" u="none" strike="noStrike" baseline="0" dirty="0"/>
              <a:t>THANKFUL FOR THE THORNS</a:t>
            </a:r>
            <a:endParaRPr lang="en-CA" sz="6600" dirty="0"/>
          </a:p>
        </p:txBody>
      </p:sp>
      <p:sp>
        <p:nvSpPr>
          <p:cNvPr id="3" name="Subtitle 2">
            <a:extLst>
              <a:ext uri="{FF2B5EF4-FFF2-40B4-BE49-F238E27FC236}">
                <a16:creationId xmlns:a16="http://schemas.microsoft.com/office/drawing/2014/main" id="{C68F1596-40DD-BFFD-E7A0-40E79724FF56}"/>
              </a:ext>
            </a:extLst>
          </p:cNvPr>
          <p:cNvSpPr>
            <a:spLocks noGrp="1"/>
          </p:cNvSpPr>
          <p:nvPr>
            <p:ph type="subTitle" idx="1"/>
          </p:nvPr>
        </p:nvSpPr>
        <p:spPr>
          <a:xfrm>
            <a:off x="477980" y="4872922"/>
            <a:ext cx="4023359" cy="1208141"/>
          </a:xfrm>
        </p:spPr>
        <p:txBody>
          <a:bodyPr>
            <a:normAutofit/>
          </a:bodyPr>
          <a:lstStyle/>
          <a:p>
            <a:r>
              <a:rPr lang="en-US" sz="4000" b="1" i="0" u="none" strike="noStrike" baseline="0" dirty="0"/>
              <a:t>Text: Psalm 116:1–19</a:t>
            </a:r>
            <a:endParaRPr lang="en-CA" sz="4000"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704404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Rectangle 3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38DB7C-2DC0-2784-F84A-077582A987EF}"/>
              </a:ext>
            </a:extLst>
          </p:cNvPr>
          <p:cNvSpPr>
            <a:spLocks noGrp="1"/>
          </p:cNvSpPr>
          <p:nvPr>
            <p:ph type="title"/>
          </p:nvPr>
        </p:nvSpPr>
        <p:spPr>
          <a:xfrm>
            <a:off x="466722" y="586855"/>
            <a:ext cx="3201366" cy="3387497"/>
          </a:xfrm>
        </p:spPr>
        <p:txBody>
          <a:bodyPr anchor="b">
            <a:normAutofit/>
          </a:bodyPr>
          <a:lstStyle/>
          <a:p>
            <a:pPr algn="ctr"/>
            <a:r>
              <a:rPr lang="en-CA" sz="3700" b="1" dirty="0">
                <a:solidFill>
                  <a:srgbClr val="FFFFFF"/>
                </a:solidFill>
                <a:effectLst>
                  <a:outerShdw blurRad="38100" dist="38100" dir="2700000" algn="tl">
                    <a:srgbClr val="000000">
                      <a:alpha val="43137"/>
                    </a:srgbClr>
                  </a:outerShdw>
                </a:effectLst>
              </a:rPr>
              <a:t>III. WE OFTEN FAIL TO BE THANKFUL FOR THE GOODNESS OF LIFE (Psalm 116:12-19)</a:t>
            </a:r>
            <a:endParaRPr lang="en-CA" sz="3700" dirty="0">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8D88938-9597-390E-A0D7-99CB8FAF29A3}"/>
              </a:ext>
            </a:extLst>
          </p:cNvPr>
          <p:cNvSpPr>
            <a:spLocks noGrp="1"/>
          </p:cNvSpPr>
          <p:nvPr>
            <p:ph idx="1"/>
          </p:nvPr>
        </p:nvSpPr>
        <p:spPr>
          <a:xfrm>
            <a:off x="4267201" y="649480"/>
            <a:ext cx="3705440" cy="5546047"/>
          </a:xfrm>
        </p:spPr>
        <p:txBody>
          <a:bodyPr anchor="ctr">
            <a:normAutofit/>
          </a:bodyPr>
          <a:lstStyle/>
          <a:p>
            <a:pPr marL="0" indent="0">
              <a:buNone/>
            </a:pPr>
            <a:r>
              <a:rPr lang="en-CA" sz="3200" b="0" i="1" u="none" strike="noStrike" baseline="0" dirty="0"/>
              <a:t>“I will fulfill my vows to the LORD in the presence of all his people.”</a:t>
            </a:r>
          </a:p>
          <a:p>
            <a:pPr marL="0" indent="0">
              <a:buNone/>
            </a:pPr>
            <a:r>
              <a:rPr lang="en-CA" sz="3200" i="1"/>
              <a:t>     </a:t>
            </a:r>
            <a:r>
              <a:rPr lang="en-CA" sz="3200" b="0" i="1" u="none" strike="noStrike" baseline="0"/>
              <a:t>Psalm 116: 14, 18</a:t>
            </a:r>
            <a:endParaRPr lang="en-CA" sz="2000" dirty="0"/>
          </a:p>
        </p:txBody>
      </p:sp>
      <p:pic>
        <p:nvPicPr>
          <p:cNvPr id="5" name="Picture 4" descr="A picture containing red, flower, indoor, plant&#10;&#10;Description automatically generated">
            <a:extLst>
              <a:ext uri="{FF2B5EF4-FFF2-40B4-BE49-F238E27FC236}">
                <a16:creationId xmlns:a16="http://schemas.microsoft.com/office/drawing/2014/main" id="{E7A24C86-C7C0-DA19-9BD8-8328FCFE5D0A}"/>
              </a:ext>
            </a:extLst>
          </p:cNvPr>
          <p:cNvPicPr>
            <a:picLocks noChangeAspect="1"/>
          </p:cNvPicPr>
          <p:nvPr/>
        </p:nvPicPr>
        <p:blipFill rotWithShape="1">
          <a:blip r:embed="rId2">
            <a:extLst>
              <a:ext uri="{28A0092B-C50C-407E-A947-70E740481C1C}">
                <a14:useLocalDpi xmlns:a14="http://schemas.microsoft.com/office/drawing/2010/main" val="0"/>
              </a:ext>
            </a:extLst>
          </a:blip>
          <a:srcRect l="10158" r="13277"/>
          <a:stretch/>
        </p:blipFill>
        <p:spPr>
          <a:xfrm>
            <a:off x="8109502" y="10"/>
            <a:ext cx="4082498" cy="6857990"/>
          </a:xfrm>
          <a:prstGeom prst="rect">
            <a:avLst/>
          </a:prstGeom>
        </p:spPr>
      </p:pic>
    </p:spTree>
    <p:extLst>
      <p:ext uri="{BB962C8B-B14F-4D97-AF65-F5344CB8AC3E}">
        <p14:creationId xmlns:p14="http://schemas.microsoft.com/office/powerpoint/2010/main" val="28126916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38DB7C-2DC0-2784-F84A-077582A987EF}"/>
              </a:ext>
            </a:extLst>
          </p:cNvPr>
          <p:cNvSpPr>
            <a:spLocks noGrp="1"/>
          </p:cNvSpPr>
          <p:nvPr>
            <p:ph type="ctrTitle"/>
          </p:nvPr>
        </p:nvSpPr>
        <p:spPr>
          <a:xfrm>
            <a:off x="804316" y="1145431"/>
            <a:ext cx="4620584" cy="4567137"/>
          </a:xfrm>
        </p:spPr>
        <p:txBody>
          <a:bodyPr>
            <a:normAutofit fontScale="90000"/>
          </a:bodyPr>
          <a:lstStyle/>
          <a:p>
            <a:r>
              <a:rPr lang="en-CA" b="1" dirty="0"/>
              <a:t>What Kinds of Things Do We Often Forget </a:t>
            </a:r>
            <a:br>
              <a:rPr lang="en-CA" b="1" dirty="0"/>
            </a:br>
            <a:r>
              <a:rPr lang="en-CA" b="1" dirty="0"/>
              <a:t>to </a:t>
            </a:r>
            <a:br>
              <a:rPr lang="en-CA" b="1" dirty="0"/>
            </a:br>
            <a:r>
              <a:rPr lang="en-CA" b="1" dirty="0"/>
              <a:t>Thank God For?</a:t>
            </a:r>
            <a:endParaRPr lang="en-CA" sz="4400" dirty="0"/>
          </a:p>
        </p:txBody>
      </p:sp>
      <p:pic>
        <p:nvPicPr>
          <p:cNvPr id="5" name="Picture 4" descr="A picture containing red, flower, indoor, plant&#10;&#10;Description automatically generated">
            <a:extLst>
              <a:ext uri="{FF2B5EF4-FFF2-40B4-BE49-F238E27FC236}">
                <a16:creationId xmlns:a16="http://schemas.microsoft.com/office/drawing/2014/main" id="{E7A24C86-C7C0-DA19-9BD8-8328FCFE5D0A}"/>
              </a:ext>
            </a:extLst>
          </p:cNvPr>
          <p:cNvPicPr>
            <a:picLocks noChangeAspect="1"/>
          </p:cNvPicPr>
          <p:nvPr/>
        </p:nvPicPr>
        <p:blipFill rotWithShape="1">
          <a:blip r:embed="rId2">
            <a:extLst>
              <a:ext uri="{28A0092B-C50C-407E-A947-70E740481C1C}">
                <a14:useLocalDpi xmlns:a14="http://schemas.microsoft.com/office/drawing/2010/main" val="0"/>
              </a:ext>
            </a:extLst>
          </a:blip>
          <a:srcRect t="3402" b="7176"/>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52294099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38DB7C-2DC0-2784-F84A-077582A987EF}"/>
              </a:ext>
            </a:extLst>
          </p:cNvPr>
          <p:cNvSpPr>
            <a:spLocks noGrp="1"/>
          </p:cNvSpPr>
          <p:nvPr>
            <p:ph type="title"/>
          </p:nvPr>
        </p:nvSpPr>
        <p:spPr>
          <a:xfrm>
            <a:off x="6271491" y="88034"/>
            <a:ext cx="5708073" cy="1807305"/>
          </a:xfrm>
        </p:spPr>
        <p:txBody>
          <a:bodyPr>
            <a:normAutofit/>
          </a:bodyPr>
          <a:lstStyle/>
          <a:p>
            <a:r>
              <a:rPr lang="en-CA" sz="3100" b="1" dirty="0">
                <a:effectLst>
                  <a:outerShdw blurRad="38100" dist="38100" dir="2700000" algn="tl">
                    <a:srgbClr val="000000">
                      <a:alpha val="43137"/>
                    </a:srgbClr>
                  </a:outerShdw>
                </a:effectLst>
              </a:rPr>
              <a:t>I. WE OFTEN FAIL TO BE THANKFUL FOR THE ANGUISH OF LIFE (Psalm 116:1-4)</a:t>
            </a:r>
            <a:endParaRPr lang="en-CA" sz="3100" dirty="0">
              <a:effectLst>
                <a:outerShdw blurRad="38100" dist="38100" dir="2700000" algn="tl">
                  <a:srgbClr val="000000">
                    <a:alpha val="43137"/>
                  </a:srgbClr>
                </a:outerShdw>
              </a:effectLst>
            </a:endParaRPr>
          </a:p>
        </p:txBody>
      </p:sp>
      <p:pic>
        <p:nvPicPr>
          <p:cNvPr id="5" name="Picture 4" descr="A picture containing red, flower, indoor, plant&#10;&#10;Description automatically generated">
            <a:extLst>
              <a:ext uri="{FF2B5EF4-FFF2-40B4-BE49-F238E27FC236}">
                <a16:creationId xmlns:a16="http://schemas.microsoft.com/office/drawing/2014/main" id="{E7A24C86-C7C0-DA19-9BD8-8328FCFE5D0A}"/>
              </a:ext>
            </a:extLst>
          </p:cNvPr>
          <p:cNvPicPr>
            <a:picLocks noChangeAspect="1"/>
          </p:cNvPicPr>
          <p:nvPr/>
        </p:nvPicPr>
        <p:blipFill rotWithShape="1">
          <a:blip r:embed="rId2">
            <a:extLst>
              <a:ext uri="{28A0092B-C50C-407E-A947-70E740481C1C}">
                <a14:useLocalDpi xmlns:a14="http://schemas.microsoft.com/office/drawing/2010/main" val="0"/>
              </a:ext>
            </a:extLst>
          </a:blip>
          <a:srcRect t="4526" r="-2" b="8298"/>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D8D88938-9597-390E-A0D7-99CB8FAF29A3}"/>
              </a:ext>
            </a:extLst>
          </p:cNvPr>
          <p:cNvSpPr>
            <a:spLocks noGrp="1"/>
          </p:cNvSpPr>
          <p:nvPr>
            <p:ph idx="1"/>
          </p:nvPr>
        </p:nvSpPr>
        <p:spPr>
          <a:xfrm>
            <a:off x="6271491" y="1895339"/>
            <a:ext cx="5708073" cy="4281624"/>
          </a:xfrm>
        </p:spPr>
        <p:txBody>
          <a:bodyPr>
            <a:noAutofit/>
          </a:bodyPr>
          <a:lstStyle/>
          <a:p>
            <a:pPr marL="0" indent="0">
              <a:buNone/>
            </a:pPr>
            <a:r>
              <a:rPr lang="en-US" sz="3200" b="0" i="1" u="none" strike="noStrike" baseline="0" dirty="0"/>
              <a:t>“And worked them ruthlessly.</a:t>
            </a:r>
          </a:p>
          <a:p>
            <a:pPr marL="0" marR="21600" indent="0">
              <a:buNone/>
            </a:pPr>
            <a:r>
              <a:rPr lang="en-CA" sz="3200" b="0" i="1" u="none" strike="noStrike" baseline="0" dirty="0"/>
              <a:t>14. They made their lives bitter with hard labor in brick and mortar and with all kinds of work in the fields; in all their hard labor the Egyptians used them ruthlessly.”</a:t>
            </a:r>
          </a:p>
          <a:p>
            <a:pPr marL="0" marR="21600" indent="0">
              <a:buNone/>
            </a:pPr>
            <a:r>
              <a:rPr lang="en-CA" sz="3200" i="1" dirty="0"/>
              <a:t>			</a:t>
            </a:r>
            <a:r>
              <a:rPr lang="en-US" sz="3200" b="0" i="1" u="none" strike="noStrike" baseline="0" dirty="0"/>
              <a:t>Exodus 1:13,14</a:t>
            </a:r>
            <a:endParaRPr lang="en-CA" sz="3200" dirty="0"/>
          </a:p>
        </p:txBody>
      </p:sp>
    </p:spTree>
    <p:extLst>
      <p:ext uri="{BB962C8B-B14F-4D97-AF65-F5344CB8AC3E}">
        <p14:creationId xmlns:p14="http://schemas.microsoft.com/office/powerpoint/2010/main" val="15837716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38DB7C-2DC0-2784-F84A-077582A987EF}"/>
              </a:ext>
            </a:extLst>
          </p:cNvPr>
          <p:cNvSpPr>
            <a:spLocks noGrp="1"/>
          </p:cNvSpPr>
          <p:nvPr>
            <p:ph type="title"/>
          </p:nvPr>
        </p:nvSpPr>
        <p:spPr>
          <a:xfrm>
            <a:off x="6271491" y="88034"/>
            <a:ext cx="5708073" cy="1807305"/>
          </a:xfrm>
        </p:spPr>
        <p:txBody>
          <a:bodyPr>
            <a:normAutofit/>
          </a:bodyPr>
          <a:lstStyle/>
          <a:p>
            <a:r>
              <a:rPr lang="en-CA" sz="3100" b="1" dirty="0">
                <a:effectLst>
                  <a:outerShdw blurRad="38100" dist="38100" dir="2700000" algn="tl">
                    <a:srgbClr val="000000">
                      <a:alpha val="43137"/>
                    </a:srgbClr>
                  </a:outerShdw>
                </a:effectLst>
              </a:rPr>
              <a:t>I. WE OFTEN FAIL TO BE THANKFUL FOR THE ANGUISH OF LIFE (Psalm 116:1-4)</a:t>
            </a:r>
            <a:endParaRPr lang="en-CA" sz="3100" dirty="0">
              <a:effectLst>
                <a:outerShdw blurRad="38100" dist="38100" dir="2700000" algn="tl">
                  <a:srgbClr val="000000">
                    <a:alpha val="43137"/>
                  </a:srgbClr>
                </a:outerShdw>
              </a:effectLst>
            </a:endParaRPr>
          </a:p>
        </p:txBody>
      </p:sp>
      <p:pic>
        <p:nvPicPr>
          <p:cNvPr id="5" name="Picture 4" descr="A picture containing red, flower, indoor, plant&#10;&#10;Description automatically generated">
            <a:extLst>
              <a:ext uri="{FF2B5EF4-FFF2-40B4-BE49-F238E27FC236}">
                <a16:creationId xmlns:a16="http://schemas.microsoft.com/office/drawing/2014/main" id="{E7A24C86-C7C0-DA19-9BD8-8328FCFE5D0A}"/>
              </a:ext>
            </a:extLst>
          </p:cNvPr>
          <p:cNvPicPr>
            <a:picLocks noChangeAspect="1"/>
          </p:cNvPicPr>
          <p:nvPr/>
        </p:nvPicPr>
        <p:blipFill rotWithShape="1">
          <a:blip r:embed="rId2">
            <a:extLst>
              <a:ext uri="{28A0092B-C50C-407E-A947-70E740481C1C}">
                <a14:useLocalDpi xmlns:a14="http://schemas.microsoft.com/office/drawing/2010/main" val="0"/>
              </a:ext>
            </a:extLst>
          </a:blip>
          <a:srcRect t="4526" r="-2" b="8298"/>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D8D88938-9597-390E-A0D7-99CB8FAF29A3}"/>
              </a:ext>
            </a:extLst>
          </p:cNvPr>
          <p:cNvSpPr>
            <a:spLocks noGrp="1"/>
          </p:cNvSpPr>
          <p:nvPr>
            <p:ph idx="1"/>
          </p:nvPr>
        </p:nvSpPr>
        <p:spPr>
          <a:xfrm>
            <a:off x="6271491" y="2384866"/>
            <a:ext cx="5708073" cy="4281624"/>
          </a:xfrm>
        </p:spPr>
        <p:txBody>
          <a:bodyPr>
            <a:noAutofit/>
          </a:bodyPr>
          <a:lstStyle/>
          <a:p>
            <a:pPr marL="0" indent="0">
              <a:buNone/>
            </a:pPr>
            <a:r>
              <a:rPr lang="en-CA" sz="3200" b="0" i="1" u="none" strike="noStrike" baseline="0" dirty="0"/>
              <a:t>“The Israelites groaned in their slavery and cried out, and their cry for help because of their slavery went up to God.”</a:t>
            </a:r>
          </a:p>
          <a:p>
            <a:pPr marL="0" marR="21600" indent="0">
              <a:buNone/>
            </a:pPr>
            <a:r>
              <a:rPr lang="en-US" sz="3200" i="1" dirty="0"/>
              <a:t>			      </a:t>
            </a:r>
            <a:r>
              <a:rPr lang="en-US" sz="3200" b="0" i="1" u="none" strike="noStrike" baseline="0" dirty="0"/>
              <a:t>Exodus 2:24</a:t>
            </a:r>
            <a:endParaRPr lang="en-CA" sz="3200" dirty="0"/>
          </a:p>
        </p:txBody>
      </p:sp>
    </p:spTree>
    <p:extLst>
      <p:ext uri="{BB962C8B-B14F-4D97-AF65-F5344CB8AC3E}">
        <p14:creationId xmlns:p14="http://schemas.microsoft.com/office/powerpoint/2010/main" val="29666589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38DB7C-2DC0-2784-F84A-077582A987EF}"/>
              </a:ext>
            </a:extLst>
          </p:cNvPr>
          <p:cNvSpPr>
            <a:spLocks noGrp="1"/>
          </p:cNvSpPr>
          <p:nvPr>
            <p:ph type="title"/>
          </p:nvPr>
        </p:nvSpPr>
        <p:spPr>
          <a:xfrm>
            <a:off x="6271491" y="88034"/>
            <a:ext cx="5708073" cy="1807305"/>
          </a:xfrm>
        </p:spPr>
        <p:txBody>
          <a:bodyPr>
            <a:normAutofit/>
          </a:bodyPr>
          <a:lstStyle/>
          <a:p>
            <a:r>
              <a:rPr lang="en-CA" sz="3100" b="1" dirty="0">
                <a:effectLst>
                  <a:outerShdw blurRad="38100" dist="38100" dir="2700000" algn="tl">
                    <a:srgbClr val="000000">
                      <a:alpha val="43137"/>
                    </a:srgbClr>
                  </a:outerShdw>
                </a:effectLst>
              </a:rPr>
              <a:t>I. WE OFTEN FAIL TO BE THANKFUL FOR THE ANGUISH OF LIFE (Psalm 116:1-4)</a:t>
            </a:r>
            <a:endParaRPr lang="en-CA" sz="3100" dirty="0">
              <a:effectLst>
                <a:outerShdw blurRad="38100" dist="38100" dir="2700000" algn="tl">
                  <a:srgbClr val="000000">
                    <a:alpha val="43137"/>
                  </a:srgbClr>
                </a:outerShdw>
              </a:effectLst>
            </a:endParaRPr>
          </a:p>
        </p:txBody>
      </p:sp>
      <p:pic>
        <p:nvPicPr>
          <p:cNvPr id="5" name="Picture 4" descr="A picture containing red, flower, indoor, plant&#10;&#10;Description automatically generated">
            <a:extLst>
              <a:ext uri="{FF2B5EF4-FFF2-40B4-BE49-F238E27FC236}">
                <a16:creationId xmlns:a16="http://schemas.microsoft.com/office/drawing/2014/main" id="{E7A24C86-C7C0-DA19-9BD8-8328FCFE5D0A}"/>
              </a:ext>
            </a:extLst>
          </p:cNvPr>
          <p:cNvPicPr>
            <a:picLocks noChangeAspect="1"/>
          </p:cNvPicPr>
          <p:nvPr/>
        </p:nvPicPr>
        <p:blipFill rotWithShape="1">
          <a:blip r:embed="rId2">
            <a:extLst>
              <a:ext uri="{28A0092B-C50C-407E-A947-70E740481C1C}">
                <a14:useLocalDpi xmlns:a14="http://schemas.microsoft.com/office/drawing/2010/main" val="0"/>
              </a:ext>
            </a:extLst>
          </a:blip>
          <a:srcRect t="4526" r="-2" b="8298"/>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D8D88938-9597-390E-A0D7-99CB8FAF29A3}"/>
              </a:ext>
            </a:extLst>
          </p:cNvPr>
          <p:cNvSpPr>
            <a:spLocks noGrp="1"/>
          </p:cNvSpPr>
          <p:nvPr>
            <p:ph idx="1"/>
          </p:nvPr>
        </p:nvSpPr>
        <p:spPr>
          <a:xfrm>
            <a:off x="6271491" y="2384866"/>
            <a:ext cx="5708073" cy="4281624"/>
          </a:xfrm>
        </p:spPr>
        <p:txBody>
          <a:bodyPr>
            <a:noAutofit/>
          </a:bodyPr>
          <a:lstStyle/>
          <a:p>
            <a:pPr marL="0" indent="0">
              <a:buNone/>
            </a:pPr>
            <a:r>
              <a:rPr lang="en-CA" sz="3200" b="0" i="1" u="none" strike="noStrike" baseline="0" dirty="0"/>
              <a:t>“The cords of death entangled me, the anguish of the grave came upon me; I was overcome by trouble and sorrow.”</a:t>
            </a:r>
          </a:p>
          <a:p>
            <a:pPr marL="0" indent="0">
              <a:buNone/>
            </a:pPr>
            <a:r>
              <a:rPr lang="en-US" sz="3200" i="1" dirty="0"/>
              <a:t>			     </a:t>
            </a:r>
            <a:r>
              <a:rPr lang="en-US" sz="3200" b="0" i="1" u="none" strike="noStrike" baseline="0" dirty="0"/>
              <a:t>Psalm 116:3</a:t>
            </a:r>
            <a:endParaRPr lang="en-CA" sz="3200" dirty="0"/>
          </a:p>
        </p:txBody>
      </p:sp>
    </p:spTree>
    <p:extLst>
      <p:ext uri="{BB962C8B-B14F-4D97-AF65-F5344CB8AC3E}">
        <p14:creationId xmlns:p14="http://schemas.microsoft.com/office/powerpoint/2010/main" val="151420402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38DB7C-2DC0-2784-F84A-077582A987EF}"/>
              </a:ext>
            </a:extLst>
          </p:cNvPr>
          <p:cNvSpPr>
            <a:spLocks noGrp="1"/>
          </p:cNvSpPr>
          <p:nvPr>
            <p:ph type="title"/>
          </p:nvPr>
        </p:nvSpPr>
        <p:spPr>
          <a:xfrm>
            <a:off x="6271491" y="88034"/>
            <a:ext cx="5708073" cy="1807305"/>
          </a:xfrm>
        </p:spPr>
        <p:txBody>
          <a:bodyPr>
            <a:normAutofit/>
          </a:bodyPr>
          <a:lstStyle/>
          <a:p>
            <a:r>
              <a:rPr lang="en-CA" sz="3100" b="1" dirty="0">
                <a:effectLst>
                  <a:outerShdw blurRad="38100" dist="38100" dir="2700000" algn="tl">
                    <a:srgbClr val="000000">
                      <a:alpha val="43137"/>
                    </a:srgbClr>
                  </a:outerShdw>
                </a:effectLst>
              </a:rPr>
              <a:t>I. WE OFTEN FAIL TO BE THANKFUL FOR THE ANGUISH OF LIFE (Psalm 116:1-4)</a:t>
            </a:r>
            <a:endParaRPr lang="en-CA" sz="3100" dirty="0">
              <a:effectLst>
                <a:outerShdw blurRad="38100" dist="38100" dir="2700000" algn="tl">
                  <a:srgbClr val="000000">
                    <a:alpha val="43137"/>
                  </a:srgbClr>
                </a:outerShdw>
              </a:effectLst>
            </a:endParaRPr>
          </a:p>
        </p:txBody>
      </p:sp>
      <p:pic>
        <p:nvPicPr>
          <p:cNvPr id="5" name="Picture 4" descr="A picture containing red, flower, indoor, plant&#10;&#10;Description automatically generated">
            <a:extLst>
              <a:ext uri="{FF2B5EF4-FFF2-40B4-BE49-F238E27FC236}">
                <a16:creationId xmlns:a16="http://schemas.microsoft.com/office/drawing/2014/main" id="{E7A24C86-C7C0-DA19-9BD8-8328FCFE5D0A}"/>
              </a:ext>
            </a:extLst>
          </p:cNvPr>
          <p:cNvPicPr>
            <a:picLocks noChangeAspect="1"/>
          </p:cNvPicPr>
          <p:nvPr/>
        </p:nvPicPr>
        <p:blipFill rotWithShape="1">
          <a:blip r:embed="rId2">
            <a:extLst>
              <a:ext uri="{28A0092B-C50C-407E-A947-70E740481C1C}">
                <a14:useLocalDpi xmlns:a14="http://schemas.microsoft.com/office/drawing/2010/main" val="0"/>
              </a:ext>
            </a:extLst>
          </a:blip>
          <a:srcRect t="4526" r="-2" b="8298"/>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D8D88938-9597-390E-A0D7-99CB8FAF29A3}"/>
              </a:ext>
            </a:extLst>
          </p:cNvPr>
          <p:cNvSpPr>
            <a:spLocks noGrp="1"/>
          </p:cNvSpPr>
          <p:nvPr>
            <p:ph idx="1"/>
          </p:nvPr>
        </p:nvSpPr>
        <p:spPr>
          <a:xfrm>
            <a:off x="6271491" y="2384866"/>
            <a:ext cx="5708073" cy="4281624"/>
          </a:xfrm>
        </p:spPr>
        <p:txBody>
          <a:bodyPr>
            <a:noAutofit/>
          </a:bodyPr>
          <a:lstStyle/>
          <a:p>
            <a:pPr marL="0" indent="0">
              <a:buNone/>
            </a:pPr>
            <a:r>
              <a:rPr lang="en-CA" sz="3200" b="0" i="1" u="none" strike="noStrike" baseline="0" dirty="0"/>
              <a:t>“fixing our eyes on Jesus, the pioneer and perfecter of faith. For the joy set before him he endured the cross, scorning its shame, and sat down at the right hand of the throne of God.”</a:t>
            </a:r>
          </a:p>
          <a:p>
            <a:pPr marL="0" indent="0">
              <a:buNone/>
            </a:pPr>
            <a:r>
              <a:rPr lang="en-CA" sz="3200" i="1" dirty="0"/>
              <a:t>			Hebrews 12:2</a:t>
            </a:r>
            <a:endParaRPr lang="en-CA" sz="3200" dirty="0"/>
          </a:p>
        </p:txBody>
      </p:sp>
    </p:spTree>
    <p:extLst>
      <p:ext uri="{BB962C8B-B14F-4D97-AF65-F5344CB8AC3E}">
        <p14:creationId xmlns:p14="http://schemas.microsoft.com/office/powerpoint/2010/main" val="410550342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38DB7C-2DC0-2784-F84A-077582A987EF}"/>
              </a:ext>
            </a:extLst>
          </p:cNvPr>
          <p:cNvSpPr>
            <a:spLocks noGrp="1"/>
          </p:cNvSpPr>
          <p:nvPr>
            <p:ph type="title"/>
          </p:nvPr>
        </p:nvSpPr>
        <p:spPr>
          <a:xfrm>
            <a:off x="0" y="31892"/>
            <a:ext cx="7093526" cy="1184326"/>
          </a:xfrm>
        </p:spPr>
        <p:txBody>
          <a:bodyPr anchor="b">
            <a:normAutofit/>
          </a:bodyPr>
          <a:lstStyle/>
          <a:p>
            <a:r>
              <a:rPr lang="en-CA" sz="3400" b="1" dirty="0">
                <a:effectLst>
                  <a:outerShdw blurRad="38100" dist="38100" dir="2700000" algn="tl">
                    <a:srgbClr val="000000">
                      <a:alpha val="43137"/>
                    </a:srgbClr>
                  </a:outerShdw>
                </a:effectLst>
              </a:rPr>
              <a:t>II. WE OFTEN FAIL TO BE THANKFUL FOR THE MERCY OF LIFE (Psalm 116:5-11)</a:t>
            </a:r>
            <a:endParaRPr lang="en-CA" sz="34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8D88938-9597-390E-A0D7-99CB8FAF29A3}"/>
              </a:ext>
            </a:extLst>
          </p:cNvPr>
          <p:cNvSpPr>
            <a:spLocks noGrp="1"/>
          </p:cNvSpPr>
          <p:nvPr>
            <p:ph idx="1"/>
          </p:nvPr>
        </p:nvSpPr>
        <p:spPr>
          <a:xfrm>
            <a:off x="1144923" y="2405894"/>
            <a:ext cx="5315189" cy="3535083"/>
          </a:xfrm>
        </p:spPr>
        <p:txBody>
          <a:bodyPr anchor="t">
            <a:normAutofit/>
          </a:bodyPr>
          <a:lstStyle/>
          <a:p>
            <a:pPr marL="0" indent="0">
              <a:buNone/>
            </a:pPr>
            <a:r>
              <a:rPr lang="en-CA" b="0" i="1" u="none" strike="noStrike" baseline="0" dirty="0"/>
              <a:t>I trusted in the Lord when I said,</a:t>
            </a:r>
          </a:p>
          <a:p>
            <a:pPr marL="0" indent="0">
              <a:buNone/>
            </a:pPr>
            <a:r>
              <a:rPr lang="en-CA" b="0" i="1" u="none" strike="noStrike" baseline="0" dirty="0"/>
              <a:t>    “I am greatly afflicted”;</a:t>
            </a:r>
          </a:p>
          <a:p>
            <a:pPr marL="0" indent="0">
              <a:buNone/>
            </a:pPr>
            <a:r>
              <a:rPr lang="en-CA" i="1" dirty="0"/>
              <a:t>			Psalm 116:10</a:t>
            </a:r>
          </a:p>
        </p:txBody>
      </p:sp>
      <p:sp>
        <p:nvSpPr>
          <p:cNvPr id="17" name="Rectangle 1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red, flower, indoor, plant&#10;&#10;Description automatically generated">
            <a:extLst>
              <a:ext uri="{FF2B5EF4-FFF2-40B4-BE49-F238E27FC236}">
                <a16:creationId xmlns:a16="http://schemas.microsoft.com/office/drawing/2014/main" id="{E7A24C86-C7C0-DA19-9BD8-8328FCFE5D0A}"/>
              </a:ext>
            </a:extLst>
          </p:cNvPr>
          <p:cNvPicPr>
            <a:picLocks noChangeAspect="1"/>
          </p:cNvPicPr>
          <p:nvPr/>
        </p:nvPicPr>
        <p:blipFill rotWithShape="1">
          <a:blip r:embed="rId2">
            <a:extLst>
              <a:ext uri="{28A0092B-C50C-407E-A947-70E740481C1C}">
                <a14:useLocalDpi xmlns:a14="http://schemas.microsoft.com/office/drawing/2010/main" val="0"/>
              </a:ext>
            </a:extLst>
          </a:blip>
          <a:srcRect t="4526" r="-2" b="8298"/>
          <a:stretch/>
        </p:blipFill>
        <p:spPr>
          <a:xfrm>
            <a:off x="7075967" y="1106921"/>
            <a:ext cx="4170530" cy="4676050"/>
          </a:xfrm>
          <a:prstGeom prst="rect">
            <a:avLst/>
          </a:prstGeom>
        </p:spPr>
      </p:pic>
    </p:spTree>
    <p:extLst>
      <p:ext uri="{BB962C8B-B14F-4D97-AF65-F5344CB8AC3E}">
        <p14:creationId xmlns:p14="http://schemas.microsoft.com/office/powerpoint/2010/main" val="390776052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38DB7C-2DC0-2784-F84A-077582A987EF}"/>
              </a:ext>
            </a:extLst>
          </p:cNvPr>
          <p:cNvSpPr>
            <a:spLocks noGrp="1"/>
          </p:cNvSpPr>
          <p:nvPr>
            <p:ph type="title"/>
          </p:nvPr>
        </p:nvSpPr>
        <p:spPr>
          <a:xfrm>
            <a:off x="0" y="31892"/>
            <a:ext cx="7093526" cy="1184326"/>
          </a:xfrm>
        </p:spPr>
        <p:txBody>
          <a:bodyPr anchor="b">
            <a:normAutofit/>
          </a:bodyPr>
          <a:lstStyle/>
          <a:p>
            <a:r>
              <a:rPr lang="en-CA" sz="3400" b="1" dirty="0">
                <a:effectLst>
                  <a:outerShdw blurRad="38100" dist="38100" dir="2700000" algn="tl">
                    <a:srgbClr val="000000">
                      <a:alpha val="43137"/>
                    </a:srgbClr>
                  </a:outerShdw>
                </a:effectLst>
              </a:rPr>
              <a:t>II. WE OFTEN FAIL TO BE THANKFUL FOR THE MERCY OF LIFE (Psalm 116:5-11)</a:t>
            </a:r>
            <a:endParaRPr lang="en-CA" sz="34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8D88938-9597-390E-A0D7-99CB8FAF29A3}"/>
              </a:ext>
            </a:extLst>
          </p:cNvPr>
          <p:cNvSpPr>
            <a:spLocks noGrp="1"/>
          </p:cNvSpPr>
          <p:nvPr>
            <p:ph idx="1"/>
          </p:nvPr>
        </p:nvSpPr>
        <p:spPr>
          <a:xfrm>
            <a:off x="175491" y="1339273"/>
            <a:ext cx="6687127" cy="5403271"/>
          </a:xfrm>
        </p:spPr>
        <p:txBody>
          <a:bodyPr anchor="t">
            <a:normAutofit/>
          </a:bodyPr>
          <a:lstStyle/>
          <a:p>
            <a:pPr marL="0" indent="0">
              <a:buNone/>
            </a:pPr>
            <a:r>
              <a:rPr lang="en-CA" b="0" i="1" u="none" strike="noStrike" baseline="0" dirty="0"/>
              <a:t>“We are hard pressed on every side, but not crushed; perplexed, but not in despair;</a:t>
            </a:r>
          </a:p>
          <a:p>
            <a:pPr marL="0" marR="21600" indent="0">
              <a:buNone/>
            </a:pPr>
            <a:r>
              <a:rPr lang="en-CA" b="0" i="1" u="none" strike="noStrike" baseline="0" dirty="0"/>
              <a:t>9. persecuted, but not abandoned; struck down, but not destroyed.</a:t>
            </a:r>
          </a:p>
          <a:p>
            <a:pPr marL="0" marR="21600" indent="0">
              <a:buNone/>
            </a:pPr>
            <a:r>
              <a:rPr lang="en-CA" b="0" i="1" u="none" strike="noStrike" baseline="0" dirty="0"/>
              <a:t>10. We always carry around in our body the death of Jesus, so that the life of Jesus may also be revealed in our body.</a:t>
            </a:r>
          </a:p>
          <a:p>
            <a:pPr marL="0" marR="21600" indent="0">
              <a:buNone/>
            </a:pPr>
            <a:r>
              <a:rPr lang="en-CA" b="0" i="1" u="none" strike="noStrike" baseline="0" dirty="0"/>
              <a:t>11. For who are alive are always being given over to death for Jesus’ sake, so that his life may be revealed in our mortal body.”</a:t>
            </a:r>
          </a:p>
          <a:p>
            <a:pPr marL="0" indent="0">
              <a:buNone/>
            </a:pPr>
            <a:r>
              <a:rPr lang="en-US" b="0" i="1" u="none" strike="noStrike" baseline="0" dirty="0"/>
              <a:t>			       II Corinthians 4: 8–11</a:t>
            </a:r>
            <a:endParaRPr lang="en-CA" dirty="0"/>
          </a:p>
        </p:txBody>
      </p:sp>
      <p:sp>
        <p:nvSpPr>
          <p:cNvPr id="17" name="Rectangle 1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red, flower, indoor, plant&#10;&#10;Description automatically generated">
            <a:extLst>
              <a:ext uri="{FF2B5EF4-FFF2-40B4-BE49-F238E27FC236}">
                <a16:creationId xmlns:a16="http://schemas.microsoft.com/office/drawing/2014/main" id="{E7A24C86-C7C0-DA19-9BD8-8328FCFE5D0A}"/>
              </a:ext>
            </a:extLst>
          </p:cNvPr>
          <p:cNvPicPr>
            <a:picLocks noChangeAspect="1"/>
          </p:cNvPicPr>
          <p:nvPr/>
        </p:nvPicPr>
        <p:blipFill rotWithShape="1">
          <a:blip r:embed="rId2">
            <a:extLst>
              <a:ext uri="{28A0092B-C50C-407E-A947-70E740481C1C}">
                <a14:useLocalDpi xmlns:a14="http://schemas.microsoft.com/office/drawing/2010/main" val="0"/>
              </a:ext>
            </a:extLst>
          </a:blip>
          <a:srcRect t="4526" r="-2" b="8298"/>
          <a:stretch/>
        </p:blipFill>
        <p:spPr>
          <a:xfrm>
            <a:off x="7075967" y="1106921"/>
            <a:ext cx="4170530" cy="4676050"/>
          </a:xfrm>
          <a:prstGeom prst="rect">
            <a:avLst/>
          </a:prstGeom>
        </p:spPr>
      </p:pic>
    </p:spTree>
    <p:extLst>
      <p:ext uri="{BB962C8B-B14F-4D97-AF65-F5344CB8AC3E}">
        <p14:creationId xmlns:p14="http://schemas.microsoft.com/office/powerpoint/2010/main" val="124559749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38DB7C-2DC0-2784-F84A-077582A987EF}"/>
              </a:ext>
            </a:extLst>
          </p:cNvPr>
          <p:cNvSpPr>
            <a:spLocks noGrp="1"/>
          </p:cNvSpPr>
          <p:nvPr>
            <p:ph type="title"/>
          </p:nvPr>
        </p:nvSpPr>
        <p:spPr>
          <a:xfrm>
            <a:off x="0" y="31892"/>
            <a:ext cx="7093526" cy="1184326"/>
          </a:xfrm>
        </p:spPr>
        <p:txBody>
          <a:bodyPr anchor="b">
            <a:normAutofit/>
          </a:bodyPr>
          <a:lstStyle/>
          <a:p>
            <a:r>
              <a:rPr lang="en-CA" sz="3400" b="1" dirty="0">
                <a:effectLst>
                  <a:outerShdw blurRad="38100" dist="38100" dir="2700000" algn="tl">
                    <a:srgbClr val="000000">
                      <a:alpha val="43137"/>
                    </a:srgbClr>
                  </a:outerShdw>
                </a:effectLst>
              </a:rPr>
              <a:t>II. WE OFTEN FAIL TO BE THANKFUL FOR THE MERCY OF LIFE (Psalm 116:5-11)</a:t>
            </a:r>
            <a:endParaRPr lang="en-CA" sz="34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8D88938-9597-390E-A0D7-99CB8FAF29A3}"/>
              </a:ext>
            </a:extLst>
          </p:cNvPr>
          <p:cNvSpPr>
            <a:spLocks noGrp="1"/>
          </p:cNvSpPr>
          <p:nvPr>
            <p:ph idx="1"/>
          </p:nvPr>
        </p:nvSpPr>
        <p:spPr>
          <a:xfrm>
            <a:off x="175491" y="2567709"/>
            <a:ext cx="6687127" cy="4174835"/>
          </a:xfrm>
        </p:spPr>
        <p:txBody>
          <a:bodyPr anchor="t">
            <a:normAutofit/>
          </a:bodyPr>
          <a:lstStyle/>
          <a:p>
            <a:pPr marL="0" indent="0">
              <a:buNone/>
            </a:pPr>
            <a:r>
              <a:rPr lang="en-CA" b="0" i="1" u="none" strike="noStrike" baseline="0" dirty="0"/>
              <a:t>“I believed – trusted again, relied on and clung to my God – and therefore have I spoken (Even when I said), I am greatly afflicted. (cf. II Corinthians 4:13).”</a:t>
            </a:r>
          </a:p>
          <a:p>
            <a:pPr marL="0" indent="0">
              <a:buNone/>
            </a:pPr>
            <a:r>
              <a:rPr lang="en-CA" b="0" i="1" u="none" strike="noStrike" baseline="0" dirty="0"/>
              <a:t>				Psalm 116: 10 AMP</a:t>
            </a:r>
          </a:p>
          <a:p>
            <a:pPr marL="0" indent="0">
              <a:buNone/>
            </a:pPr>
            <a:endParaRPr lang="en-CA" dirty="0"/>
          </a:p>
        </p:txBody>
      </p:sp>
      <p:sp>
        <p:nvSpPr>
          <p:cNvPr id="17" name="Rectangle 1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red, flower, indoor, plant&#10;&#10;Description automatically generated">
            <a:extLst>
              <a:ext uri="{FF2B5EF4-FFF2-40B4-BE49-F238E27FC236}">
                <a16:creationId xmlns:a16="http://schemas.microsoft.com/office/drawing/2014/main" id="{E7A24C86-C7C0-DA19-9BD8-8328FCFE5D0A}"/>
              </a:ext>
            </a:extLst>
          </p:cNvPr>
          <p:cNvPicPr>
            <a:picLocks noChangeAspect="1"/>
          </p:cNvPicPr>
          <p:nvPr/>
        </p:nvPicPr>
        <p:blipFill rotWithShape="1">
          <a:blip r:embed="rId2">
            <a:extLst>
              <a:ext uri="{28A0092B-C50C-407E-A947-70E740481C1C}">
                <a14:useLocalDpi xmlns:a14="http://schemas.microsoft.com/office/drawing/2010/main" val="0"/>
              </a:ext>
            </a:extLst>
          </a:blip>
          <a:srcRect t="4526" r="-2" b="8298"/>
          <a:stretch/>
        </p:blipFill>
        <p:spPr>
          <a:xfrm>
            <a:off x="7075967" y="1106921"/>
            <a:ext cx="4170530" cy="4676050"/>
          </a:xfrm>
          <a:prstGeom prst="rect">
            <a:avLst/>
          </a:prstGeom>
        </p:spPr>
      </p:pic>
    </p:spTree>
    <p:extLst>
      <p:ext uri="{BB962C8B-B14F-4D97-AF65-F5344CB8AC3E}">
        <p14:creationId xmlns:p14="http://schemas.microsoft.com/office/powerpoint/2010/main" val="2268807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508</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THANKFUL FOR THE THORNS</vt:lpstr>
      <vt:lpstr>What Kinds of Things Do We Often Forget  to  Thank God For?</vt:lpstr>
      <vt:lpstr>I. WE OFTEN FAIL TO BE THANKFUL FOR THE ANGUISH OF LIFE (Psalm 116:1-4)</vt:lpstr>
      <vt:lpstr>I. WE OFTEN FAIL TO BE THANKFUL FOR THE ANGUISH OF LIFE (Psalm 116:1-4)</vt:lpstr>
      <vt:lpstr>I. WE OFTEN FAIL TO BE THANKFUL FOR THE ANGUISH OF LIFE (Psalm 116:1-4)</vt:lpstr>
      <vt:lpstr>I. WE OFTEN FAIL TO BE THANKFUL FOR THE ANGUISH OF LIFE (Psalm 116:1-4)</vt:lpstr>
      <vt:lpstr>II. WE OFTEN FAIL TO BE THANKFUL FOR THE MERCY OF LIFE (Psalm 116:5-11)</vt:lpstr>
      <vt:lpstr>II. WE OFTEN FAIL TO BE THANKFUL FOR THE MERCY OF LIFE (Psalm 116:5-11)</vt:lpstr>
      <vt:lpstr>II. WE OFTEN FAIL TO BE THANKFUL FOR THE MERCY OF LIFE (Psalm 116:5-11)</vt:lpstr>
      <vt:lpstr>III. WE OFTEN FAIL TO BE THANKFUL FOR THE GOODNESS OF LIFE (Psalm 116:12-19)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THANKFUL FOR THE THORNS</dc:title>
  <dc:creator>Fountaingate Christian</dc:creator>
  <cp:lastModifiedBy>Fountaingate Christian</cp:lastModifiedBy>
  <cp:revision>5</cp:revision>
  <dcterms:created xsi:type="dcterms:W3CDTF">2022-10-06T16:49:12Z</dcterms:created>
  <dcterms:modified xsi:type="dcterms:W3CDTF">2022-10-07T17:13:00Z</dcterms:modified>
</cp:coreProperties>
</file>