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57" r:id="rId3"/>
    <p:sldId id="261" r:id="rId4"/>
    <p:sldId id="271" r:id="rId5"/>
    <p:sldId id="272" r:id="rId6"/>
    <p:sldId id="273" r:id="rId7"/>
    <p:sldId id="275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706" autoAdjust="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3BCAC-E127-429E-B7CB-FF616563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anchor="b">
            <a:normAutofit/>
          </a:bodyPr>
          <a:lstStyle/>
          <a:p>
            <a:pPr algn="ctr"/>
            <a:r>
              <a:rPr lang="en-US" sz="5400" b="1" dirty="0"/>
              <a:t>The Amazing race OF Faith </a:t>
            </a:r>
          </a:p>
        </p:txBody>
      </p:sp>
      <p:pic>
        <p:nvPicPr>
          <p:cNvPr id="5" name="Content Placeholder 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F43C3B8B-ED3B-402E-80DC-05EF44650C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" r="-1" b="-1"/>
          <a:stretch/>
        </p:blipFill>
        <p:spPr>
          <a:xfrm>
            <a:off x="4008576" y="1832474"/>
            <a:ext cx="4174848" cy="3693016"/>
          </a:xfrm>
          <a:noFill/>
        </p:spPr>
      </p:pic>
    </p:spTree>
    <p:extLst>
      <p:ext uri="{BB962C8B-B14F-4D97-AF65-F5344CB8AC3E}">
        <p14:creationId xmlns:p14="http://schemas.microsoft.com/office/powerpoint/2010/main" val="1986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I. The race- the Christ life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87582"/>
            <a:ext cx="4764157" cy="2114550"/>
          </a:xfrm>
        </p:spPr>
        <p:txBody>
          <a:bodyPr>
            <a:normAutofit/>
          </a:bodyPr>
          <a:lstStyle/>
          <a:p>
            <a:r>
              <a:rPr lang="en-US" sz="2600" b="1" dirty="0"/>
              <a:t>Progress:  Philippians 3:13-14</a:t>
            </a:r>
          </a:p>
          <a:p>
            <a:r>
              <a:rPr lang="en-US" sz="2600" b="1" dirty="0"/>
              <a:t>Concentration “One thing I Do” </a:t>
            </a:r>
          </a:p>
          <a:p>
            <a:r>
              <a:rPr lang="en-US" sz="2600" b="1" dirty="0"/>
              <a:t>Endurance: Hebrews 12:10</a:t>
            </a:r>
          </a:p>
        </p:txBody>
      </p:sp>
      <p:pic>
        <p:nvPicPr>
          <p:cNvPr id="5" name="Picture 4" descr="A picture containing sport, game, table, rug&#10;&#10;Description automatically generated">
            <a:extLst>
              <a:ext uri="{FF2B5EF4-FFF2-40B4-BE49-F238E27FC236}">
                <a16:creationId xmlns:a16="http://schemas.microsoft.com/office/drawing/2014/main" id="{344A28A4-7865-4BFF-84B4-85ACFEEB6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2057401"/>
            <a:ext cx="5546759" cy="3174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304800"/>
            <a:ext cx="11190515" cy="1295400"/>
          </a:xfrm>
        </p:spPr>
        <p:txBody>
          <a:bodyPr anchor="b">
            <a:normAutofit/>
          </a:bodyPr>
          <a:lstStyle/>
          <a:p>
            <a:pPr algn="ctr"/>
            <a:r>
              <a:rPr lang="en-US" sz="4000" b="1" dirty="0"/>
              <a:t>II. The spectators – a great cloud of witnesses </a:t>
            </a:r>
            <a:br>
              <a:rPr lang="en-US" sz="4000" b="1" dirty="0"/>
            </a:br>
            <a:r>
              <a:rPr lang="en-US" sz="4000" b="1" dirty="0"/>
              <a:t>Hebrews 12:1</a:t>
            </a:r>
          </a:p>
        </p:txBody>
      </p:sp>
      <p:pic>
        <p:nvPicPr>
          <p:cNvPr id="8" name="Content Placeholder 7" descr="A picture containing sign&#10;&#10;Description automatically generated">
            <a:extLst>
              <a:ext uri="{FF2B5EF4-FFF2-40B4-BE49-F238E27FC236}">
                <a16:creationId xmlns:a16="http://schemas.microsoft.com/office/drawing/2014/main" id="{10E4FD42-A1A2-4987-B682-69115DB868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9" r="3501" b="2"/>
          <a:stretch/>
        </p:blipFill>
        <p:spPr>
          <a:xfrm>
            <a:off x="339812" y="2109561"/>
            <a:ext cx="5389701" cy="3820467"/>
          </a:xfrm>
          <a:noFill/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07314" y="2109560"/>
            <a:ext cx="5776686" cy="3820467"/>
          </a:xfrm>
        </p:spPr>
        <p:txBody>
          <a:bodyPr>
            <a:normAutofit/>
          </a:bodyPr>
          <a:lstStyle/>
          <a:p>
            <a:r>
              <a:rPr lang="en-US" sz="2600" b="1" dirty="0"/>
              <a:t>God’s eye is upon us   (Proverbs 5:21)</a:t>
            </a:r>
          </a:p>
          <a:p>
            <a:r>
              <a:rPr lang="en-US" sz="2600" b="1" dirty="0"/>
              <a:t>The world is watching (1 Peter 2:12)</a:t>
            </a:r>
          </a:p>
          <a:p>
            <a:r>
              <a:rPr lang="en-US" sz="2600" b="1" dirty="0"/>
              <a:t>Fellow believers are watching                  (2 Corinthians 6:3)</a:t>
            </a:r>
          </a:p>
        </p:txBody>
      </p:sp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8" y="457200"/>
            <a:ext cx="5501141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III. The training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9088" y="2061028"/>
            <a:ext cx="5007655" cy="2569029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/>
              <a:t>Entails strict discipline </a:t>
            </a:r>
          </a:p>
          <a:p>
            <a:pPr algn="ctr"/>
            <a:r>
              <a:rPr lang="en-US" sz="2600" b="1" dirty="0"/>
              <a:t>Willingness to endure hardness </a:t>
            </a:r>
          </a:p>
          <a:p>
            <a:pPr algn="ctr"/>
            <a:r>
              <a:rPr lang="en-US" sz="2600" b="1" dirty="0"/>
              <a:t>Requires laying aside everything that hinders !!!</a:t>
            </a:r>
          </a:p>
        </p:txBody>
      </p:sp>
      <p:pic>
        <p:nvPicPr>
          <p:cNvPr id="8" name="Content Placeholder 7" descr="A picture containing text&#10;&#10;Description automatically generated">
            <a:extLst>
              <a:ext uri="{FF2B5EF4-FFF2-40B4-BE49-F238E27FC236}">
                <a16:creationId xmlns:a16="http://schemas.microsoft.com/office/drawing/2014/main" id="{0F5797C9-F528-4487-A4D5-8A6870DF06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327" y="624114"/>
            <a:ext cx="6321585" cy="4819424"/>
          </a:xfrm>
        </p:spPr>
      </p:pic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80911" y="4542972"/>
            <a:ext cx="3814410" cy="725713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/>
              <a:t>Overcomer</a:t>
            </a:r>
            <a:r>
              <a:rPr lang="en-US" dirty="0"/>
              <a:t> </a:t>
            </a:r>
          </a:p>
        </p:txBody>
      </p:sp>
      <p:pic>
        <p:nvPicPr>
          <p:cNvPr id="3" name="Picture 2" descr="Text, logo&#10;&#10;Description automatically generated">
            <a:extLst>
              <a:ext uri="{FF2B5EF4-FFF2-40B4-BE49-F238E27FC236}">
                <a16:creationId xmlns:a16="http://schemas.microsoft.com/office/drawing/2014/main" id="{F309A5F6-43C8-4171-A281-2884E1E66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" y="588423"/>
            <a:ext cx="7242111" cy="5452554"/>
          </a:xfrm>
          <a:prstGeom prst="rect">
            <a:avLst/>
          </a:prstGeom>
          <a:noFill/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61A7A85-D7D6-46EA-8381-BB9BEF44B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30834" y="1067396"/>
            <a:ext cx="3514564" cy="3228834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/>
              <a:t>1 Timothy 4:8 NIV</a:t>
            </a:r>
          </a:p>
          <a:p>
            <a:pPr algn="ctr"/>
            <a:r>
              <a:rPr lang="en-US" sz="2600" b="1" dirty="0"/>
              <a:t> "For physical training is of some value, but Godliness has value for all things, holding promise for both the present life, and the life to come."...</a:t>
            </a:r>
          </a:p>
        </p:txBody>
      </p:sp>
    </p:spTree>
    <p:extLst>
      <p:ext uri="{BB962C8B-B14F-4D97-AF65-F5344CB8AC3E}">
        <p14:creationId xmlns:p14="http://schemas.microsoft.com/office/powerpoint/2010/main" val="33963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199" y="797259"/>
            <a:ext cx="9231087" cy="892629"/>
          </a:xfrm>
        </p:spPr>
        <p:txBody>
          <a:bodyPr anchor="b">
            <a:normAutofit/>
          </a:bodyPr>
          <a:lstStyle/>
          <a:p>
            <a:pPr algn="ctr"/>
            <a:r>
              <a:rPr lang="en-US" sz="5400" b="1" dirty="0"/>
              <a:t>IV. The prize </a:t>
            </a:r>
          </a:p>
        </p:txBody>
      </p:sp>
      <p:pic>
        <p:nvPicPr>
          <p:cNvPr id="3" name="Picture Placeholder 2" descr="Diagram&#10;&#10;Description automatically generated">
            <a:extLst>
              <a:ext uri="{FF2B5EF4-FFF2-40B4-BE49-F238E27FC236}">
                <a16:creationId xmlns:a16="http://schemas.microsoft.com/office/drawing/2014/main" id="{78E368AE-9B40-48F7-B87B-8810EBA299C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31981" y="2076994"/>
            <a:ext cx="7028362" cy="3377774"/>
          </a:xfrm>
          <a:noFill/>
          <a:ln w="28575">
            <a:solidFill>
              <a:schemeClr val="tx2"/>
            </a:solidFill>
          </a:ln>
        </p:spPr>
      </p:pic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>
          <a:xfrm>
            <a:off x="7707086" y="2315178"/>
            <a:ext cx="4052933" cy="2901406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600" b="1" dirty="0"/>
              <a:t>The greatest honor of the year (2 Timothy 4:8)</a:t>
            </a:r>
          </a:p>
          <a:p>
            <a:pPr marL="457200" indent="-457200">
              <a:buAutoNum type="alphaUcPeriod"/>
            </a:pPr>
            <a:r>
              <a:rPr lang="en-US" sz="2600" b="1" dirty="0"/>
              <a:t>Given by the King himself  (1 Peter 5:4)</a:t>
            </a:r>
          </a:p>
          <a:p>
            <a:pPr marL="457200" indent="-457200">
              <a:buAutoNum type="alphaUcPeriod"/>
            </a:pPr>
            <a:r>
              <a:rPr lang="en-US" sz="2600" b="1" dirty="0"/>
              <a:t>Ours an imperishable crown (James 1:12) </a:t>
            </a:r>
          </a:p>
        </p:txBody>
      </p:sp>
    </p:spTree>
    <p:extLst>
      <p:ext uri="{BB962C8B-B14F-4D97-AF65-F5344CB8AC3E}">
        <p14:creationId xmlns:p14="http://schemas.microsoft.com/office/powerpoint/2010/main" val="25622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ence, person, building, outdoor&#10;&#10;Description automatically generated">
            <a:extLst>
              <a:ext uri="{FF2B5EF4-FFF2-40B4-BE49-F238E27FC236}">
                <a16:creationId xmlns:a16="http://schemas.microsoft.com/office/drawing/2014/main" id="{E92C5911-84B1-4EBA-945F-BAA4946F8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037" y="1369218"/>
            <a:ext cx="5937925" cy="4119564"/>
          </a:xfrm>
          <a:prstGeom prst="rect">
            <a:avLst/>
          </a:prstGeom>
          <a:ln w="76200">
            <a:solidFill>
              <a:srgbClr val="C0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66110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8" name="Content Placeholder 7" descr="A picture containing building, person, riding, young&#10;&#10;Description automatically generated">
            <a:extLst>
              <a:ext uri="{FF2B5EF4-FFF2-40B4-BE49-F238E27FC236}">
                <a16:creationId xmlns:a16="http://schemas.microsoft.com/office/drawing/2014/main" id="{C41FE411-539A-43C3-AE5A-4A161B9A20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6" y="850106"/>
            <a:ext cx="5643562" cy="5157787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738271" y="850106"/>
            <a:ext cx="4498848" cy="1321594"/>
          </a:xfrm>
          <a:ln w="381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/>
              <a:t>Overcomer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  <p:pic>
        <p:nvPicPr>
          <p:cNvPr id="10" name="Content Placeholder 9" descr="A picture containing person, standing, table, large&#10;&#10;Description automatically generated">
            <a:extLst>
              <a:ext uri="{FF2B5EF4-FFF2-40B4-BE49-F238E27FC236}">
                <a16:creationId xmlns:a16="http://schemas.microsoft.com/office/drawing/2014/main" id="{9BA9BF56-1039-4421-BCBE-51745CB3695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940" y="2551924"/>
            <a:ext cx="5227510" cy="3663139"/>
          </a:xfrm>
        </p:spPr>
      </p:pic>
    </p:spTree>
    <p:extLst>
      <p:ext uri="{BB962C8B-B14F-4D97-AF65-F5344CB8AC3E}">
        <p14:creationId xmlns:p14="http://schemas.microsoft.com/office/powerpoint/2010/main" val="233693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162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Health Fitness 16x9</vt:lpstr>
      <vt:lpstr>The Amazing race OF Faith </vt:lpstr>
      <vt:lpstr>I. The race- the Christ life </vt:lpstr>
      <vt:lpstr>II. The spectators – a great cloud of witnesses  Hebrews 12:1</vt:lpstr>
      <vt:lpstr>III. The training </vt:lpstr>
      <vt:lpstr>Overcomer </vt:lpstr>
      <vt:lpstr>IV. The prize </vt:lpstr>
      <vt:lpstr>PowerPoint Presentation</vt:lpstr>
      <vt:lpstr>Add a Slide Title - 3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The race- the Christ life</dc:title>
  <dc:creator>Miriam Lalonde</dc:creator>
  <cp:lastModifiedBy>Miriam Lalonde</cp:lastModifiedBy>
  <cp:revision>3</cp:revision>
  <dcterms:created xsi:type="dcterms:W3CDTF">2020-11-19T20:23:41Z</dcterms:created>
  <dcterms:modified xsi:type="dcterms:W3CDTF">2020-11-22T00:03:21Z</dcterms:modified>
</cp:coreProperties>
</file>