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3" r:id="rId4"/>
  </p:sldMasterIdLst>
  <p:notesMasterIdLst>
    <p:notesMasterId r:id="rId12"/>
  </p:notesMasterIdLst>
  <p:sldIdLst>
    <p:sldId id="259" r:id="rId5"/>
    <p:sldId id="263" r:id="rId6"/>
    <p:sldId id="309" r:id="rId7"/>
    <p:sldId id="322" r:id="rId8"/>
    <p:sldId id="290" r:id="rId9"/>
    <p:sldId id="323" r:id="rId10"/>
    <p:sldId id="29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25" y="77"/>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B987B-6643-43AA-9B56-509B80CCD0F3}" type="datetimeFigureOut">
              <a:rPr lang="en-US" smtClean="0"/>
              <a:t>3/12/2022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367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9888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784436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6404163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901996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7325861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1322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051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182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207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5947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3/12/2022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3382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3/12/2022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109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3852E-F5CF-4AEE-8E73-07BBAD90892A}" type="datetime1">
              <a:rPr lang="en-US" smtClean="0"/>
              <a:t>3/12/2022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241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4422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9F9BF09E-DD05-437F-9F41-BFC11A888A78}" type="datetime1">
              <a:rPr lang="en-US" smtClean="0"/>
              <a:t>3/12/2022</a:t>
            </a:fld>
            <a:endParaRPr lang="en-US" dirty="0"/>
          </a:p>
        </p:txBody>
      </p:sp>
    </p:spTree>
    <p:extLst>
      <p:ext uri="{BB962C8B-B14F-4D97-AF65-F5344CB8AC3E}">
        <p14:creationId xmlns:p14="http://schemas.microsoft.com/office/powerpoint/2010/main" val="3544568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E312BF-6E7B-46F2-B83A-98982FB970FA}" type="datetime1">
              <a:rPr lang="en-US" smtClean="0"/>
              <a:t>3/12/2022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2283781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10178-CDC5-4BD7-A189-8F4BBE5EA564}"/>
              </a:ext>
            </a:extLst>
          </p:cNvPr>
          <p:cNvSpPr>
            <a:spLocks noGrp="1"/>
          </p:cNvSpPr>
          <p:nvPr>
            <p:ph type="ctrTitle"/>
          </p:nvPr>
        </p:nvSpPr>
        <p:spPr>
          <a:xfrm>
            <a:off x="872067" y="1706611"/>
            <a:ext cx="8465608" cy="1646302"/>
          </a:xfrm>
        </p:spPr>
        <p:txBody>
          <a:bodyPr/>
          <a:lstStyle/>
          <a:p>
            <a:pPr algn="ctr"/>
            <a:r>
              <a:rPr lang="en-CA" sz="6000" b="1" i="0" u="none" strike="noStrike" baseline="0" dirty="0"/>
              <a:t>THE BLESSINGS OF REPENTANCE</a:t>
            </a:r>
            <a:br>
              <a:rPr lang="en-CA" sz="6000" b="1" i="0" u="none" strike="noStrike" baseline="0" dirty="0"/>
            </a:br>
            <a:br>
              <a:rPr lang="en-CA" sz="1800" b="1" i="0" u="none" strike="noStrike" baseline="0" dirty="0"/>
            </a:br>
            <a:endParaRPr lang="en-CA" sz="6600" dirty="0"/>
          </a:p>
        </p:txBody>
      </p:sp>
      <p:sp>
        <p:nvSpPr>
          <p:cNvPr id="3" name="Subtitle 2">
            <a:extLst>
              <a:ext uri="{FF2B5EF4-FFF2-40B4-BE49-F238E27FC236}">
                <a16:creationId xmlns:a16="http://schemas.microsoft.com/office/drawing/2014/main" id="{F5138C4F-5ED7-4B74-B0C6-2DF6DC04F194}"/>
              </a:ext>
            </a:extLst>
          </p:cNvPr>
          <p:cNvSpPr>
            <a:spLocks noGrp="1"/>
          </p:cNvSpPr>
          <p:nvPr>
            <p:ph type="subTitle" idx="1"/>
          </p:nvPr>
        </p:nvSpPr>
        <p:spPr>
          <a:xfrm>
            <a:off x="1323003" y="3164142"/>
            <a:ext cx="7766936" cy="1096899"/>
          </a:xfrm>
        </p:spPr>
        <p:txBody>
          <a:bodyPr anchor="ctr">
            <a:noAutofit/>
          </a:bodyPr>
          <a:lstStyle/>
          <a:p>
            <a:pPr algn="ctr"/>
            <a:r>
              <a:rPr lang="en-CA" sz="4400" b="1" i="0" u="none" strike="noStrike" baseline="0" dirty="0">
                <a:solidFill>
                  <a:schemeClr val="accent1">
                    <a:lumMod val="75000"/>
                  </a:schemeClr>
                </a:solidFill>
              </a:rPr>
              <a:t>Text: Joel 2:18-27</a:t>
            </a:r>
            <a:endParaRPr lang="en-US" sz="4400" dirty="0">
              <a:solidFill>
                <a:schemeClr val="accent1">
                  <a:lumMod val="75000"/>
                </a:schemeClr>
              </a:solidFill>
            </a:endParaRPr>
          </a:p>
        </p:txBody>
      </p:sp>
    </p:spTree>
    <p:extLst>
      <p:ext uri="{BB962C8B-B14F-4D97-AF65-F5344CB8AC3E}">
        <p14:creationId xmlns:p14="http://schemas.microsoft.com/office/powerpoint/2010/main" val="412562469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887100" y="3303118"/>
            <a:ext cx="8761413" cy="898674"/>
          </a:xfrm>
        </p:spPr>
        <p:txBody>
          <a:bodyPr anchor="b">
            <a:noAutofit/>
          </a:bodyPr>
          <a:lstStyle/>
          <a:p>
            <a:pPr algn="ctr">
              <a:lnSpc>
                <a:spcPct val="90000"/>
              </a:lnSpc>
            </a:pPr>
            <a:r>
              <a:rPr lang="en-CA" sz="6000" b="1" i="0" u="none" strike="noStrike" baseline="0" dirty="0">
                <a:solidFill>
                  <a:schemeClr val="accent2">
                    <a:lumMod val="50000"/>
                  </a:schemeClr>
                </a:solidFill>
              </a:rPr>
              <a:t>What Are the Blessings of Repentance?</a:t>
            </a:r>
            <a:endParaRPr lang="en-US" sz="6000" b="1" dirty="0">
              <a:solidFill>
                <a:schemeClr val="accent2">
                  <a:lumMod val="50000"/>
                </a:schemeClr>
              </a:solidFill>
            </a:endParaRPr>
          </a:p>
        </p:txBody>
      </p:sp>
    </p:spTree>
    <p:extLst>
      <p:ext uri="{BB962C8B-B14F-4D97-AF65-F5344CB8AC3E}">
        <p14:creationId xmlns:p14="http://schemas.microsoft.com/office/powerpoint/2010/main" val="964262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30909" y="66529"/>
            <a:ext cx="9370970" cy="1077229"/>
          </a:xfrm>
        </p:spPr>
        <p:txBody>
          <a:bodyPr>
            <a:noAutofit/>
          </a:bodyPr>
          <a:lstStyle/>
          <a:p>
            <a:pPr algn="l"/>
            <a:r>
              <a:rPr lang="en-CA" sz="4000" b="1" i="0" u="none" strike="noStrike" baseline="0" dirty="0">
                <a:solidFill>
                  <a:schemeClr val="accent2">
                    <a:lumMod val="50000"/>
                  </a:schemeClr>
                </a:solidFill>
              </a:rPr>
              <a:t>I. PROTECTION FROM OUR ENEMIES (Joel 2:20,25)</a:t>
            </a:r>
            <a:endParaRPr lang="en-US" sz="4000" dirty="0">
              <a:solidFill>
                <a:schemeClr val="accent2">
                  <a:lumMod val="5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230909" y="1965795"/>
            <a:ext cx="9763361" cy="3997828"/>
          </a:xfrm>
        </p:spPr>
        <p:txBody>
          <a:bodyPr>
            <a:noAutofit/>
          </a:bodyPr>
          <a:lstStyle/>
          <a:p>
            <a:pPr marL="0" indent="0">
              <a:buNone/>
            </a:pPr>
            <a:r>
              <a:rPr lang="en-CA" sz="3600" b="0" i="1" u="none" strike="noStrike" baseline="0" dirty="0">
                <a:solidFill>
                  <a:schemeClr val="accent2">
                    <a:lumMod val="50000"/>
                  </a:schemeClr>
                </a:solidFill>
              </a:rPr>
              <a:t>“Those who hate me without reason outnumber the hairs of my head; many are my enemies without cause, those who seek to destroy me.  I am forced to restore what I did not steal.”</a:t>
            </a:r>
          </a:p>
          <a:p>
            <a:pPr marL="0" indent="0">
              <a:buNone/>
            </a:pPr>
            <a:r>
              <a:rPr lang="en-CA" sz="3600" b="0" i="1" u="none" strike="noStrike" baseline="0" dirty="0">
                <a:solidFill>
                  <a:schemeClr val="accent2">
                    <a:lumMod val="50000"/>
                  </a:schemeClr>
                </a:solidFill>
              </a:rPr>
              <a:t>															Psalm 69:4</a:t>
            </a:r>
            <a:endParaRPr lang="en-CA" sz="3600" dirty="0">
              <a:solidFill>
                <a:schemeClr val="accent2">
                  <a:lumMod val="50000"/>
                </a:schemeClr>
              </a:solidFill>
            </a:endParaRPr>
          </a:p>
        </p:txBody>
      </p:sp>
    </p:spTree>
    <p:extLst>
      <p:ext uri="{BB962C8B-B14F-4D97-AF65-F5344CB8AC3E}">
        <p14:creationId xmlns:p14="http://schemas.microsoft.com/office/powerpoint/2010/main" val="23114966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30909" y="66529"/>
            <a:ext cx="9370970" cy="1077229"/>
          </a:xfrm>
        </p:spPr>
        <p:txBody>
          <a:bodyPr>
            <a:noAutofit/>
          </a:bodyPr>
          <a:lstStyle/>
          <a:p>
            <a:pPr algn="l"/>
            <a:r>
              <a:rPr lang="en-CA" sz="4000" b="1" i="0" u="none" strike="noStrike" baseline="0" dirty="0">
                <a:solidFill>
                  <a:schemeClr val="accent2">
                    <a:lumMod val="50000"/>
                  </a:schemeClr>
                </a:solidFill>
              </a:rPr>
              <a:t>I. PROTECTION FROM OUR ENEMIES (Joel 2:20,25)</a:t>
            </a:r>
            <a:endParaRPr lang="en-US" sz="4000" dirty="0">
              <a:solidFill>
                <a:schemeClr val="accent2">
                  <a:lumMod val="5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230909" y="1965795"/>
            <a:ext cx="9763361" cy="3997828"/>
          </a:xfrm>
        </p:spPr>
        <p:txBody>
          <a:bodyPr>
            <a:noAutofit/>
          </a:bodyPr>
          <a:lstStyle/>
          <a:p>
            <a:pPr marL="0" indent="0">
              <a:buNone/>
            </a:pPr>
            <a:r>
              <a:rPr lang="en-CA" sz="3600" b="0" i="1" u="none" strike="noStrike" baseline="0" dirty="0">
                <a:solidFill>
                  <a:schemeClr val="accent2">
                    <a:lumMod val="50000"/>
                  </a:schemeClr>
                </a:solidFill>
              </a:rPr>
              <a:t>“I have done no wrong, yet they are ready to attack me. Arise to help me; look on my plight!</a:t>
            </a:r>
          </a:p>
          <a:p>
            <a:pPr marL="0" indent="0">
              <a:buNone/>
            </a:pPr>
            <a:r>
              <a:rPr lang="en-CA" sz="3600" b="0" i="1" u="none" strike="noStrike" baseline="0" dirty="0">
                <a:solidFill>
                  <a:schemeClr val="accent2">
                    <a:lumMod val="50000"/>
                  </a:schemeClr>
                </a:solidFill>
              </a:rPr>
              <a:t>															Psalm 59:4</a:t>
            </a:r>
            <a:endParaRPr lang="en-CA" sz="3600" b="0" i="0" u="none" strike="noStrike" baseline="0" dirty="0">
              <a:solidFill>
                <a:schemeClr val="accent2">
                  <a:lumMod val="50000"/>
                </a:schemeClr>
              </a:solidFill>
            </a:endParaRPr>
          </a:p>
          <a:p>
            <a:endParaRPr lang="en-CA" sz="1800" b="0" i="0" u="none" strike="noStrike" baseline="0" dirty="0"/>
          </a:p>
        </p:txBody>
      </p:sp>
    </p:spTree>
    <p:extLst>
      <p:ext uri="{BB962C8B-B14F-4D97-AF65-F5344CB8AC3E}">
        <p14:creationId xmlns:p14="http://schemas.microsoft.com/office/powerpoint/2010/main" val="239745126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sz="4000" b="1" i="0" u="none" strike="noStrike" baseline="0" dirty="0"/>
              <a:t>II. PROVISION FROM ABUNDANT SHOWERS</a:t>
            </a:r>
            <a:br>
              <a:rPr lang="en-CA" sz="4000" b="1" i="0" u="none" strike="noStrike" baseline="0" dirty="0"/>
            </a:br>
            <a:r>
              <a:rPr lang="en-CA" sz="4000" b="1" i="0" u="none" strike="noStrike" baseline="0" dirty="0"/>
              <a:t>(Joel 2:23-24)</a:t>
            </a:r>
            <a:br>
              <a:rPr lang="en-CA" b="1" i="0" u="none" strike="noStrike" baseline="0" dirty="0">
                <a:solidFill>
                  <a:schemeClr val="accent2">
                    <a:lumMod val="60000"/>
                    <a:lumOff val="40000"/>
                  </a:schemeClr>
                </a:solidFill>
              </a:rPr>
            </a:b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073236" y="92364"/>
            <a:ext cx="5911273" cy="6594763"/>
          </a:xfrm>
        </p:spPr>
        <p:txBody>
          <a:bodyPr anchor="ctr">
            <a:noAutofit/>
          </a:bodyPr>
          <a:lstStyle/>
          <a:p>
            <a:pPr marL="0" indent="0">
              <a:buNone/>
            </a:pPr>
            <a:r>
              <a:rPr lang="en-CA" sz="3200" i="1" dirty="0">
                <a:solidFill>
                  <a:schemeClr val="accent1"/>
                </a:solidFill>
              </a:rPr>
              <a:t>“But blessed is the man who trusts in the LORD, whose confidence is in him.</a:t>
            </a:r>
          </a:p>
          <a:p>
            <a:pPr marL="0" indent="0">
              <a:buNone/>
            </a:pPr>
            <a:r>
              <a:rPr lang="en-CA" sz="3200" i="1" dirty="0">
                <a:solidFill>
                  <a:schemeClr val="accent1"/>
                </a:solidFill>
              </a:rPr>
              <a:t>8.  </a:t>
            </a:r>
            <a:r>
              <a:rPr lang="en-CA" sz="3200" i="1" u="sng" dirty="0">
                <a:solidFill>
                  <a:schemeClr val="accent1"/>
                </a:solidFill>
              </a:rPr>
              <a:t>He will be like a tree planted by the water that sends out its roots by the stream</a:t>
            </a:r>
            <a:r>
              <a:rPr lang="en-CA" sz="3200" i="1" dirty="0">
                <a:solidFill>
                  <a:schemeClr val="accent1"/>
                </a:solidFill>
              </a:rPr>
              <a:t>.  It does not fear when heat comes; its leaves are always green.  It has no worries in the year of drought and never fails to bear fruit.”</a:t>
            </a:r>
          </a:p>
          <a:p>
            <a:pPr marL="0" indent="0">
              <a:buNone/>
            </a:pPr>
            <a:r>
              <a:rPr lang="en-CA" sz="3200" i="1" dirty="0">
                <a:solidFill>
                  <a:schemeClr val="accent1"/>
                </a:solidFill>
              </a:rPr>
              <a:t>				Jeremiah 17: 7,8</a:t>
            </a:r>
            <a:endParaRPr lang="en-CA" sz="3200" dirty="0">
              <a:solidFill>
                <a:schemeClr val="accent1"/>
              </a:solidFill>
            </a:endParaRPr>
          </a:p>
        </p:txBody>
      </p:sp>
    </p:spTree>
    <p:extLst>
      <p:ext uri="{BB962C8B-B14F-4D97-AF65-F5344CB8AC3E}">
        <p14:creationId xmlns:p14="http://schemas.microsoft.com/office/powerpoint/2010/main" val="39416732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sz="4000" b="1" i="0" u="none" strike="noStrike" baseline="0" dirty="0"/>
              <a:t>II. PROVISION FROM ABUNDANT SHOWERS</a:t>
            </a:r>
            <a:br>
              <a:rPr lang="en-CA" sz="4000" b="1" i="0" u="none" strike="noStrike" baseline="0" dirty="0"/>
            </a:br>
            <a:r>
              <a:rPr lang="en-CA" sz="4000" b="1" i="0" u="none" strike="noStrike" baseline="0" dirty="0"/>
              <a:t>(Joel 2:23-24)</a:t>
            </a:r>
            <a:br>
              <a:rPr lang="en-CA" b="1" i="0" u="none" strike="noStrike" baseline="0" dirty="0">
                <a:solidFill>
                  <a:schemeClr val="accent2">
                    <a:lumMod val="60000"/>
                    <a:lumOff val="40000"/>
                  </a:schemeClr>
                </a:solidFill>
              </a:rPr>
            </a:b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073236" y="92364"/>
            <a:ext cx="5911273" cy="6594763"/>
          </a:xfrm>
        </p:spPr>
        <p:txBody>
          <a:bodyPr anchor="ctr">
            <a:noAutofit/>
          </a:bodyPr>
          <a:lstStyle/>
          <a:p>
            <a:pPr marL="0" indent="0">
              <a:buNone/>
            </a:pPr>
            <a:r>
              <a:rPr lang="en-CA" sz="3200" i="1" dirty="0">
                <a:solidFill>
                  <a:schemeClr val="accent1"/>
                </a:solidFill>
              </a:rPr>
              <a:t>“</a:t>
            </a:r>
            <a:r>
              <a:rPr lang="en-CA" sz="3200" i="1" u="sng" dirty="0">
                <a:solidFill>
                  <a:schemeClr val="accent1"/>
                </a:solidFill>
              </a:rPr>
              <a:t>Be glad, O people of Zion, rejoice in the LORD your God, for he has given you the autumn rains in righteousness. He sends you abundant showers, both autumn and spring rains as before.</a:t>
            </a:r>
            <a:endParaRPr lang="en-CA" sz="3200" i="1" dirty="0">
              <a:solidFill>
                <a:schemeClr val="accent1"/>
              </a:solidFill>
            </a:endParaRPr>
          </a:p>
          <a:p>
            <a:pPr marL="0" indent="0">
              <a:buNone/>
            </a:pPr>
            <a:r>
              <a:rPr lang="en-CA" sz="3200" i="1" dirty="0">
                <a:solidFill>
                  <a:schemeClr val="accent1"/>
                </a:solidFill>
              </a:rPr>
              <a:t>24. The threshing floors will be filled with grain; the vats will overflow with wine and oil.”</a:t>
            </a:r>
          </a:p>
          <a:p>
            <a:pPr marL="0" indent="0">
              <a:buNone/>
            </a:pPr>
            <a:r>
              <a:rPr lang="en-CA" sz="3200" i="1" dirty="0">
                <a:solidFill>
                  <a:schemeClr val="accent1"/>
                </a:solidFill>
              </a:rPr>
              <a:t>						Joel 2:23,24</a:t>
            </a:r>
            <a:endParaRPr lang="en-CA" sz="3200" dirty="0">
              <a:solidFill>
                <a:schemeClr val="accent1"/>
              </a:solidFill>
            </a:endParaRPr>
          </a:p>
        </p:txBody>
      </p:sp>
    </p:spTree>
    <p:extLst>
      <p:ext uri="{BB962C8B-B14F-4D97-AF65-F5344CB8AC3E}">
        <p14:creationId xmlns:p14="http://schemas.microsoft.com/office/powerpoint/2010/main" val="10418655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878994" y="34014"/>
            <a:ext cx="8625223" cy="1646302"/>
          </a:xfrm>
        </p:spPr>
        <p:txBody>
          <a:bodyPr anchor="ctr">
            <a:noAutofit/>
          </a:bodyPr>
          <a:lstStyle/>
          <a:p>
            <a:pPr algn="l"/>
            <a:r>
              <a:rPr lang="en-CA" sz="4000" b="1" i="0" u="none" strike="noStrike" baseline="0" dirty="0">
                <a:solidFill>
                  <a:schemeClr val="accent2">
                    <a:lumMod val="50000"/>
                  </a:schemeClr>
                </a:solidFill>
              </a:rPr>
              <a:t>III. PRODUCTION FROM THE PARCHED LAND (Joel 2:21-22, 26)</a:t>
            </a:r>
            <a:endParaRPr lang="en-US" sz="4000" dirty="0">
              <a:solidFill>
                <a:schemeClr val="accent2">
                  <a:lumMod val="50000"/>
                </a:schemeClr>
              </a:solidFill>
            </a:endParaRPr>
          </a:p>
        </p:txBody>
      </p:sp>
      <p:pic>
        <p:nvPicPr>
          <p:cNvPr id="7" name="Picture 6" descr="Chart, line chart&#10;&#10;Description automatically generated">
            <a:extLst>
              <a:ext uri="{FF2B5EF4-FFF2-40B4-BE49-F238E27FC236}">
                <a16:creationId xmlns:a16="http://schemas.microsoft.com/office/drawing/2014/main" id="{15CB6291-7CAA-4858-A77F-EF64941A870C}"/>
              </a:ext>
            </a:extLst>
          </p:cNvPr>
          <p:cNvPicPr>
            <a:picLocks noChangeAspect="1"/>
          </p:cNvPicPr>
          <p:nvPr/>
        </p:nvPicPr>
        <p:blipFill>
          <a:blip r:embed="rId2"/>
          <a:stretch>
            <a:fillRect/>
          </a:stretch>
        </p:blipFill>
        <p:spPr>
          <a:xfrm>
            <a:off x="1076391" y="1680316"/>
            <a:ext cx="8230428" cy="4673689"/>
          </a:xfrm>
          <a:prstGeom prst="rect">
            <a:avLst/>
          </a:prstGeom>
        </p:spPr>
      </p:pic>
    </p:spTree>
    <p:extLst>
      <p:ext uri="{BB962C8B-B14F-4D97-AF65-F5344CB8AC3E}">
        <p14:creationId xmlns:p14="http://schemas.microsoft.com/office/powerpoint/2010/main" val="36819516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09D4EA3-187B-4130-8E4D-A4F81F967848}">
  <ds:schemaRefs>
    <ds:schemaRef ds:uri="http://schemas.microsoft.com/sharepoint/v3/contenttype/forms"/>
  </ds:schemaRefs>
</ds:datastoreItem>
</file>

<file path=customXml/itemProps2.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38766F-4A4C-4A97-A586-D473DB738966}">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Facet</Template>
  <TotalTime>1092</TotalTime>
  <Words>318</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THE BLESSINGS OF REPENTANCE  </vt:lpstr>
      <vt:lpstr>What Are the Blessings of Repentance?</vt:lpstr>
      <vt:lpstr>I. PROTECTION FROM OUR ENEMIES (Joel 2:20,25)</vt:lpstr>
      <vt:lpstr>I. PROTECTION FROM OUR ENEMIES (Joel 2:20,25)</vt:lpstr>
      <vt:lpstr>II. PROVISION FROM ABUNDANT SHOWERS (Joel 2:23-24) </vt:lpstr>
      <vt:lpstr>II. PROVISION FROM ABUNDANT SHOWERS (Joel 2:23-24) </vt:lpstr>
      <vt:lpstr>III. PRODUCTION FROM THE PARCHED LAND (Joel 2:21-22, 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MOURNING AND PRAYER</dc:title>
  <dc:creator>Fountaingate Christian</dc:creator>
  <cp:lastModifiedBy>Fountaingate Christian</cp:lastModifiedBy>
  <cp:revision>51</cp:revision>
  <dcterms:created xsi:type="dcterms:W3CDTF">2022-01-22T23:20:23Z</dcterms:created>
  <dcterms:modified xsi:type="dcterms:W3CDTF">2022-03-13T04:18:24Z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