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7" r:id="rId2"/>
    <p:sldId id="258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99" y="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783F4-A4FE-4F3A-A2AB-A7326829EEB9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B22537-01A7-4E76-A645-87CFD8EF7B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557128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22537-01A7-4E76-A645-87CFD8EF7BC5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23006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442DB5-D0A9-29DE-FD6F-37888B4201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E07538B-AF21-0D2C-64F2-9171F5DC55A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678D9A6-C1D2-C28C-2317-D67986C2F8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3A7330-4057-A321-C7BC-1FCDC685C13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B22537-01A7-4E76-A645-87CFD8EF7BC5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06908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B42A0-C0F9-A356-19DF-173E3783B0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4F03D8-77FC-C719-5D7E-95E034670F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98BEDA-AD12-D407-5EC8-27E4DC3A6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B43EB6-BC70-812B-B846-E1F7D09B8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F7FCE-F078-81FF-7A43-CCB431B1E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9955385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B93C6-0FD6-3ADC-91B0-B46F15647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D96FC-872B-CBE0-093D-CC5240CF6A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44AB1-6DE9-9F8E-2BF8-B6226A15FB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6D900-F4D3-2030-F95E-A8DAB65D8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18CBE0-E55C-F4E7-EB98-626FBE2F5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56570473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CEEEB8-9282-80E6-C1CB-ECF51211AC6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867D91-8B2E-D497-7F96-EFFA02130D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B517F8-F187-7284-41CF-2668CFAF6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640404-11E2-4EF3-E6C2-DC10A7E9E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A49EA2-14AC-FBFE-7EF3-E02F69F20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2602490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36B6AA-9D72-03B4-4907-BEF8C8FCF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96673-505D-6536-DB25-A00D141BB2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5C579A-036C-09F1-F621-21B7AE0736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C4DAA7-B8E3-DDE9-37CD-05AB107A29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8E844-B3D4-6922-6BFB-1BD240BAC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6328248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B9064-32A1-C49D-3293-0473D8D97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07D6FD-697D-6556-8DE0-CF2CA532E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770C1E-954D-BFAD-975C-ECFF3C00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4BDDE6-B7A4-3F34-A78F-899203578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16FEC4-AA43-224E-32A9-0BE82EB3F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07176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39E65-A7D2-0DB8-BD3A-E4B0185E5B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FB516F-01C7-2473-7EC3-7C4F9C5F1E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F477F06-65C3-8221-CCC4-51803531F2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7FB576-58FF-E33C-526E-016F0672A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A26A82-3F7E-E2B8-3A19-825ACC6CA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EDDC19-42D1-2AF2-3E46-6300ADB4D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8993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31B77-A7E2-AF06-F78F-F5DBEB7C7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3E95C9-6F59-F46E-49AB-8D59DE54C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BA805B-2D1A-9DAA-D2FB-BA66359C5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5CD370-59BC-4F31-C34C-D19BD6247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AF0053-C6AC-A0EE-63C2-AA330848F7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9C3D83-ED96-A419-05E5-9366345C6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15DBF2-1E83-6B30-28BA-A9652FA79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896571-61B6-73BF-9817-A37C4D990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755918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25D0AD-908A-14AB-3D65-04F2C0D2D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201CC5-4A55-5EE4-FDAB-0094AB233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573F97-A537-C7A0-90DD-ED42911C4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2B1613-D5D7-C184-3D82-82BA12778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52970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3829B2-840E-D689-9B7E-9E8F7FC18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4915DD-728B-2B59-93BE-28930288C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C4258C-D327-ED8C-5768-53E002EFFB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331213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70038-E518-C171-FABA-25E92C37D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C069E-202E-81C9-694E-7A19347B4E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FB5410-0D71-9628-8330-AA0900C07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0321A1-AA1C-A32E-C774-2869EAEA2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CB0451-4105-7F9A-6DE5-D0151ADA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1BEE9F-4C55-BEE6-BAD2-A2BE6B9AAB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7518584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20C0B-A8FA-1F1F-E5D6-5E98CF82A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A2E1F65-A245-3472-26F4-1F710DF77E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8D6CAD-BB9D-AAA0-1789-B1DFF3E69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49C7F-8C53-D820-ACBF-467D4B697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E9BA83-1D35-D45E-B59B-CFA3399FE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ECE4C-25D6-CF2A-2276-A1E4616A1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49244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A83B5E-F4E4-973E-E73D-BE45FB53B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0AD480-9A56-7F51-85F0-70ED37BBD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F7713D-2245-ECD7-5EF7-06AA299106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D8896E-B7A7-4866-9D3D-52449532BB47}" type="datetimeFigureOut">
              <a:rPr lang="en-CA" smtClean="0"/>
              <a:t>2024-10-12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F9F381-C7E4-4274-21EF-A467F15E47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FEC39-6561-D3F6-BC2D-9303D9589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43F8C6B-E95B-4A4E-88E7-AFC77D2A02A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04563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f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fi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f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D84C4FF-16ED-06BE-E625-02A7DEA6D1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ED34529-D576-44E5-4506-0791F7AB7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6356AED-786E-1C08-C9E4-75A8F32EAE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799" y="685800"/>
            <a:ext cx="5421703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814CE4-B769-B569-0762-5D54FF4A6F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176" y="1727201"/>
            <a:ext cx="3444948" cy="1488661"/>
          </a:xfrm>
        </p:spPr>
        <p:txBody>
          <a:bodyPr anchor="b">
            <a:normAutofit fontScale="90000"/>
          </a:bodyPr>
          <a:lstStyle/>
          <a:p>
            <a:r>
              <a:rPr lang="en-CA" sz="4000" b="1" i="0" u="none" strike="noStrike" baseline="0" dirty="0">
                <a:solidFill>
                  <a:srgbClr val="595959"/>
                </a:solidFill>
              </a:rPr>
              <a:t>THE BOOMERANG EFFECT</a:t>
            </a:r>
            <a:br>
              <a:rPr lang="en-CA" sz="3200" b="1" i="0" u="none" strike="noStrike" baseline="0" dirty="0">
                <a:solidFill>
                  <a:srgbClr val="595959"/>
                </a:solidFill>
              </a:rPr>
            </a:br>
            <a:br>
              <a:rPr lang="en-CA" sz="3200" b="1" i="0" u="none" strike="noStrike" baseline="0" dirty="0">
                <a:solidFill>
                  <a:srgbClr val="595959"/>
                </a:solidFill>
              </a:rPr>
            </a:br>
            <a:endParaRPr lang="en-CA" sz="3200" dirty="0">
              <a:solidFill>
                <a:srgbClr val="595959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2B08D1-583A-596B-D1C4-7F55043A3D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078" y="3030330"/>
            <a:ext cx="4881217" cy="2801629"/>
          </a:xfrm>
        </p:spPr>
        <p:txBody>
          <a:bodyPr anchor="t">
            <a:normAutofit fontScale="92500" lnSpcReduction="10000"/>
          </a:bodyPr>
          <a:lstStyle/>
          <a:p>
            <a:pPr algn="l"/>
            <a:r>
              <a:rPr lang="en-CA" sz="3200" b="1" i="1" dirty="0">
                <a:solidFill>
                  <a:srgbClr val="595959"/>
                </a:solidFill>
              </a:rPr>
              <a:t>“We know that anyone born of God does not continue to sin; the one who was born of God keeps him safe, and the evil one cannot harm him.”</a:t>
            </a:r>
          </a:p>
          <a:p>
            <a:r>
              <a:rPr lang="en-CA" sz="3200" b="1" i="1" dirty="0">
                <a:solidFill>
                  <a:srgbClr val="595959"/>
                </a:solidFill>
              </a:rPr>
              <a:t>			I John 5:18</a:t>
            </a:r>
          </a:p>
        </p:txBody>
      </p:sp>
      <p:pic>
        <p:nvPicPr>
          <p:cNvPr id="5" name="Picture 4" descr="A close-up of a boomerang&#10;&#10;Description automatically generated">
            <a:extLst>
              <a:ext uri="{FF2B5EF4-FFF2-40B4-BE49-F238E27FC236}">
                <a16:creationId xmlns:a16="http://schemas.microsoft.com/office/drawing/2014/main" id="{B59FB2F3-03AA-36D2-FF81-9DF699E744D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"/>
          <a:stretch/>
        </p:blipFill>
        <p:spPr>
          <a:xfrm>
            <a:off x="6107503" y="685799"/>
            <a:ext cx="5410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85741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BAE2D5-3E9B-B19A-E6E0-C0242CCF04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B480EB5C-7A48-B93F-F250-C49C4C1671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71CAE5-CEEC-65E2-5FA0-09A0332D9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9737" y="174978"/>
            <a:ext cx="4896277" cy="1644988"/>
          </a:xfrm>
          <a:prstGeom prst="ellipse">
            <a:avLst/>
          </a:prstGeo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2900" b="1" dirty="0">
                <a:solidFill>
                  <a:schemeClr val="bg1"/>
                </a:solidFill>
              </a:rPr>
              <a:t>III. THE PATHWAY OF WANDERING (Matthew 18:12-14)</a:t>
            </a:r>
            <a:endParaRPr lang="en-US" sz="2900" dirty="0">
              <a:solidFill>
                <a:schemeClr val="bg1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3A4A230C-26B0-8FEE-7473-FCC424B5C5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6270085" cy="6858000"/>
            <a:chOff x="1" y="0"/>
            <a:chExt cx="6270085" cy="6858000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718FF7D8-A451-9453-8BFF-858B4E46CB0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6084449" cy="6858000"/>
              <a:chOff x="1" y="0"/>
              <a:chExt cx="6084449" cy="6858000"/>
            </a:xfrm>
          </p:grpSpPr>
          <p:sp>
            <p:nvSpPr>
              <p:cNvPr id="39" name="Rectangle 35">
                <a:extLst>
                  <a:ext uri="{FF2B5EF4-FFF2-40B4-BE49-F238E27FC236}">
                    <a16:creationId xmlns:a16="http://schemas.microsoft.com/office/drawing/2014/main" id="{418187AE-479F-DED5-CE1D-DAD6DE219E7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6084449" cy="6858000"/>
              </a:xfrm>
              <a:custGeom>
                <a:avLst/>
                <a:gdLst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36343 w 5936343"/>
                  <a:gd name="connsiteY2" fmla="*/ 6858000 h 6858000"/>
                  <a:gd name="connsiteX3" fmla="*/ 0 w 5936343"/>
                  <a:gd name="connsiteY3" fmla="*/ 6858000 h 6858000"/>
                  <a:gd name="connsiteX4" fmla="*/ 0 w 5936343"/>
                  <a:gd name="connsiteY4" fmla="*/ 0 h 6858000"/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29223 w 5936343"/>
                  <a:gd name="connsiteY2" fmla="*/ 1702279 h 6858000"/>
                  <a:gd name="connsiteX3" fmla="*/ 5936343 w 5936343"/>
                  <a:gd name="connsiteY3" fmla="*/ 6858000 h 6858000"/>
                  <a:gd name="connsiteX4" fmla="*/ 0 w 5936343"/>
                  <a:gd name="connsiteY4" fmla="*/ 6858000 h 6858000"/>
                  <a:gd name="connsiteX5" fmla="*/ 0 w 5936343"/>
                  <a:gd name="connsiteY5" fmla="*/ 0 h 6858000"/>
                  <a:gd name="connsiteX0" fmla="*/ 0 w 6073025"/>
                  <a:gd name="connsiteY0" fmla="*/ 0 h 6858000"/>
                  <a:gd name="connsiteX1" fmla="*/ 5936343 w 6073025"/>
                  <a:gd name="connsiteY1" fmla="*/ 0 h 6858000"/>
                  <a:gd name="connsiteX2" fmla="*/ 6072996 w 6073025"/>
                  <a:gd name="connsiteY2" fmla="*/ 1840302 h 6858000"/>
                  <a:gd name="connsiteX3" fmla="*/ 5936343 w 6073025"/>
                  <a:gd name="connsiteY3" fmla="*/ 6858000 h 6858000"/>
                  <a:gd name="connsiteX4" fmla="*/ 0 w 6073025"/>
                  <a:gd name="connsiteY4" fmla="*/ 6858000 h 6858000"/>
                  <a:gd name="connsiteX5" fmla="*/ 0 w 6073025"/>
                  <a:gd name="connsiteY5" fmla="*/ 0 h 6858000"/>
                  <a:gd name="connsiteX0" fmla="*/ 0 w 6387976"/>
                  <a:gd name="connsiteY0" fmla="*/ 0 h 6858000"/>
                  <a:gd name="connsiteX1" fmla="*/ 5936343 w 6387976"/>
                  <a:gd name="connsiteY1" fmla="*/ 0 h 6858000"/>
                  <a:gd name="connsiteX2" fmla="*/ 6072996 w 6387976"/>
                  <a:gd name="connsiteY2" fmla="*/ 1840302 h 6858000"/>
                  <a:gd name="connsiteX3" fmla="*/ 5986732 w 6387976"/>
                  <a:gd name="connsiteY3" fmla="*/ 4675517 h 6858000"/>
                  <a:gd name="connsiteX4" fmla="*/ 5936343 w 6387976"/>
                  <a:gd name="connsiteY4" fmla="*/ 6858000 h 6858000"/>
                  <a:gd name="connsiteX5" fmla="*/ 0 w 6387976"/>
                  <a:gd name="connsiteY5" fmla="*/ 6858000 h 6858000"/>
                  <a:gd name="connsiteX6" fmla="*/ 0 w 6387976"/>
                  <a:gd name="connsiteY6" fmla="*/ 0 h 6858000"/>
                  <a:gd name="connsiteX0" fmla="*/ 0 w 6073674"/>
                  <a:gd name="connsiteY0" fmla="*/ 0 h 6858000"/>
                  <a:gd name="connsiteX1" fmla="*/ 5936343 w 6073674"/>
                  <a:gd name="connsiteY1" fmla="*/ 0 h 6858000"/>
                  <a:gd name="connsiteX2" fmla="*/ 6072996 w 6073674"/>
                  <a:gd name="connsiteY2" fmla="*/ 1840302 h 6858000"/>
                  <a:gd name="connsiteX3" fmla="*/ 5986732 w 6073674"/>
                  <a:gd name="connsiteY3" fmla="*/ 4675517 h 6858000"/>
                  <a:gd name="connsiteX4" fmla="*/ 5936343 w 6073674"/>
                  <a:gd name="connsiteY4" fmla="*/ 6858000 h 6858000"/>
                  <a:gd name="connsiteX5" fmla="*/ 0 w 6073674"/>
                  <a:gd name="connsiteY5" fmla="*/ 6858000 h 6858000"/>
                  <a:gd name="connsiteX6" fmla="*/ 0 w 6073674"/>
                  <a:gd name="connsiteY6" fmla="*/ 0 h 6858000"/>
                  <a:gd name="connsiteX0" fmla="*/ 0 w 6073134"/>
                  <a:gd name="connsiteY0" fmla="*/ 0 h 6858000"/>
                  <a:gd name="connsiteX1" fmla="*/ 5936343 w 6073134"/>
                  <a:gd name="connsiteY1" fmla="*/ 0 h 6858000"/>
                  <a:gd name="connsiteX2" fmla="*/ 6072996 w 6073134"/>
                  <a:gd name="connsiteY2" fmla="*/ 1840302 h 6858000"/>
                  <a:gd name="connsiteX3" fmla="*/ 5681932 w 6073134"/>
                  <a:gd name="connsiteY3" fmla="*/ 4537495 h 6858000"/>
                  <a:gd name="connsiteX4" fmla="*/ 5936343 w 6073134"/>
                  <a:gd name="connsiteY4" fmla="*/ 6858000 h 6858000"/>
                  <a:gd name="connsiteX5" fmla="*/ 0 w 6073134"/>
                  <a:gd name="connsiteY5" fmla="*/ 6858000 h 6858000"/>
                  <a:gd name="connsiteX6" fmla="*/ 0 w 6073134"/>
                  <a:gd name="connsiteY6" fmla="*/ 0 h 6858000"/>
                  <a:gd name="connsiteX0" fmla="*/ 0 w 6084449"/>
                  <a:gd name="connsiteY0" fmla="*/ 0 h 6858000"/>
                  <a:gd name="connsiteX1" fmla="*/ 5936343 w 6084449"/>
                  <a:gd name="connsiteY1" fmla="*/ 0 h 6858000"/>
                  <a:gd name="connsiteX2" fmla="*/ 6072996 w 6084449"/>
                  <a:gd name="connsiteY2" fmla="*/ 1840302 h 6858000"/>
                  <a:gd name="connsiteX3" fmla="*/ 5681932 w 6084449"/>
                  <a:gd name="connsiteY3" fmla="*/ 4537495 h 6858000"/>
                  <a:gd name="connsiteX4" fmla="*/ 5936343 w 6084449"/>
                  <a:gd name="connsiteY4" fmla="*/ 6858000 h 6858000"/>
                  <a:gd name="connsiteX5" fmla="*/ 0 w 6084449"/>
                  <a:gd name="connsiteY5" fmla="*/ 6858000 h 6858000"/>
                  <a:gd name="connsiteX6" fmla="*/ 0 w 6084449"/>
                  <a:gd name="connsiteY6" fmla="*/ 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84449" h="6858000">
                    <a:moveTo>
                      <a:pt x="0" y="0"/>
                    </a:moveTo>
                    <a:lnTo>
                      <a:pt x="5936343" y="0"/>
                    </a:lnTo>
                    <a:cubicBezTo>
                      <a:pt x="5933970" y="567426"/>
                      <a:pt x="6075369" y="1272876"/>
                      <a:pt x="6072996" y="1840302"/>
                    </a:cubicBezTo>
                    <a:cubicBezTo>
                      <a:pt x="6161907" y="2901352"/>
                      <a:pt x="5704708" y="3701212"/>
                      <a:pt x="5681932" y="4537495"/>
                    </a:cubicBezTo>
                    <a:cubicBezTo>
                      <a:pt x="5659157" y="5373778"/>
                      <a:pt x="5801196" y="6361982"/>
                      <a:pt x="5936343" y="6858000"/>
                    </a:cubicBezTo>
                    <a:lnTo>
                      <a:pt x="0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5">
                <a:extLst>
                  <a:ext uri="{FF2B5EF4-FFF2-40B4-BE49-F238E27FC236}">
                    <a16:creationId xmlns:a16="http://schemas.microsoft.com/office/drawing/2014/main" id="{5C1DADBD-2E4D-C9D6-C2AA-02FBDD330B6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6084449" cy="6858000"/>
              </a:xfrm>
              <a:custGeom>
                <a:avLst/>
                <a:gdLst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36343 w 5936343"/>
                  <a:gd name="connsiteY2" fmla="*/ 6858000 h 6858000"/>
                  <a:gd name="connsiteX3" fmla="*/ 0 w 5936343"/>
                  <a:gd name="connsiteY3" fmla="*/ 6858000 h 6858000"/>
                  <a:gd name="connsiteX4" fmla="*/ 0 w 5936343"/>
                  <a:gd name="connsiteY4" fmla="*/ 0 h 6858000"/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29223 w 5936343"/>
                  <a:gd name="connsiteY2" fmla="*/ 1702279 h 6858000"/>
                  <a:gd name="connsiteX3" fmla="*/ 5936343 w 5936343"/>
                  <a:gd name="connsiteY3" fmla="*/ 6858000 h 6858000"/>
                  <a:gd name="connsiteX4" fmla="*/ 0 w 5936343"/>
                  <a:gd name="connsiteY4" fmla="*/ 6858000 h 6858000"/>
                  <a:gd name="connsiteX5" fmla="*/ 0 w 5936343"/>
                  <a:gd name="connsiteY5" fmla="*/ 0 h 6858000"/>
                  <a:gd name="connsiteX0" fmla="*/ 0 w 6073025"/>
                  <a:gd name="connsiteY0" fmla="*/ 0 h 6858000"/>
                  <a:gd name="connsiteX1" fmla="*/ 5936343 w 6073025"/>
                  <a:gd name="connsiteY1" fmla="*/ 0 h 6858000"/>
                  <a:gd name="connsiteX2" fmla="*/ 6072996 w 6073025"/>
                  <a:gd name="connsiteY2" fmla="*/ 1840302 h 6858000"/>
                  <a:gd name="connsiteX3" fmla="*/ 5936343 w 6073025"/>
                  <a:gd name="connsiteY3" fmla="*/ 6858000 h 6858000"/>
                  <a:gd name="connsiteX4" fmla="*/ 0 w 6073025"/>
                  <a:gd name="connsiteY4" fmla="*/ 6858000 h 6858000"/>
                  <a:gd name="connsiteX5" fmla="*/ 0 w 6073025"/>
                  <a:gd name="connsiteY5" fmla="*/ 0 h 6858000"/>
                  <a:gd name="connsiteX0" fmla="*/ 0 w 6387976"/>
                  <a:gd name="connsiteY0" fmla="*/ 0 h 6858000"/>
                  <a:gd name="connsiteX1" fmla="*/ 5936343 w 6387976"/>
                  <a:gd name="connsiteY1" fmla="*/ 0 h 6858000"/>
                  <a:gd name="connsiteX2" fmla="*/ 6072996 w 6387976"/>
                  <a:gd name="connsiteY2" fmla="*/ 1840302 h 6858000"/>
                  <a:gd name="connsiteX3" fmla="*/ 5986732 w 6387976"/>
                  <a:gd name="connsiteY3" fmla="*/ 4675517 h 6858000"/>
                  <a:gd name="connsiteX4" fmla="*/ 5936343 w 6387976"/>
                  <a:gd name="connsiteY4" fmla="*/ 6858000 h 6858000"/>
                  <a:gd name="connsiteX5" fmla="*/ 0 w 6387976"/>
                  <a:gd name="connsiteY5" fmla="*/ 6858000 h 6858000"/>
                  <a:gd name="connsiteX6" fmla="*/ 0 w 6387976"/>
                  <a:gd name="connsiteY6" fmla="*/ 0 h 6858000"/>
                  <a:gd name="connsiteX0" fmla="*/ 0 w 6073674"/>
                  <a:gd name="connsiteY0" fmla="*/ 0 h 6858000"/>
                  <a:gd name="connsiteX1" fmla="*/ 5936343 w 6073674"/>
                  <a:gd name="connsiteY1" fmla="*/ 0 h 6858000"/>
                  <a:gd name="connsiteX2" fmla="*/ 6072996 w 6073674"/>
                  <a:gd name="connsiteY2" fmla="*/ 1840302 h 6858000"/>
                  <a:gd name="connsiteX3" fmla="*/ 5986732 w 6073674"/>
                  <a:gd name="connsiteY3" fmla="*/ 4675517 h 6858000"/>
                  <a:gd name="connsiteX4" fmla="*/ 5936343 w 6073674"/>
                  <a:gd name="connsiteY4" fmla="*/ 6858000 h 6858000"/>
                  <a:gd name="connsiteX5" fmla="*/ 0 w 6073674"/>
                  <a:gd name="connsiteY5" fmla="*/ 6858000 h 6858000"/>
                  <a:gd name="connsiteX6" fmla="*/ 0 w 6073674"/>
                  <a:gd name="connsiteY6" fmla="*/ 0 h 6858000"/>
                  <a:gd name="connsiteX0" fmla="*/ 0 w 6073134"/>
                  <a:gd name="connsiteY0" fmla="*/ 0 h 6858000"/>
                  <a:gd name="connsiteX1" fmla="*/ 5936343 w 6073134"/>
                  <a:gd name="connsiteY1" fmla="*/ 0 h 6858000"/>
                  <a:gd name="connsiteX2" fmla="*/ 6072996 w 6073134"/>
                  <a:gd name="connsiteY2" fmla="*/ 1840302 h 6858000"/>
                  <a:gd name="connsiteX3" fmla="*/ 5681932 w 6073134"/>
                  <a:gd name="connsiteY3" fmla="*/ 4537495 h 6858000"/>
                  <a:gd name="connsiteX4" fmla="*/ 5936343 w 6073134"/>
                  <a:gd name="connsiteY4" fmla="*/ 6858000 h 6858000"/>
                  <a:gd name="connsiteX5" fmla="*/ 0 w 6073134"/>
                  <a:gd name="connsiteY5" fmla="*/ 6858000 h 6858000"/>
                  <a:gd name="connsiteX6" fmla="*/ 0 w 6073134"/>
                  <a:gd name="connsiteY6" fmla="*/ 0 h 6858000"/>
                  <a:gd name="connsiteX0" fmla="*/ 0 w 6084449"/>
                  <a:gd name="connsiteY0" fmla="*/ 0 h 6858000"/>
                  <a:gd name="connsiteX1" fmla="*/ 5936343 w 6084449"/>
                  <a:gd name="connsiteY1" fmla="*/ 0 h 6858000"/>
                  <a:gd name="connsiteX2" fmla="*/ 6072996 w 6084449"/>
                  <a:gd name="connsiteY2" fmla="*/ 1840302 h 6858000"/>
                  <a:gd name="connsiteX3" fmla="*/ 5681932 w 6084449"/>
                  <a:gd name="connsiteY3" fmla="*/ 4537495 h 6858000"/>
                  <a:gd name="connsiteX4" fmla="*/ 5936343 w 6084449"/>
                  <a:gd name="connsiteY4" fmla="*/ 6858000 h 6858000"/>
                  <a:gd name="connsiteX5" fmla="*/ 0 w 6084449"/>
                  <a:gd name="connsiteY5" fmla="*/ 6858000 h 6858000"/>
                  <a:gd name="connsiteX6" fmla="*/ 0 w 6084449"/>
                  <a:gd name="connsiteY6" fmla="*/ 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84449" h="6858000">
                    <a:moveTo>
                      <a:pt x="0" y="0"/>
                    </a:moveTo>
                    <a:lnTo>
                      <a:pt x="5936343" y="0"/>
                    </a:lnTo>
                    <a:cubicBezTo>
                      <a:pt x="5933970" y="567426"/>
                      <a:pt x="6075369" y="1272876"/>
                      <a:pt x="6072996" y="1840302"/>
                    </a:cubicBezTo>
                    <a:cubicBezTo>
                      <a:pt x="6161907" y="2901352"/>
                      <a:pt x="5704708" y="3701212"/>
                      <a:pt x="5681932" y="4537495"/>
                    </a:cubicBezTo>
                    <a:cubicBezTo>
                      <a:pt x="5659157" y="5373778"/>
                      <a:pt x="5801196" y="6361982"/>
                      <a:pt x="5936343" y="6858000"/>
                    </a:cubicBezTo>
                    <a:lnTo>
                      <a:pt x="0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628C3CB3-90C7-E26E-4289-F96D9BDF8B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395368" y="0"/>
              <a:ext cx="874718" cy="6857455"/>
              <a:chOff x="5395368" y="0"/>
              <a:chExt cx="874718" cy="6857455"/>
            </a:xfrm>
          </p:grpSpPr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CD5E0EC8-7C18-D8DD-AB25-3B10494F54A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>
                <a:off x="2404000" y="2991370"/>
                <a:ext cx="6857455" cy="874716"/>
              </a:xfrm>
              <a:custGeom>
                <a:avLst/>
                <a:gdLst>
                  <a:gd name="connsiteX0" fmla="*/ 6857455 w 6857455"/>
                  <a:gd name="connsiteY0" fmla="*/ 804643 h 874716"/>
                  <a:gd name="connsiteX1" fmla="*/ 6857455 w 6857455"/>
                  <a:gd name="connsiteY1" fmla="*/ 562246 h 874716"/>
                  <a:gd name="connsiteX2" fmla="*/ 6829178 w 6857455"/>
                  <a:gd name="connsiteY2" fmla="*/ 551284 h 874716"/>
                  <a:gd name="connsiteX3" fmla="*/ 6766024 w 6857455"/>
                  <a:gd name="connsiteY3" fmla="*/ 500372 h 874716"/>
                  <a:gd name="connsiteX4" fmla="*/ 6734971 w 6857455"/>
                  <a:gd name="connsiteY4" fmla="*/ 500944 h 874716"/>
                  <a:gd name="connsiteX5" fmla="*/ 6683915 w 6857455"/>
                  <a:gd name="connsiteY5" fmla="*/ 507040 h 874716"/>
                  <a:gd name="connsiteX6" fmla="*/ 6628860 w 6857455"/>
                  <a:gd name="connsiteY6" fmla="*/ 495418 h 874716"/>
                  <a:gd name="connsiteX7" fmla="*/ 6588662 w 6857455"/>
                  <a:gd name="connsiteY7" fmla="*/ 487227 h 874716"/>
                  <a:gd name="connsiteX8" fmla="*/ 6476074 w 6857455"/>
                  <a:gd name="connsiteY8" fmla="*/ 511230 h 874716"/>
                  <a:gd name="connsiteX9" fmla="*/ 6382345 w 6857455"/>
                  <a:gd name="connsiteY9" fmla="*/ 534853 h 874716"/>
                  <a:gd name="connsiteX10" fmla="*/ 6369391 w 6857455"/>
                  <a:gd name="connsiteY10" fmla="*/ 531615 h 874716"/>
                  <a:gd name="connsiteX11" fmla="*/ 6244799 w 6857455"/>
                  <a:gd name="connsiteY11" fmla="*/ 512182 h 874716"/>
                  <a:gd name="connsiteX12" fmla="*/ 6190315 w 6857455"/>
                  <a:gd name="connsiteY12" fmla="*/ 485703 h 874716"/>
                  <a:gd name="connsiteX13" fmla="*/ 6115446 w 6857455"/>
                  <a:gd name="connsiteY13" fmla="*/ 462270 h 874716"/>
                  <a:gd name="connsiteX14" fmla="*/ 6032194 w 6857455"/>
                  <a:gd name="connsiteY14" fmla="*/ 434266 h 874716"/>
                  <a:gd name="connsiteX15" fmla="*/ 5971042 w 6857455"/>
                  <a:gd name="connsiteY15" fmla="*/ 420738 h 874716"/>
                  <a:gd name="connsiteX16" fmla="*/ 5880933 w 6857455"/>
                  <a:gd name="connsiteY16" fmla="*/ 430646 h 874716"/>
                  <a:gd name="connsiteX17" fmla="*/ 5862452 w 6857455"/>
                  <a:gd name="connsiteY17" fmla="*/ 438648 h 874716"/>
                  <a:gd name="connsiteX18" fmla="*/ 5685283 w 6857455"/>
                  <a:gd name="connsiteY18" fmla="*/ 498658 h 874716"/>
                  <a:gd name="connsiteX19" fmla="*/ 5567169 w 6857455"/>
                  <a:gd name="connsiteY19" fmla="*/ 499420 h 874716"/>
                  <a:gd name="connsiteX20" fmla="*/ 5527923 w 6857455"/>
                  <a:gd name="connsiteY20" fmla="*/ 490466 h 874716"/>
                  <a:gd name="connsiteX21" fmla="*/ 5456292 w 6857455"/>
                  <a:gd name="connsiteY21" fmla="*/ 450650 h 874716"/>
                  <a:gd name="connsiteX22" fmla="*/ 5424670 w 6857455"/>
                  <a:gd name="connsiteY22" fmla="*/ 444934 h 874716"/>
                  <a:gd name="connsiteX23" fmla="*/ 5368662 w 6857455"/>
                  <a:gd name="connsiteY23" fmla="*/ 441124 h 874716"/>
                  <a:gd name="connsiteX24" fmla="*/ 5247118 w 6857455"/>
                  <a:gd name="connsiteY24" fmla="*/ 444934 h 874716"/>
                  <a:gd name="connsiteX25" fmla="*/ 5088617 w 6857455"/>
                  <a:gd name="connsiteY25" fmla="*/ 428742 h 874716"/>
                  <a:gd name="connsiteX26" fmla="*/ 5025750 w 6857455"/>
                  <a:gd name="connsiteY26" fmla="*/ 433694 h 874716"/>
                  <a:gd name="connsiteX27" fmla="*/ 4957930 w 6857455"/>
                  <a:gd name="connsiteY27" fmla="*/ 442268 h 874716"/>
                  <a:gd name="connsiteX28" fmla="*/ 4938116 w 6857455"/>
                  <a:gd name="connsiteY28" fmla="*/ 441886 h 874716"/>
                  <a:gd name="connsiteX29" fmla="*/ 4833910 w 6857455"/>
                  <a:gd name="connsiteY29" fmla="*/ 421693 h 874716"/>
                  <a:gd name="connsiteX30" fmla="*/ 4810095 w 6857455"/>
                  <a:gd name="connsiteY30" fmla="*/ 408167 h 874716"/>
                  <a:gd name="connsiteX31" fmla="*/ 4747991 w 6857455"/>
                  <a:gd name="connsiteY31" fmla="*/ 413691 h 874716"/>
                  <a:gd name="connsiteX32" fmla="*/ 4692745 w 6857455"/>
                  <a:gd name="connsiteY32" fmla="*/ 435790 h 874716"/>
                  <a:gd name="connsiteX33" fmla="*/ 4375933 w 6857455"/>
                  <a:gd name="connsiteY33" fmla="*/ 483417 h 874716"/>
                  <a:gd name="connsiteX34" fmla="*/ 4185426 w 6857455"/>
                  <a:gd name="connsiteY34" fmla="*/ 484179 h 874716"/>
                  <a:gd name="connsiteX35" fmla="*/ 4052072 w 6857455"/>
                  <a:gd name="connsiteY35" fmla="*/ 505134 h 874716"/>
                  <a:gd name="connsiteX36" fmla="*/ 4029973 w 6857455"/>
                  <a:gd name="connsiteY36" fmla="*/ 527233 h 874716"/>
                  <a:gd name="connsiteX37" fmla="*/ 3948626 w 6857455"/>
                  <a:gd name="connsiteY37" fmla="*/ 550666 h 874716"/>
                  <a:gd name="connsiteX38" fmla="*/ 3871280 w 6857455"/>
                  <a:gd name="connsiteY38" fmla="*/ 502275 h 874716"/>
                  <a:gd name="connsiteX39" fmla="*/ 3774312 w 6857455"/>
                  <a:gd name="connsiteY39" fmla="*/ 429122 h 874716"/>
                  <a:gd name="connsiteX40" fmla="*/ 3721543 w 6857455"/>
                  <a:gd name="connsiteY40" fmla="*/ 428552 h 874716"/>
                  <a:gd name="connsiteX41" fmla="*/ 3612763 w 6857455"/>
                  <a:gd name="connsiteY41" fmla="*/ 414263 h 874716"/>
                  <a:gd name="connsiteX42" fmla="*/ 3537323 w 6857455"/>
                  <a:gd name="connsiteY42" fmla="*/ 389878 h 874716"/>
                  <a:gd name="connsiteX43" fmla="*/ 3431593 w 6857455"/>
                  <a:gd name="connsiteY43" fmla="*/ 360921 h 874716"/>
                  <a:gd name="connsiteX44" fmla="*/ 3392158 w 6857455"/>
                  <a:gd name="connsiteY44" fmla="*/ 345681 h 874716"/>
                  <a:gd name="connsiteX45" fmla="*/ 3297856 w 6857455"/>
                  <a:gd name="connsiteY45" fmla="*/ 323010 h 874716"/>
                  <a:gd name="connsiteX46" fmla="*/ 3219748 w 6857455"/>
                  <a:gd name="connsiteY46" fmla="*/ 308151 h 874716"/>
                  <a:gd name="connsiteX47" fmla="*/ 3156692 w 6857455"/>
                  <a:gd name="connsiteY47" fmla="*/ 261668 h 874716"/>
                  <a:gd name="connsiteX48" fmla="*/ 3136497 w 6857455"/>
                  <a:gd name="connsiteY48" fmla="*/ 237663 h 874716"/>
                  <a:gd name="connsiteX49" fmla="*/ 3119733 w 6857455"/>
                  <a:gd name="connsiteY49" fmla="*/ 222233 h 874716"/>
                  <a:gd name="connsiteX50" fmla="*/ 3045436 w 6857455"/>
                  <a:gd name="connsiteY50" fmla="*/ 131742 h 874716"/>
                  <a:gd name="connsiteX51" fmla="*/ 3037054 w 6857455"/>
                  <a:gd name="connsiteY51" fmla="*/ 124121 h 874716"/>
                  <a:gd name="connsiteX52" fmla="*/ 2936466 w 6857455"/>
                  <a:gd name="connsiteY52" fmla="*/ 82400 h 874716"/>
                  <a:gd name="connsiteX53" fmla="*/ 2901031 w 6857455"/>
                  <a:gd name="connsiteY53" fmla="*/ 59731 h 874716"/>
                  <a:gd name="connsiteX54" fmla="*/ 2828259 w 6857455"/>
                  <a:gd name="connsiteY54" fmla="*/ 3149 h 874716"/>
                  <a:gd name="connsiteX55" fmla="*/ 2799492 w 6857455"/>
                  <a:gd name="connsiteY55" fmla="*/ 1245 h 874716"/>
                  <a:gd name="connsiteX56" fmla="*/ 2693570 w 6857455"/>
                  <a:gd name="connsiteY56" fmla="*/ 35154 h 874716"/>
                  <a:gd name="connsiteX57" fmla="*/ 2639847 w 6857455"/>
                  <a:gd name="connsiteY57" fmla="*/ 73448 h 874716"/>
                  <a:gd name="connsiteX58" fmla="*/ 2621178 w 6857455"/>
                  <a:gd name="connsiteY58" fmla="*/ 88688 h 874716"/>
                  <a:gd name="connsiteX59" fmla="*/ 2489348 w 6857455"/>
                  <a:gd name="connsiteY59" fmla="*/ 72304 h 874716"/>
                  <a:gd name="connsiteX60" fmla="*/ 2452580 w 6857455"/>
                  <a:gd name="connsiteY60" fmla="*/ 68683 h 874716"/>
                  <a:gd name="connsiteX61" fmla="*/ 2326464 w 6857455"/>
                  <a:gd name="connsiteY61" fmla="*/ 50395 h 874716"/>
                  <a:gd name="connsiteX62" fmla="*/ 2300365 w 6857455"/>
                  <a:gd name="connsiteY62" fmla="*/ 54777 h 874716"/>
                  <a:gd name="connsiteX63" fmla="*/ 2130434 w 6857455"/>
                  <a:gd name="connsiteY63" fmla="*/ 58397 h 874716"/>
                  <a:gd name="connsiteX64" fmla="*/ 2118621 w 6857455"/>
                  <a:gd name="connsiteY64" fmla="*/ 47919 h 874716"/>
                  <a:gd name="connsiteX65" fmla="*/ 2057659 w 6857455"/>
                  <a:gd name="connsiteY65" fmla="*/ 16866 h 874716"/>
                  <a:gd name="connsiteX66" fmla="*/ 1976314 w 6857455"/>
                  <a:gd name="connsiteY66" fmla="*/ 8865 h 874716"/>
                  <a:gd name="connsiteX67" fmla="*/ 1961454 w 6857455"/>
                  <a:gd name="connsiteY67" fmla="*/ 11724 h 874716"/>
                  <a:gd name="connsiteX68" fmla="*/ 1906588 w 6857455"/>
                  <a:gd name="connsiteY68" fmla="*/ 30964 h 874716"/>
                  <a:gd name="connsiteX69" fmla="*/ 1783330 w 6857455"/>
                  <a:gd name="connsiteY69" fmla="*/ 48871 h 874716"/>
                  <a:gd name="connsiteX70" fmla="*/ 1759327 w 6857455"/>
                  <a:gd name="connsiteY70" fmla="*/ 55349 h 874716"/>
                  <a:gd name="connsiteX71" fmla="*/ 1716082 w 6857455"/>
                  <a:gd name="connsiteY71" fmla="*/ 65445 h 874716"/>
                  <a:gd name="connsiteX72" fmla="*/ 1598920 w 6857455"/>
                  <a:gd name="connsiteY72" fmla="*/ 72114 h 874716"/>
                  <a:gd name="connsiteX73" fmla="*/ 1542150 w 6857455"/>
                  <a:gd name="connsiteY73" fmla="*/ 62207 h 874716"/>
                  <a:gd name="connsiteX74" fmla="*/ 1516813 w 6857455"/>
                  <a:gd name="connsiteY74" fmla="*/ 62779 h 874716"/>
                  <a:gd name="connsiteX75" fmla="*/ 1432228 w 6857455"/>
                  <a:gd name="connsiteY75" fmla="*/ 88116 h 874716"/>
                  <a:gd name="connsiteX76" fmla="*/ 1224765 w 6857455"/>
                  <a:gd name="connsiteY76" fmla="*/ 71924 h 874716"/>
                  <a:gd name="connsiteX77" fmla="*/ 1159231 w 6857455"/>
                  <a:gd name="connsiteY77" fmla="*/ 58207 h 874716"/>
                  <a:gd name="connsiteX78" fmla="*/ 1124370 w 6857455"/>
                  <a:gd name="connsiteY78" fmla="*/ 56301 h 874716"/>
                  <a:gd name="connsiteX79" fmla="*/ 1075600 w 6857455"/>
                  <a:gd name="connsiteY79" fmla="*/ 75542 h 874716"/>
                  <a:gd name="connsiteX80" fmla="*/ 986633 w 6857455"/>
                  <a:gd name="connsiteY80" fmla="*/ 79162 h 874716"/>
                  <a:gd name="connsiteX81" fmla="*/ 861089 w 6857455"/>
                  <a:gd name="connsiteY81" fmla="*/ 76304 h 874716"/>
                  <a:gd name="connsiteX82" fmla="*/ 759168 w 6857455"/>
                  <a:gd name="connsiteY82" fmla="*/ 104689 h 874716"/>
                  <a:gd name="connsiteX83" fmla="*/ 723735 w 6857455"/>
                  <a:gd name="connsiteY83" fmla="*/ 140696 h 874716"/>
                  <a:gd name="connsiteX84" fmla="*/ 647532 w 6857455"/>
                  <a:gd name="connsiteY84" fmla="*/ 147934 h 874716"/>
                  <a:gd name="connsiteX85" fmla="*/ 552659 w 6857455"/>
                  <a:gd name="connsiteY85" fmla="*/ 95926 h 874716"/>
                  <a:gd name="connsiteX86" fmla="*/ 541800 w 6857455"/>
                  <a:gd name="connsiteY86" fmla="*/ 97640 h 874716"/>
                  <a:gd name="connsiteX87" fmla="*/ 375107 w 6857455"/>
                  <a:gd name="connsiteY87" fmla="*/ 123169 h 874716"/>
                  <a:gd name="connsiteX88" fmla="*/ 273567 w 6857455"/>
                  <a:gd name="connsiteY88" fmla="*/ 145458 h 874716"/>
                  <a:gd name="connsiteX89" fmla="*/ 264043 w 6857455"/>
                  <a:gd name="connsiteY89" fmla="*/ 154792 h 874716"/>
                  <a:gd name="connsiteX90" fmla="*/ 169360 w 6857455"/>
                  <a:gd name="connsiteY90" fmla="*/ 177273 h 874716"/>
                  <a:gd name="connsiteX91" fmla="*/ 89347 w 6857455"/>
                  <a:gd name="connsiteY91" fmla="*/ 157460 h 874716"/>
                  <a:gd name="connsiteX92" fmla="*/ 34291 w 6857455"/>
                  <a:gd name="connsiteY92" fmla="*/ 145268 h 874716"/>
                  <a:gd name="connsiteX93" fmla="*/ 0 w 6857455"/>
                  <a:gd name="connsiteY93" fmla="*/ 142056 h 874716"/>
                  <a:gd name="connsiteX94" fmla="*/ 0 w 6857455"/>
                  <a:gd name="connsiteY94" fmla="*/ 849556 h 874716"/>
                  <a:gd name="connsiteX95" fmla="*/ 60652 w 6857455"/>
                  <a:gd name="connsiteY95" fmla="*/ 844783 h 874716"/>
                  <a:gd name="connsiteX96" fmla="*/ 119068 w 6857455"/>
                  <a:gd name="connsiteY96" fmla="*/ 827281 h 874716"/>
                  <a:gd name="connsiteX97" fmla="*/ 171840 w 6857455"/>
                  <a:gd name="connsiteY97" fmla="*/ 804420 h 874716"/>
                  <a:gd name="connsiteX98" fmla="*/ 274329 w 6857455"/>
                  <a:gd name="connsiteY98" fmla="*/ 794324 h 874716"/>
                  <a:gd name="connsiteX99" fmla="*/ 306715 w 6857455"/>
                  <a:gd name="connsiteY99" fmla="*/ 788798 h 874716"/>
                  <a:gd name="connsiteX100" fmla="*/ 393967 w 6857455"/>
                  <a:gd name="connsiteY100" fmla="*/ 765937 h 874716"/>
                  <a:gd name="connsiteX101" fmla="*/ 493793 w 6857455"/>
                  <a:gd name="connsiteY101" fmla="*/ 725549 h 874716"/>
                  <a:gd name="connsiteX102" fmla="*/ 546373 w 6857455"/>
                  <a:gd name="connsiteY102" fmla="*/ 740600 h 874716"/>
                  <a:gd name="connsiteX103" fmla="*/ 730211 w 6857455"/>
                  <a:gd name="connsiteY103" fmla="*/ 698116 h 874716"/>
                  <a:gd name="connsiteX104" fmla="*/ 784889 w 6857455"/>
                  <a:gd name="connsiteY104" fmla="*/ 676018 h 874716"/>
                  <a:gd name="connsiteX105" fmla="*/ 800509 w 6857455"/>
                  <a:gd name="connsiteY105" fmla="*/ 661349 h 874716"/>
                  <a:gd name="connsiteX106" fmla="*/ 857661 w 6857455"/>
                  <a:gd name="connsiteY106" fmla="*/ 626868 h 874716"/>
                  <a:gd name="connsiteX107" fmla="*/ 949102 w 6857455"/>
                  <a:gd name="connsiteY107" fmla="*/ 614676 h 874716"/>
                  <a:gd name="connsiteX108" fmla="*/ 960342 w 6857455"/>
                  <a:gd name="connsiteY108" fmla="*/ 607435 h 874716"/>
                  <a:gd name="connsiteX109" fmla="*/ 977109 w 6857455"/>
                  <a:gd name="connsiteY109" fmla="*/ 595815 h 874716"/>
                  <a:gd name="connsiteX110" fmla="*/ 1071218 w 6857455"/>
                  <a:gd name="connsiteY110" fmla="*/ 575240 h 874716"/>
                  <a:gd name="connsiteX111" fmla="*/ 1091983 w 6857455"/>
                  <a:gd name="connsiteY111" fmla="*/ 568764 h 874716"/>
                  <a:gd name="connsiteX112" fmla="*/ 1109321 w 6857455"/>
                  <a:gd name="connsiteY112" fmla="*/ 557904 h 874716"/>
                  <a:gd name="connsiteX113" fmla="*/ 1162279 w 6857455"/>
                  <a:gd name="connsiteY113" fmla="*/ 532949 h 874716"/>
                  <a:gd name="connsiteX114" fmla="*/ 1206097 w 6857455"/>
                  <a:gd name="connsiteY114" fmla="*/ 532187 h 874716"/>
                  <a:gd name="connsiteX115" fmla="*/ 1266867 w 6857455"/>
                  <a:gd name="connsiteY115" fmla="*/ 518088 h 874716"/>
                  <a:gd name="connsiteX116" fmla="*/ 1380219 w 6857455"/>
                  <a:gd name="connsiteY116" fmla="*/ 504182 h 874716"/>
                  <a:gd name="connsiteX117" fmla="*/ 1403461 w 6857455"/>
                  <a:gd name="connsiteY117" fmla="*/ 496180 h 874716"/>
                  <a:gd name="connsiteX118" fmla="*/ 1544054 w 6857455"/>
                  <a:gd name="connsiteY118" fmla="*/ 458268 h 874716"/>
                  <a:gd name="connsiteX119" fmla="*/ 1656644 w 6857455"/>
                  <a:gd name="connsiteY119" fmla="*/ 459032 h 874716"/>
                  <a:gd name="connsiteX120" fmla="*/ 1665406 w 6857455"/>
                  <a:gd name="connsiteY120" fmla="*/ 460747 h 874716"/>
                  <a:gd name="connsiteX121" fmla="*/ 1708461 w 6857455"/>
                  <a:gd name="connsiteY121" fmla="*/ 473318 h 874716"/>
                  <a:gd name="connsiteX122" fmla="*/ 1775140 w 6857455"/>
                  <a:gd name="connsiteY122" fmla="*/ 469891 h 874716"/>
                  <a:gd name="connsiteX123" fmla="*/ 1821051 w 6857455"/>
                  <a:gd name="connsiteY123" fmla="*/ 452554 h 874716"/>
                  <a:gd name="connsiteX124" fmla="*/ 1878203 w 6857455"/>
                  <a:gd name="connsiteY124" fmla="*/ 451792 h 874716"/>
                  <a:gd name="connsiteX125" fmla="*/ 1943547 w 6857455"/>
                  <a:gd name="connsiteY125" fmla="*/ 462651 h 874716"/>
                  <a:gd name="connsiteX126" fmla="*/ 1972884 w 6857455"/>
                  <a:gd name="connsiteY126" fmla="*/ 464937 h 874716"/>
                  <a:gd name="connsiteX127" fmla="*/ 2053469 w 6857455"/>
                  <a:gd name="connsiteY127" fmla="*/ 487417 h 874716"/>
                  <a:gd name="connsiteX128" fmla="*/ 2101477 w 6857455"/>
                  <a:gd name="connsiteY128" fmla="*/ 481893 h 874716"/>
                  <a:gd name="connsiteX129" fmla="*/ 2148722 w 6857455"/>
                  <a:gd name="connsiteY129" fmla="*/ 467033 h 874716"/>
                  <a:gd name="connsiteX130" fmla="*/ 2179011 w 6857455"/>
                  <a:gd name="connsiteY130" fmla="*/ 452744 h 874716"/>
                  <a:gd name="connsiteX131" fmla="*/ 2240165 w 6857455"/>
                  <a:gd name="connsiteY131" fmla="*/ 442648 h 874716"/>
                  <a:gd name="connsiteX132" fmla="*/ 2251404 w 6857455"/>
                  <a:gd name="connsiteY132" fmla="*/ 444172 h 874716"/>
                  <a:gd name="connsiteX133" fmla="*/ 2433912 w 6857455"/>
                  <a:gd name="connsiteY133" fmla="*/ 456746 h 874716"/>
                  <a:gd name="connsiteX134" fmla="*/ 2506302 w 6857455"/>
                  <a:gd name="connsiteY134" fmla="*/ 476939 h 874716"/>
                  <a:gd name="connsiteX135" fmla="*/ 2521735 w 6857455"/>
                  <a:gd name="connsiteY135" fmla="*/ 479415 h 874716"/>
                  <a:gd name="connsiteX136" fmla="*/ 2675854 w 6857455"/>
                  <a:gd name="connsiteY136" fmla="*/ 502086 h 874716"/>
                  <a:gd name="connsiteX137" fmla="*/ 2692998 w 6857455"/>
                  <a:gd name="connsiteY137" fmla="*/ 503038 h 874716"/>
                  <a:gd name="connsiteX138" fmla="*/ 2740816 w 6857455"/>
                  <a:gd name="connsiteY138" fmla="*/ 499037 h 874716"/>
                  <a:gd name="connsiteX139" fmla="*/ 2853596 w 6857455"/>
                  <a:gd name="connsiteY139" fmla="*/ 540187 h 874716"/>
                  <a:gd name="connsiteX140" fmla="*/ 2966565 w 6857455"/>
                  <a:gd name="connsiteY140" fmla="*/ 554286 h 874716"/>
                  <a:gd name="connsiteX141" fmla="*/ 3028671 w 6857455"/>
                  <a:gd name="connsiteY141" fmla="*/ 554094 h 874716"/>
                  <a:gd name="connsiteX142" fmla="*/ 3073059 w 6857455"/>
                  <a:gd name="connsiteY142" fmla="*/ 564192 h 874716"/>
                  <a:gd name="connsiteX143" fmla="*/ 3182219 w 6857455"/>
                  <a:gd name="connsiteY143" fmla="*/ 594862 h 874716"/>
                  <a:gd name="connsiteX144" fmla="*/ 3233656 w 6857455"/>
                  <a:gd name="connsiteY144" fmla="*/ 599625 h 874716"/>
                  <a:gd name="connsiteX145" fmla="*/ 3288332 w 6857455"/>
                  <a:gd name="connsiteY145" fmla="*/ 609914 h 874716"/>
                  <a:gd name="connsiteX146" fmla="*/ 3423591 w 6857455"/>
                  <a:gd name="connsiteY146" fmla="*/ 656015 h 874716"/>
                  <a:gd name="connsiteX147" fmla="*/ 3534084 w 6857455"/>
                  <a:gd name="connsiteY147" fmla="*/ 653349 h 874716"/>
                  <a:gd name="connsiteX148" fmla="*/ 3604571 w 6857455"/>
                  <a:gd name="connsiteY148" fmla="*/ 653918 h 874716"/>
                  <a:gd name="connsiteX149" fmla="*/ 3688586 w 6857455"/>
                  <a:gd name="connsiteY149" fmla="*/ 669160 h 874716"/>
                  <a:gd name="connsiteX150" fmla="*/ 3757358 w 6857455"/>
                  <a:gd name="connsiteY150" fmla="*/ 691450 h 874716"/>
                  <a:gd name="connsiteX151" fmla="*/ 3852421 w 6857455"/>
                  <a:gd name="connsiteY151" fmla="*/ 709167 h 874716"/>
                  <a:gd name="connsiteX152" fmla="*/ 3947104 w 6857455"/>
                  <a:gd name="connsiteY152" fmla="*/ 743267 h 874716"/>
                  <a:gd name="connsiteX153" fmla="*/ 4013208 w 6857455"/>
                  <a:gd name="connsiteY153" fmla="*/ 769367 h 874716"/>
                  <a:gd name="connsiteX154" fmla="*/ 4105222 w 6857455"/>
                  <a:gd name="connsiteY154" fmla="*/ 792418 h 874716"/>
                  <a:gd name="connsiteX155" fmla="*/ 4246006 w 6857455"/>
                  <a:gd name="connsiteY155" fmla="*/ 808610 h 874716"/>
                  <a:gd name="connsiteX156" fmla="*/ 4310779 w 6857455"/>
                  <a:gd name="connsiteY156" fmla="*/ 810326 h 874716"/>
                  <a:gd name="connsiteX157" fmla="*/ 4413272 w 6857455"/>
                  <a:gd name="connsiteY157" fmla="*/ 848235 h 874716"/>
                  <a:gd name="connsiteX158" fmla="*/ 4457087 w 6857455"/>
                  <a:gd name="connsiteY158" fmla="*/ 866524 h 874716"/>
                  <a:gd name="connsiteX159" fmla="*/ 4496523 w 6857455"/>
                  <a:gd name="connsiteY159" fmla="*/ 851284 h 874716"/>
                  <a:gd name="connsiteX160" fmla="*/ 4522050 w 6857455"/>
                  <a:gd name="connsiteY160" fmla="*/ 833757 h 874716"/>
                  <a:gd name="connsiteX161" fmla="*/ 4602824 w 6857455"/>
                  <a:gd name="connsiteY161" fmla="*/ 848618 h 874716"/>
                  <a:gd name="connsiteX162" fmla="*/ 4688553 w 6857455"/>
                  <a:gd name="connsiteY162" fmla="*/ 864238 h 874716"/>
                  <a:gd name="connsiteX163" fmla="*/ 4749895 w 6857455"/>
                  <a:gd name="connsiteY163" fmla="*/ 874716 h 874716"/>
                  <a:gd name="connsiteX164" fmla="*/ 4826480 w 6857455"/>
                  <a:gd name="connsiteY164" fmla="*/ 866334 h 874716"/>
                  <a:gd name="connsiteX165" fmla="*/ 4886870 w 6857455"/>
                  <a:gd name="connsiteY165" fmla="*/ 862906 h 874716"/>
                  <a:gd name="connsiteX166" fmla="*/ 4935639 w 6857455"/>
                  <a:gd name="connsiteY166" fmla="*/ 853190 h 874716"/>
                  <a:gd name="connsiteX167" fmla="*/ 4952784 w 6857455"/>
                  <a:gd name="connsiteY167" fmla="*/ 847473 h 874716"/>
                  <a:gd name="connsiteX168" fmla="*/ 5088617 w 6857455"/>
                  <a:gd name="connsiteY168" fmla="*/ 802896 h 874716"/>
                  <a:gd name="connsiteX169" fmla="*/ 5233781 w 6857455"/>
                  <a:gd name="connsiteY169" fmla="*/ 767271 h 874716"/>
                  <a:gd name="connsiteX170" fmla="*/ 5327893 w 6857455"/>
                  <a:gd name="connsiteY170" fmla="*/ 789752 h 874716"/>
                  <a:gd name="connsiteX171" fmla="*/ 5362946 w 6857455"/>
                  <a:gd name="connsiteY171" fmla="*/ 789370 h 874716"/>
                  <a:gd name="connsiteX172" fmla="*/ 5524115 w 6857455"/>
                  <a:gd name="connsiteY172" fmla="*/ 794514 h 874716"/>
                  <a:gd name="connsiteX173" fmla="*/ 5552500 w 6857455"/>
                  <a:gd name="connsiteY173" fmla="*/ 800038 h 874716"/>
                  <a:gd name="connsiteX174" fmla="*/ 5705857 w 6857455"/>
                  <a:gd name="connsiteY174" fmla="*/ 777367 h 874716"/>
                  <a:gd name="connsiteX175" fmla="*/ 5761485 w 6857455"/>
                  <a:gd name="connsiteY175" fmla="*/ 773557 h 874716"/>
                  <a:gd name="connsiteX176" fmla="*/ 5812731 w 6857455"/>
                  <a:gd name="connsiteY176" fmla="*/ 767271 h 874716"/>
                  <a:gd name="connsiteX177" fmla="*/ 5884361 w 6857455"/>
                  <a:gd name="connsiteY177" fmla="*/ 765747 h 874716"/>
                  <a:gd name="connsiteX178" fmla="*/ 5958660 w 6857455"/>
                  <a:gd name="connsiteY178" fmla="*/ 768605 h 874716"/>
                  <a:gd name="connsiteX179" fmla="*/ 6041528 w 6857455"/>
                  <a:gd name="connsiteY179" fmla="*/ 768033 h 874716"/>
                  <a:gd name="connsiteX180" fmla="*/ 6074297 w 6857455"/>
                  <a:gd name="connsiteY180" fmla="*/ 763081 h 874716"/>
                  <a:gd name="connsiteX181" fmla="*/ 6162880 w 6857455"/>
                  <a:gd name="connsiteY181" fmla="*/ 766509 h 874716"/>
                  <a:gd name="connsiteX182" fmla="*/ 6209364 w 6857455"/>
                  <a:gd name="connsiteY182" fmla="*/ 760795 h 874716"/>
                  <a:gd name="connsiteX183" fmla="*/ 6285948 w 6857455"/>
                  <a:gd name="connsiteY183" fmla="*/ 759651 h 874716"/>
                  <a:gd name="connsiteX184" fmla="*/ 6310905 w 6857455"/>
                  <a:gd name="connsiteY184" fmla="*/ 758316 h 874716"/>
                  <a:gd name="connsiteX185" fmla="*/ 6333194 w 6857455"/>
                  <a:gd name="connsiteY185" fmla="*/ 757554 h 874716"/>
                  <a:gd name="connsiteX186" fmla="*/ 6409586 w 6857455"/>
                  <a:gd name="connsiteY186" fmla="*/ 773177 h 874716"/>
                  <a:gd name="connsiteX187" fmla="*/ 6477407 w 6857455"/>
                  <a:gd name="connsiteY187" fmla="*/ 774129 h 874716"/>
                  <a:gd name="connsiteX188" fmla="*/ 6596283 w 6857455"/>
                  <a:gd name="connsiteY188" fmla="*/ 786703 h 874716"/>
                  <a:gd name="connsiteX189" fmla="*/ 6622573 w 6857455"/>
                  <a:gd name="connsiteY189" fmla="*/ 782321 h 874716"/>
                  <a:gd name="connsiteX190" fmla="*/ 6704872 w 6857455"/>
                  <a:gd name="connsiteY190" fmla="*/ 780607 h 874716"/>
                  <a:gd name="connsiteX191" fmla="*/ 6751738 w 6857455"/>
                  <a:gd name="connsiteY191" fmla="*/ 779273 h 874716"/>
                  <a:gd name="connsiteX192" fmla="*/ 6809650 w 6857455"/>
                  <a:gd name="connsiteY192" fmla="*/ 788417 h 874716"/>
                  <a:gd name="connsiteX193" fmla="*/ 6832976 w 6857455"/>
                  <a:gd name="connsiteY193" fmla="*/ 800428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6857455" h="874716">
                    <a:moveTo>
                      <a:pt x="6857455" y="804643"/>
                    </a:moveTo>
                    <a:lnTo>
                      <a:pt x="6857455" y="562246"/>
                    </a:lnTo>
                    <a:lnTo>
                      <a:pt x="6829178" y="551284"/>
                    </a:lnTo>
                    <a:cubicBezTo>
                      <a:pt x="6805745" y="539044"/>
                      <a:pt x="6784885" y="521708"/>
                      <a:pt x="6766024" y="500372"/>
                    </a:cubicBezTo>
                    <a:cubicBezTo>
                      <a:pt x="6755166" y="488179"/>
                      <a:pt x="6746784" y="486845"/>
                      <a:pt x="6734971" y="500944"/>
                    </a:cubicBezTo>
                    <a:cubicBezTo>
                      <a:pt x="6721257" y="517326"/>
                      <a:pt x="6701634" y="510850"/>
                      <a:pt x="6683915" y="507040"/>
                    </a:cubicBezTo>
                    <a:cubicBezTo>
                      <a:pt x="6665629" y="503230"/>
                      <a:pt x="6647148" y="499228"/>
                      <a:pt x="6628860" y="495418"/>
                    </a:cubicBezTo>
                    <a:cubicBezTo>
                      <a:pt x="6615335" y="492752"/>
                      <a:pt x="6601999" y="490466"/>
                      <a:pt x="6588662" y="487227"/>
                    </a:cubicBezTo>
                    <a:cubicBezTo>
                      <a:pt x="6547133" y="477129"/>
                      <a:pt x="6509794" y="480177"/>
                      <a:pt x="6476074" y="511230"/>
                    </a:cubicBezTo>
                    <a:cubicBezTo>
                      <a:pt x="6450356" y="535043"/>
                      <a:pt x="6417399" y="542093"/>
                      <a:pt x="6382345" y="534853"/>
                    </a:cubicBezTo>
                    <a:cubicBezTo>
                      <a:pt x="6377963" y="533901"/>
                      <a:pt x="6372439" y="530091"/>
                      <a:pt x="6369391" y="531615"/>
                    </a:cubicBezTo>
                    <a:cubicBezTo>
                      <a:pt x="6323479" y="553904"/>
                      <a:pt x="6287092" y="514658"/>
                      <a:pt x="6244799" y="512182"/>
                    </a:cubicBezTo>
                    <a:cubicBezTo>
                      <a:pt x="6226130" y="511040"/>
                      <a:pt x="6207079" y="496942"/>
                      <a:pt x="6190315" y="485703"/>
                    </a:cubicBezTo>
                    <a:cubicBezTo>
                      <a:pt x="6167262" y="470271"/>
                      <a:pt x="6146687" y="455412"/>
                      <a:pt x="6115446" y="462270"/>
                    </a:cubicBezTo>
                    <a:cubicBezTo>
                      <a:pt x="6084203" y="469319"/>
                      <a:pt x="6055627" y="456364"/>
                      <a:pt x="6032194" y="434266"/>
                    </a:cubicBezTo>
                    <a:cubicBezTo>
                      <a:pt x="6014287" y="417501"/>
                      <a:pt x="5994665" y="415977"/>
                      <a:pt x="5971042" y="420738"/>
                    </a:cubicBezTo>
                    <a:cubicBezTo>
                      <a:pt x="5941513" y="426645"/>
                      <a:pt x="5910842" y="427027"/>
                      <a:pt x="5880933" y="430646"/>
                    </a:cubicBezTo>
                    <a:cubicBezTo>
                      <a:pt x="5874454" y="431408"/>
                      <a:pt x="5866265" y="434076"/>
                      <a:pt x="5862452" y="438648"/>
                    </a:cubicBezTo>
                    <a:cubicBezTo>
                      <a:pt x="5815779" y="495418"/>
                      <a:pt x="5750055" y="495990"/>
                      <a:pt x="5685283" y="498658"/>
                    </a:cubicBezTo>
                    <a:cubicBezTo>
                      <a:pt x="5646039" y="500372"/>
                      <a:pt x="5606604" y="500372"/>
                      <a:pt x="5567169" y="499420"/>
                    </a:cubicBezTo>
                    <a:cubicBezTo>
                      <a:pt x="5553832" y="499228"/>
                      <a:pt x="5539736" y="496180"/>
                      <a:pt x="5527923" y="490466"/>
                    </a:cubicBezTo>
                    <a:cubicBezTo>
                      <a:pt x="5503348" y="478463"/>
                      <a:pt x="5480680" y="462843"/>
                      <a:pt x="5456292" y="450650"/>
                    </a:cubicBezTo>
                    <a:cubicBezTo>
                      <a:pt x="5447151" y="445886"/>
                      <a:pt x="5435338" y="445696"/>
                      <a:pt x="5424670" y="444934"/>
                    </a:cubicBezTo>
                    <a:cubicBezTo>
                      <a:pt x="5405809" y="443410"/>
                      <a:pt x="5384854" y="447982"/>
                      <a:pt x="5368662" y="441124"/>
                    </a:cubicBezTo>
                    <a:cubicBezTo>
                      <a:pt x="5326559" y="423407"/>
                      <a:pt x="5287123" y="427407"/>
                      <a:pt x="5247118" y="444934"/>
                    </a:cubicBezTo>
                    <a:cubicBezTo>
                      <a:pt x="5191108" y="469509"/>
                      <a:pt x="5138148" y="467605"/>
                      <a:pt x="5088617" y="428742"/>
                    </a:cubicBezTo>
                    <a:cubicBezTo>
                      <a:pt x="5066328" y="411215"/>
                      <a:pt x="5044609" y="419596"/>
                      <a:pt x="5025750" y="433694"/>
                    </a:cubicBezTo>
                    <a:cubicBezTo>
                      <a:pt x="5004032" y="450078"/>
                      <a:pt x="4982885" y="454268"/>
                      <a:pt x="4957930" y="442268"/>
                    </a:cubicBezTo>
                    <a:cubicBezTo>
                      <a:pt x="4952404" y="439600"/>
                      <a:pt x="4944594" y="440933"/>
                      <a:pt x="4938116" y="441886"/>
                    </a:cubicBezTo>
                    <a:cubicBezTo>
                      <a:pt x="4901158" y="446648"/>
                      <a:pt x="4864009" y="454650"/>
                      <a:pt x="4833910" y="421693"/>
                    </a:cubicBezTo>
                    <a:cubicBezTo>
                      <a:pt x="4828004" y="415214"/>
                      <a:pt x="4818097" y="412549"/>
                      <a:pt x="4810095" y="408167"/>
                    </a:cubicBezTo>
                    <a:cubicBezTo>
                      <a:pt x="4776566" y="390258"/>
                      <a:pt x="4777900" y="391974"/>
                      <a:pt x="4747991" y="413691"/>
                    </a:cubicBezTo>
                    <a:cubicBezTo>
                      <a:pt x="4732369" y="425121"/>
                      <a:pt x="4710842" y="436742"/>
                      <a:pt x="4692745" y="435790"/>
                    </a:cubicBezTo>
                    <a:cubicBezTo>
                      <a:pt x="4583584" y="430075"/>
                      <a:pt x="4479758" y="457508"/>
                      <a:pt x="4375933" y="483417"/>
                    </a:cubicBezTo>
                    <a:cubicBezTo>
                      <a:pt x="4311923" y="499420"/>
                      <a:pt x="4249436" y="500372"/>
                      <a:pt x="4185426" y="484179"/>
                    </a:cubicBezTo>
                    <a:cubicBezTo>
                      <a:pt x="4139133" y="472367"/>
                      <a:pt x="4095315" y="491800"/>
                      <a:pt x="4052072" y="505134"/>
                    </a:cubicBezTo>
                    <a:cubicBezTo>
                      <a:pt x="4043117" y="507799"/>
                      <a:pt x="4034735" y="518278"/>
                      <a:pt x="4029973" y="527233"/>
                    </a:cubicBezTo>
                    <a:cubicBezTo>
                      <a:pt x="4012826" y="558858"/>
                      <a:pt x="3984441" y="563810"/>
                      <a:pt x="3948626" y="550666"/>
                    </a:cubicBezTo>
                    <a:cubicBezTo>
                      <a:pt x="3920241" y="540377"/>
                      <a:pt x="3894332" y="526661"/>
                      <a:pt x="3871280" y="502275"/>
                    </a:cubicBezTo>
                    <a:cubicBezTo>
                      <a:pt x="3844229" y="473701"/>
                      <a:pt x="3816224" y="441124"/>
                      <a:pt x="3774312" y="429122"/>
                    </a:cubicBezTo>
                    <a:cubicBezTo>
                      <a:pt x="3756214" y="423979"/>
                      <a:pt x="3740593" y="423217"/>
                      <a:pt x="3721543" y="428552"/>
                    </a:cubicBezTo>
                    <a:cubicBezTo>
                      <a:pt x="3684583" y="438837"/>
                      <a:pt x="3647436" y="446078"/>
                      <a:pt x="3612763" y="414263"/>
                    </a:cubicBezTo>
                    <a:cubicBezTo>
                      <a:pt x="3593712" y="396736"/>
                      <a:pt x="3567994" y="385496"/>
                      <a:pt x="3537323" y="389878"/>
                    </a:cubicBezTo>
                    <a:cubicBezTo>
                      <a:pt x="3499031" y="395402"/>
                      <a:pt x="3464168" y="381496"/>
                      <a:pt x="3431593" y="360921"/>
                    </a:cubicBezTo>
                    <a:cubicBezTo>
                      <a:pt x="3419971" y="353491"/>
                      <a:pt x="3405682" y="349301"/>
                      <a:pt x="3392158" y="345681"/>
                    </a:cubicBezTo>
                    <a:cubicBezTo>
                      <a:pt x="3360915" y="337298"/>
                      <a:pt x="3329480" y="329868"/>
                      <a:pt x="3297856" y="323010"/>
                    </a:cubicBezTo>
                    <a:cubicBezTo>
                      <a:pt x="3271948" y="317296"/>
                      <a:pt x="3245849" y="313104"/>
                      <a:pt x="3219748" y="308151"/>
                    </a:cubicBezTo>
                    <a:cubicBezTo>
                      <a:pt x="3191173" y="302817"/>
                      <a:pt x="3168502" y="290433"/>
                      <a:pt x="3156692" y="261668"/>
                    </a:cubicBezTo>
                    <a:cubicBezTo>
                      <a:pt x="3152882" y="252524"/>
                      <a:pt x="3143737" y="245283"/>
                      <a:pt x="3136497" y="237663"/>
                    </a:cubicBezTo>
                    <a:cubicBezTo>
                      <a:pt x="3131355" y="232139"/>
                      <a:pt x="3124495" y="227947"/>
                      <a:pt x="3119733" y="222233"/>
                    </a:cubicBezTo>
                    <a:cubicBezTo>
                      <a:pt x="3094776" y="192132"/>
                      <a:pt x="3070201" y="161843"/>
                      <a:pt x="3045436" y="131742"/>
                    </a:cubicBezTo>
                    <a:cubicBezTo>
                      <a:pt x="3042958" y="128884"/>
                      <a:pt x="3040292" y="125455"/>
                      <a:pt x="3037054" y="124121"/>
                    </a:cubicBezTo>
                    <a:cubicBezTo>
                      <a:pt x="3003525" y="110215"/>
                      <a:pt x="2969614" y="97070"/>
                      <a:pt x="2936466" y="82400"/>
                    </a:cubicBezTo>
                    <a:cubicBezTo>
                      <a:pt x="2923702" y="76686"/>
                      <a:pt x="2910558" y="69637"/>
                      <a:pt x="2901031" y="59731"/>
                    </a:cubicBezTo>
                    <a:cubicBezTo>
                      <a:pt x="2879314" y="37250"/>
                      <a:pt x="2859502" y="12866"/>
                      <a:pt x="2828259" y="3149"/>
                    </a:cubicBezTo>
                    <a:cubicBezTo>
                      <a:pt x="2819114" y="293"/>
                      <a:pt x="2808256" y="-1231"/>
                      <a:pt x="2799492" y="1245"/>
                    </a:cubicBezTo>
                    <a:cubicBezTo>
                      <a:pt x="2763867" y="11532"/>
                      <a:pt x="2729005" y="24296"/>
                      <a:pt x="2693570" y="35154"/>
                    </a:cubicBezTo>
                    <a:cubicBezTo>
                      <a:pt x="2671092" y="41823"/>
                      <a:pt x="2650707" y="49825"/>
                      <a:pt x="2639847" y="73448"/>
                    </a:cubicBezTo>
                    <a:cubicBezTo>
                      <a:pt x="2636801" y="80114"/>
                      <a:pt x="2628226" y="87354"/>
                      <a:pt x="2621178" y="88688"/>
                    </a:cubicBezTo>
                    <a:cubicBezTo>
                      <a:pt x="2575839" y="97260"/>
                      <a:pt x="2531069" y="101451"/>
                      <a:pt x="2489348" y="72304"/>
                    </a:cubicBezTo>
                    <a:cubicBezTo>
                      <a:pt x="2480585" y="66017"/>
                      <a:pt x="2464201" y="66017"/>
                      <a:pt x="2452580" y="68683"/>
                    </a:cubicBezTo>
                    <a:cubicBezTo>
                      <a:pt x="2407811" y="78590"/>
                      <a:pt x="2365328" y="82020"/>
                      <a:pt x="2326464" y="50395"/>
                    </a:cubicBezTo>
                    <a:cubicBezTo>
                      <a:pt x="2321892" y="46585"/>
                      <a:pt x="2307224" y="50015"/>
                      <a:pt x="2300365" y="54777"/>
                    </a:cubicBezTo>
                    <a:cubicBezTo>
                      <a:pt x="2234259" y="101261"/>
                      <a:pt x="2198064" y="102405"/>
                      <a:pt x="2130434" y="58397"/>
                    </a:cubicBezTo>
                    <a:cubicBezTo>
                      <a:pt x="2126052" y="55539"/>
                      <a:pt x="2120337" y="52301"/>
                      <a:pt x="2118621" y="47919"/>
                    </a:cubicBezTo>
                    <a:cubicBezTo>
                      <a:pt x="2107001" y="19914"/>
                      <a:pt x="2082236" y="19152"/>
                      <a:pt x="2057659" y="16866"/>
                    </a:cubicBezTo>
                    <a:cubicBezTo>
                      <a:pt x="2030608" y="14390"/>
                      <a:pt x="2003555" y="11152"/>
                      <a:pt x="1976314" y="8865"/>
                    </a:cubicBezTo>
                    <a:cubicBezTo>
                      <a:pt x="1971550" y="8483"/>
                      <a:pt x="1966216" y="10007"/>
                      <a:pt x="1961454" y="11724"/>
                    </a:cubicBezTo>
                    <a:cubicBezTo>
                      <a:pt x="1943165" y="18010"/>
                      <a:pt x="1925449" y="27154"/>
                      <a:pt x="1906588" y="30964"/>
                    </a:cubicBezTo>
                    <a:cubicBezTo>
                      <a:pt x="1865821" y="39156"/>
                      <a:pt x="1826385" y="55539"/>
                      <a:pt x="1783330" y="48871"/>
                    </a:cubicBezTo>
                    <a:cubicBezTo>
                      <a:pt x="1775902" y="47729"/>
                      <a:pt x="1767327" y="53253"/>
                      <a:pt x="1759327" y="55349"/>
                    </a:cubicBezTo>
                    <a:cubicBezTo>
                      <a:pt x="1744849" y="58969"/>
                      <a:pt x="1730750" y="64111"/>
                      <a:pt x="1716082" y="65445"/>
                    </a:cubicBezTo>
                    <a:cubicBezTo>
                      <a:pt x="1677218" y="68875"/>
                      <a:pt x="1637975" y="71924"/>
                      <a:pt x="1598920" y="72114"/>
                    </a:cubicBezTo>
                    <a:cubicBezTo>
                      <a:pt x="1580061" y="72304"/>
                      <a:pt x="1561201" y="65065"/>
                      <a:pt x="1542150" y="62207"/>
                    </a:cubicBezTo>
                    <a:cubicBezTo>
                      <a:pt x="1533578" y="60873"/>
                      <a:pt x="1519669" y="58587"/>
                      <a:pt x="1516813" y="62779"/>
                    </a:cubicBezTo>
                    <a:cubicBezTo>
                      <a:pt x="1494714" y="94592"/>
                      <a:pt x="1463661" y="88496"/>
                      <a:pt x="1432228" y="88116"/>
                    </a:cubicBezTo>
                    <a:cubicBezTo>
                      <a:pt x="1362884" y="87354"/>
                      <a:pt x="1295826" y="60493"/>
                      <a:pt x="1224765" y="71924"/>
                    </a:cubicBezTo>
                    <a:cubicBezTo>
                      <a:pt x="1204191" y="75162"/>
                      <a:pt x="1181330" y="62397"/>
                      <a:pt x="1159231" y="58207"/>
                    </a:cubicBezTo>
                    <a:cubicBezTo>
                      <a:pt x="1147801" y="56111"/>
                      <a:pt x="1135228" y="53633"/>
                      <a:pt x="1124370" y="56301"/>
                    </a:cubicBezTo>
                    <a:cubicBezTo>
                      <a:pt x="1107605" y="60493"/>
                      <a:pt x="1091411" y="68113"/>
                      <a:pt x="1075600" y="75542"/>
                    </a:cubicBezTo>
                    <a:cubicBezTo>
                      <a:pt x="1046261" y="89258"/>
                      <a:pt x="1016162" y="89258"/>
                      <a:pt x="986633" y="79162"/>
                    </a:cubicBezTo>
                    <a:cubicBezTo>
                      <a:pt x="944722" y="64873"/>
                      <a:pt x="903193" y="64873"/>
                      <a:pt x="861089" y="76304"/>
                    </a:cubicBezTo>
                    <a:cubicBezTo>
                      <a:pt x="826990" y="85638"/>
                      <a:pt x="791935" y="92116"/>
                      <a:pt x="759168" y="104689"/>
                    </a:cubicBezTo>
                    <a:cubicBezTo>
                      <a:pt x="744689" y="110215"/>
                      <a:pt x="732497" y="126597"/>
                      <a:pt x="723735" y="140696"/>
                    </a:cubicBezTo>
                    <a:cubicBezTo>
                      <a:pt x="706018" y="169271"/>
                      <a:pt x="674013" y="169081"/>
                      <a:pt x="647532" y="147934"/>
                    </a:cubicBezTo>
                    <a:cubicBezTo>
                      <a:pt x="619717" y="125645"/>
                      <a:pt x="584664" y="112501"/>
                      <a:pt x="552659" y="95926"/>
                    </a:cubicBezTo>
                    <a:cubicBezTo>
                      <a:pt x="549993" y="94592"/>
                      <a:pt x="545039" y="96116"/>
                      <a:pt x="541800" y="97640"/>
                    </a:cubicBezTo>
                    <a:cubicBezTo>
                      <a:pt x="488649" y="122407"/>
                      <a:pt x="433593" y="126979"/>
                      <a:pt x="375107" y="123169"/>
                    </a:cubicBezTo>
                    <a:cubicBezTo>
                      <a:pt x="341960" y="121073"/>
                      <a:pt x="307289" y="137076"/>
                      <a:pt x="273567" y="145458"/>
                    </a:cubicBezTo>
                    <a:cubicBezTo>
                      <a:pt x="269757" y="146410"/>
                      <a:pt x="266519" y="151174"/>
                      <a:pt x="264043" y="154792"/>
                    </a:cubicBezTo>
                    <a:cubicBezTo>
                      <a:pt x="240228" y="190800"/>
                      <a:pt x="208223" y="200706"/>
                      <a:pt x="169360" y="177273"/>
                    </a:cubicBezTo>
                    <a:cubicBezTo>
                      <a:pt x="143643" y="161651"/>
                      <a:pt x="118114" y="158032"/>
                      <a:pt x="89347" y="157460"/>
                    </a:cubicBezTo>
                    <a:cubicBezTo>
                      <a:pt x="71059" y="157078"/>
                      <a:pt x="52962" y="147934"/>
                      <a:pt x="34291" y="145268"/>
                    </a:cubicBezTo>
                    <a:lnTo>
                      <a:pt x="0" y="142056"/>
                    </a:lnTo>
                    <a:lnTo>
                      <a:pt x="0" y="849556"/>
                    </a:lnTo>
                    <a:lnTo>
                      <a:pt x="60652" y="844783"/>
                    </a:lnTo>
                    <a:cubicBezTo>
                      <a:pt x="80251" y="839473"/>
                      <a:pt x="99446" y="832043"/>
                      <a:pt x="119068" y="827281"/>
                    </a:cubicBezTo>
                    <a:cubicBezTo>
                      <a:pt x="137355" y="822899"/>
                      <a:pt x="154501" y="812802"/>
                      <a:pt x="171840" y="804420"/>
                    </a:cubicBezTo>
                    <a:cubicBezTo>
                      <a:pt x="204985" y="788417"/>
                      <a:pt x="240420" y="798514"/>
                      <a:pt x="274329" y="794324"/>
                    </a:cubicBezTo>
                    <a:cubicBezTo>
                      <a:pt x="285188" y="792990"/>
                      <a:pt x="296046" y="791466"/>
                      <a:pt x="306715" y="788798"/>
                    </a:cubicBezTo>
                    <a:cubicBezTo>
                      <a:pt x="335864" y="781749"/>
                      <a:pt x="365583" y="775653"/>
                      <a:pt x="393967" y="765937"/>
                    </a:cubicBezTo>
                    <a:cubicBezTo>
                      <a:pt x="426165" y="755078"/>
                      <a:pt x="457028" y="740600"/>
                      <a:pt x="493793" y="725549"/>
                    </a:cubicBezTo>
                    <a:cubicBezTo>
                      <a:pt x="506557" y="729360"/>
                      <a:pt x="526180" y="739648"/>
                      <a:pt x="546373" y="740600"/>
                    </a:cubicBezTo>
                    <a:cubicBezTo>
                      <a:pt x="611337" y="743838"/>
                      <a:pt x="672107" y="726121"/>
                      <a:pt x="730211" y="698116"/>
                    </a:cubicBezTo>
                    <a:cubicBezTo>
                      <a:pt x="747927" y="689734"/>
                      <a:pt x="766980" y="684210"/>
                      <a:pt x="784889" y="676018"/>
                    </a:cubicBezTo>
                    <a:cubicBezTo>
                      <a:pt x="791173" y="673161"/>
                      <a:pt x="799365" y="667065"/>
                      <a:pt x="800509" y="661349"/>
                    </a:cubicBezTo>
                    <a:cubicBezTo>
                      <a:pt x="807175" y="628201"/>
                      <a:pt x="831942" y="628772"/>
                      <a:pt x="857661" y="626868"/>
                    </a:cubicBezTo>
                    <a:cubicBezTo>
                      <a:pt x="888332" y="624582"/>
                      <a:pt x="918621" y="619248"/>
                      <a:pt x="949102" y="614676"/>
                    </a:cubicBezTo>
                    <a:cubicBezTo>
                      <a:pt x="953104" y="614104"/>
                      <a:pt x="956722" y="610104"/>
                      <a:pt x="960342" y="607435"/>
                    </a:cubicBezTo>
                    <a:cubicBezTo>
                      <a:pt x="965867" y="603435"/>
                      <a:pt x="971011" y="597339"/>
                      <a:pt x="977109" y="595815"/>
                    </a:cubicBezTo>
                    <a:cubicBezTo>
                      <a:pt x="1008350" y="588385"/>
                      <a:pt x="1039783" y="582099"/>
                      <a:pt x="1071218" y="575240"/>
                    </a:cubicBezTo>
                    <a:cubicBezTo>
                      <a:pt x="1078266" y="573716"/>
                      <a:pt x="1085505" y="571812"/>
                      <a:pt x="1091983" y="568764"/>
                    </a:cubicBezTo>
                    <a:cubicBezTo>
                      <a:pt x="1098079" y="565906"/>
                      <a:pt x="1103223" y="560952"/>
                      <a:pt x="1109321" y="557904"/>
                    </a:cubicBezTo>
                    <a:cubicBezTo>
                      <a:pt x="1125892" y="549714"/>
                      <a:pt x="1142851" y="542093"/>
                      <a:pt x="1162279" y="532949"/>
                    </a:cubicBezTo>
                    <a:cubicBezTo>
                      <a:pt x="1173138" y="550094"/>
                      <a:pt x="1187810" y="540377"/>
                      <a:pt x="1206097" y="532187"/>
                    </a:cubicBezTo>
                    <a:cubicBezTo>
                      <a:pt x="1224765" y="523805"/>
                      <a:pt x="1246292" y="521137"/>
                      <a:pt x="1266867" y="518088"/>
                    </a:cubicBezTo>
                    <a:cubicBezTo>
                      <a:pt x="1304588" y="512564"/>
                      <a:pt x="1342499" y="509134"/>
                      <a:pt x="1380219" y="504182"/>
                    </a:cubicBezTo>
                    <a:cubicBezTo>
                      <a:pt x="1388221" y="503038"/>
                      <a:pt x="1397365" y="500944"/>
                      <a:pt x="1403461" y="496180"/>
                    </a:cubicBezTo>
                    <a:cubicBezTo>
                      <a:pt x="1445181" y="464175"/>
                      <a:pt x="1495858" y="455222"/>
                      <a:pt x="1544054" y="458268"/>
                    </a:cubicBezTo>
                    <a:cubicBezTo>
                      <a:pt x="1581965" y="460557"/>
                      <a:pt x="1619114" y="462270"/>
                      <a:pt x="1656644" y="459032"/>
                    </a:cubicBezTo>
                    <a:cubicBezTo>
                      <a:pt x="1659502" y="458841"/>
                      <a:pt x="1663312" y="459223"/>
                      <a:pt x="1665406" y="460747"/>
                    </a:cubicBezTo>
                    <a:cubicBezTo>
                      <a:pt x="1678360" y="470843"/>
                      <a:pt x="1691887" y="471605"/>
                      <a:pt x="1708461" y="473318"/>
                    </a:cubicBezTo>
                    <a:cubicBezTo>
                      <a:pt x="1731894" y="475797"/>
                      <a:pt x="1753421" y="474081"/>
                      <a:pt x="1775140" y="469891"/>
                    </a:cubicBezTo>
                    <a:cubicBezTo>
                      <a:pt x="1790952" y="466843"/>
                      <a:pt x="1806953" y="460557"/>
                      <a:pt x="1821051" y="452554"/>
                    </a:cubicBezTo>
                    <a:cubicBezTo>
                      <a:pt x="1840672" y="441314"/>
                      <a:pt x="1859535" y="436934"/>
                      <a:pt x="1878203" y="451792"/>
                    </a:cubicBezTo>
                    <a:cubicBezTo>
                      <a:pt x="1898396" y="467605"/>
                      <a:pt x="1921257" y="462081"/>
                      <a:pt x="1943547" y="462651"/>
                    </a:cubicBezTo>
                    <a:cubicBezTo>
                      <a:pt x="1953262" y="462843"/>
                      <a:pt x="1963550" y="462461"/>
                      <a:pt x="1972884" y="464937"/>
                    </a:cubicBezTo>
                    <a:cubicBezTo>
                      <a:pt x="1999935" y="471987"/>
                      <a:pt x="2026036" y="482655"/>
                      <a:pt x="2053469" y="487417"/>
                    </a:cubicBezTo>
                    <a:cubicBezTo>
                      <a:pt x="2068710" y="490084"/>
                      <a:pt x="2085664" y="485321"/>
                      <a:pt x="2101477" y="481893"/>
                    </a:cubicBezTo>
                    <a:cubicBezTo>
                      <a:pt x="2117479" y="478273"/>
                      <a:pt x="2133290" y="472749"/>
                      <a:pt x="2148722" y="467033"/>
                    </a:cubicBezTo>
                    <a:cubicBezTo>
                      <a:pt x="2159199" y="463223"/>
                      <a:pt x="2170629" y="459603"/>
                      <a:pt x="2179011" y="452744"/>
                    </a:cubicBezTo>
                    <a:cubicBezTo>
                      <a:pt x="2198064" y="437124"/>
                      <a:pt x="2217685" y="434455"/>
                      <a:pt x="2240165" y="442648"/>
                    </a:cubicBezTo>
                    <a:cubicBezTo>
                      <a:pt x="2243593" y="443982"/>
                      <a:pt x="2247594" y="443982"/>
                      <a:pt x="2251404" y="444172"/>
                    </a:cubicBezTo>
                    <a:cubicBezTo>
                      <a:pt x="2312370" y="448172"/>
                      <a:pt x="2373330" y="450650"/>
                      <a:pt x="2433912" y="456746"/>
                    </a:cubicBezTo>
                    <a:cubicBezTo>
                      <a:pt x="2458485" y="459223"/>
                      <a:pt x="2482107" y="470081"/>
                      <a:pt x="2506302" y="476939"/>
                    </a:cubicBezTo>
                    <a:cubicBezTo>
                      <a:pt x="2511256" y="478273"/>
                      <a:pt x="2516783" y="480369"/>
                      <a:pt x="2521735" y="479415"/>
                    </a:cubicBezTo>
                    <a:cubicBezTo>
                      <a:pt x="2575647" y="469891"/>
                      <a:pt x="2626132" y="483797"/>
                      <a:pt x="2675854" y="502086"/>
                    </a:cubicBezTo>
                    <a:cubicBezTo>
                      <a:pt x="2680996" y="503992"/>
                      <a:pt x="2687282" y="503419"/>
                      <a:pt x="2692998" y="503038"/>
                    </a:cubicBezTo>
                    <a:cubicBezTo>
                      <a:pt x="2709003" y="501706"/>
                      <a:pt x="2726337" y="495038"/>
                      <a:pt x="2740816" y="499037"/>
                    </a:cubicBezTo>
                    <a:cubicBezTo>
                      <a:pt x="2779297" y="510088"/>
                      <a:pt x="2817398" y="523423"/>
                      <a:pt x="2853596" y="540187"/>
                    </a:cubicBezTo>
                    <a:cubicBezTo>
                      <a:pt x="2890365" y="557142"/>
                      <a:pt x="2924464" y="571430"/>
                      <a:pt x="2966565" y="554286"/>
                    </a:cubicBezTo>
                    <a:cubicBezTo>
                      <a:pt x="2984472" y="547045"/>
                      <a:pt x="3008095" y="552190"/>
                      <a:pt x="3028671" y="554094"/>
                    </a:cubicBezTo>
                    <a:cubicBezTo>
                      <a:pt x="3043720" y="555618"/>
                      <a:pt x="3058198" y="564192"/>
                      <a:pt x="3073059" y="564192"/>
                    </a:cubicBezTo>
                    <a:cubicBezTo>
                      <a:pt x="3112686" y="564192"/>
                      <a:pt x="3147927" y="574288"/>
                      <a:pt x="3182219" y="594862"/>
                    </a:cubicBezTo>
                    <a:cubicBezTo>
                      <a:pt x="3195557" y="602863"/>
                      <a:pt x="3216322" y="597529"/>
                      <a:pt x="3233656" y="599625"/>
                    </a:cubicBezTo>
                    <a:cubicBezTo>
                      <a:pt x="3251947" y="602101"/>
                      <a:pt x="3270804" y="604387"/>
                      <a:pt x="3288332" y="609914"/>
                    </a:cubicBezTo>
                    <a:cubicBezTo>
                      <a:pt x="3333672" y="624392"/>
                      <a:pt x="3378441" y="640774"/>
                      <a:pt x="3423591" y="656015"/>
                    </a:cubicBezTo>
                    <a:cubicBezTo>
                      <a:pt x="3460738" y="668590"/>
                      <a:pt x="3497317" y="658683"/>
                      <a:pt x="3534084" y="653349"/>
                    </a:cubicBezTo>
                    <a:cubicBezTo>
                      <a:pt x="3557137" y="649919"/>
                      <a:pt x="3578662" y="641727"/>
                      <a:pt x="3604571" y="653918"/>
                    </a:cubicBezTo>
                    <a:cubicBezTo>
                      <a:pt x="3629338" y="665541"/>
                      <a:pt x="3660771" y="662873"/>
                      <a:pt x="3688586" y="669160"/>
                    </a:cubicBezTo>
                    <a:cubicBezTo>
                      <a:pt x="3712020" y="674494"/>
                      <a:pt x="3734687" y="683068"/>
                      <a:pt x="3757358" y="691450"/>
                    </a:cubicBezTo>
                    <a:cubicBezTo>
                      <a:pt x="3788221" y="702881"/>
                      <a:pt x="3818700" y="714881"/>
                      <a:pt x="3852421" y="709167"/>
                    </a:cubicBezTo>
                    <a:cubicBezTo>
                      <a:pt x="3890714" y="702689"/>
                      <a:pt x="3917001" y="727073"/>
                      <a:pt x="3947104" y="743267"/>
                    </a:cubicBezTo>
                    <a:cubicBezTo>
                      <a:pt x="3967869" y="754316"/>
                      <a:pt x="3990538" y="762509"/>
                      <a:pt x="4013208" y="769367"/>
                    </a:cubicBezTo>
                    <a:cubicBezTo>
                      <a:pt x="4043497" y="778321"/>
                      <a:pt x="4074740" y="783655"/>
                      <a:pt x="4105222" y="792418"/>
                    </a:cubicBezTo>
                    <a:cubicBezTo>
                      <a:pt x="4151325" y="805561"/>
                      <a:pt x="4198001" y="815850"/>
                      <a:pt x="4246006" y="808610"/>
                    </a:cubicBezTo>
                    <a:cubicBezTo>
                      <a:pt x="4268105" y="805372"/>
                      <a:pt x="4288682" y="805561"/>
                      <a:pt x="4310779" y="810326"/>
                    </a:cubicBezTo>
                    <a:cubicBezTo>
                      <a:pt x="4346974" y="818136"/>
                      <a:pt x="4384123" y="819089"/>
                      <a:pt x="4413272" y="848235"/>
                    </a:cubicBezTo>
                    <a:cubicBezTo>
                      <a:pt x="4423558" y="858524"/>
                      <a:pt x="4442037" y="861190"/>
                      <a:pt x="4457087" y="866524"/>
                    </a:cubicBezTo>
                    <a:cubicBezTo>
                      <a:pt x="4474424" y="872812"/>
                      <a:pt x="4487186" y="869572"/>
                      <a:pt x="4496523" y="851284"/>
                    </a:cubicBezTo>
                    <a:cubicBezTo>
                      <a:pt x="4500713" y="843093"/>
                      <a:pt x="4512715" y="835091"/>
                      <a:pt x="4522050" y="833757"/>
                    </a:cubicBezTo>
                    <a:cubicBezTo>
                      <a:pt x="4550055" y="829757"/>
                      <a:pt x="4575773" y="835663"/>
                      <a:pt x="4602824" y="848618"/>
                    </a:cubicBezTo>
                    <a:cubicBezTo>
                      <a:pt x="4628161" y="860810"/>
                      <a:pt x="4659786" y="859476"/>
                      <a:pt x="4688553" y="864238"/>
                    </a:cubicBezTo>
                    <a:cubicBezTo>
                      <a:pt x="4708936" y="867668"/>
                      <a:pt x="4729321" y="874716"/>
                      <a:pt x="4749895" y="874716"/>
                    </a:cubicBezTo>
                    <a:cubicBezTo>
                      <a:pt x="4775424" y="874716"/>
                      <a:pt x="4800761" y="868620"/>
                      <a:pt x="4826480" y="866334"/>
                    </a:cubicBezTo>
                    <a:cubicBezTo>
                      <a:pt x="4846482" y="864430"/>
                      <a:pt x="4866867" y="865192"/>
                      <a:pt x="4886870" y="862906"/>
                    </a:cubicBezTo>
                    <a:cubicBezTo>
                      <a:pt x="4903254" y="861190"/>
                      <a:pt x="4919447" y="856810"/>
                      <a:pt x="4935639" y="853190"/>
                    </a:cubicBezTo>
                    <a:cubicBezTo>
                      <a:pt x="4941546" y="851856"/>
                      <a:pt x="4947452" y="846711"/>
                      <a:pt x="4952784" y="847473"/>
                    </a:cubicBezTo>
                    <a:cubicBezTo>
                      <a:pt x="5005745" y="855666"/>
                      <a:pt x="5043847" y="819089"/>
                      <a:pt x="5088617" y="802896"/>
                    </a:cubicBezTo>
                    <a:cubicBezTo>
                      <a:pt x="5135672" y="785749"/>
                      <a:pt x="5181204" y="759461"/>
                      <a:pt x="5233781" y="767271"/>
                    </a:cubicBezTo>
                    <a:cubicBezTo>
                      <a:pt x="5265596" y="772033"/>
                      <a:pt x="5296267" y="783083"/>
                      <a:pt x="5327893" y="789752"/>
                    </a:cubicBezTo>
                    <a:cubicBezTo>
                      <a:pt x="5339132" y="792038"/>
                      <a:pt x="5351705" y="791656"/>
                      <a:pt x="5362946" y="789370"/>
                    </a:cubicBezTo>
                    <a:cubicBezTo>
                      <a:pt x="5417240" y="778891"/>
                      <a:pt x="5470771" y="777367"/>
                      <a:pt x="5524115" y="794514"/>
                    </a:cubicBezTo>
                    <a:cubicBezTo>
                      <a:pt x="5533257" y="797372"/>
                      <a:pt x="5542974" y="800038"/>
                      <a:pt x="5552500" y="800038"/>
                    </a:cubicBezTo>
                    <a:cubicBezTo>
                      <a:pt x="5604697" y="800038"/>
                      <a:pt x="5655944" y="796038"/>
                      <a:pt x="5705857" y="777367"/>
                    </a:cubicBezTo>
                    <a:cubicBezTo>
                      <a:pt x="5722622" y="771080"/>
                      <a:pt x="5743006" y="775081"/>
                      <a:pt x="5761485" y="773557"/>
                    </a:cubicBezTo>
                    <a:cubicBezTo>
                      <a:pt x="5778629" y="772224"/>
                      <a:pt x="5796156" y="771653"/>
                      <a:pt x="5812731" y="767271"/>
                    </a:cubicBezTo>
                    <a:cubicBezTo>
                      <a:pt x="5836925" y="760795"/>
                      <a:pt x="5859404" y="760033"/>
                      <a:pt x="5884361" y="765747"/>
                    </a:cubicBezTo>
                    <a:cubicBezTo>
                      <a:pt x="5908174" y="771080"/>
                      <a:pt x="5933892" y="768415"/>
                      <a:pt x="5958660" y="768605"/>
                    </a:cubicBezTo>
                    <a:cubicBezTo>
                      <a:pt x="5986282" y="768795"/>
                      <a:pt x="6013906" y="768984"/>
                      <a:pt x="6041528" y="768033"/>
                    </a:cubicBezTo>
                    <a:cubicBezTo>
                      <a:pt x="6052579" y="767653"/>
                      <a:pt x="6065151" y="760033"/>
                      <a:pt x="6074297" y="763081"/>
                    </a:cubicBezTo>
                    <a:cubicBezTo>
                      <a:pt x="6103824" y="773366"/>
                      <a:pt x="6133353" y="760985"/>
                      <a:pt x="6162880" y="766509"/>
                    </a:cubicBezTo>
                    <a:cubicBezTo>
                      <a:pt x="6177360" y="769367"/>
                      <a:pt x="6193743" y="761557"/>
                      <a:pt x="6209364" y="760795"/>
                    </a:cubicBezTo>
                    <a:cubicBezTo>
                      <a:pt x="6234892" y="759461"/>
                      <a:pt x="6260419" y="760033"/>
                      <a:pt x="6285948" y="759651"/>
                    </a:cubicBezTo>
                    <a:cubicBezTo>
                      <a:pt x="6294330" y="759461"/>
                      <a:pt x="6302523" y="758699"/>
                      <a:pt x="6310905" y="758316"/>
                    </a:cubicBezTo>
                    <a:cubicBezTo>
                      <a:pt x="6318335" y="757936"/>
                      <a:pt x="6326145" y="756222"/>
                      <a:pt x="6333194" y="757554"/>
                    </a:cubicBezTo>
                    <a:cubicBezTo>
                      <a:pt x="6358723" y="762318"/>
                      <a:pt x="6383869" y="770129"/>
                      <a:pt x="6409586" y="773177"/>
                    </a:cubicBezTo>
                    <a:cubicBezTo>
                      <a:pt x="6431875" y="775843"/>
                      <a:pt x="6454928" y="772224"/>
                      <a:pt x="6477407" y="774129"/>
                    </a:cubicBezTo>
                    <a:cubicBezTo>
                      <a:pt x="6517032" y="777367"/>
                      <a:pt x="6556657" y="783083"/>
                      <a:pt x="6596283" y="786703"/>
                    </a:cubicBezTo>
                    <a:cubicBezTo>
                      <a:pt x="6604857" y="787465"/>
                      <a:pt x="6613809" y="782701"/>
                      <a:pt x="6622573" y="782321"/>
                    </a:cubicBezTo>
                    <a:cubicBezTo>
                      <a:pt x="6650006" y="781369"/>
                      <a:pt x="6677439" y="781177"/>
                      <a:pt x="6704872" y="780607"/>
                    </a:cubicBezTo>
                    <a:cubicBezTo>
                      <a:pt x="6720493" y="780415"/>
                      <a:pt x="6736305" y="780987"/>
                      <a:pt x="6751738" y="779273"/>
                    </a:cubicBezTo>
                    <a:cubicBezTo>
                      <a:pt x="6772120" y="776987"/>
                      <a:pt x="6790599" y="773557"/>
                      <a:pt x="6809650" y="788417"/>
                    </a:cubicBezTo>
                    <a:cubicBezTo>
                      <a:pt x="6816984" y="794180"/>
                      <a:pt x="6824819" y="797942"/>
                      <a:pt x="6832976" y="80042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79065F77-A647-C881-4F0F-1F47D4A5BFD3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>
                <a:off x="2403998" y="2991370"/>
                <a:ext cx="6857455" cy="874716"/>
              </a:xfrm>
              <a:custGeom>
                <a:avLst/>
                <a:gdLst>
                  <a:gd name="connsiteX0" fmla="*/ 6857455 w 6857455"/>
                  <a:gd name="connsiteY0" fmla="*/ 804643 h 874716"/>
                  <a:gd name="connsiteX1" fmla="*/ 6857455 w 6857455"/>
                  <a:gd name="connsiteY1" fmla="*/ 562246 h 874716"/>
                  <a:gd name="connsiteX2" fmla="*/ 6829178 w 6857455"/>
                  <a:gd name="connsiteY2" fmla="*/ 551284 h 874716"/>
                  <a:gd name="connsiteX3" fmla="*/ 6766024 w 6857455"/>
                  <a:gd name="connsiteY3" fmla="*/ 500372 h 874716"/>
                  <a:gd name="connsiteX4" fmla="*/ 6734971 w 6857455"/>
                  <a:gd name="connsiteY4" fmla="*/ 500944 h 874716"/>
                  <a:gd name="connsiteX5" fmla="*/ 6683915 w 6857455"/>
                  <a:gd name="connsiteY5" fmla="*/ 507040 h 874716"/>
                  <a:gd name="connsiteX6" fmla="*/ 6628860 w 6857455"/>
                  <a:gd name="connsiteY6" fmla="*/ 495418 h 874716"/>
                  <a:gd name="connsiteX7" fmla="*/ 6588662 w 6857455"/>
                  <a:gd name="connsiteY7" fmla="*/ 487227 h 874716"/>
                  <a:gd name="connsiteX8" fmla="*/ 6476074 w 6857455"/>
                  <a:gd name="connsiteY8" fmla="*/ 511230 h 874716"/>
                  <a:gd name="connsiteX9" fmla="*/ 6382345 w 6857455"/>
                  <a:gd name="connsiteY9" fmla="*/ 534853 h 874716"/>
                  <a:gd name="connsiteX10" fmla="*/ 6369391 w 6857455"/>
                  <a:gd name="connsiteY10" fmla="*/ 531615 h 874716"/>
                  <a:gd name="connsiteX11" fmla="*/ 6244799 w 6857455"/>
                  <a:gd name="connsiteY11" fmla="*/ 512182 h 874716"/>
                  <a:gd name="connsiteX12" fmla="*/ 6190315 w 6857455"/>
                  <a:gd name="connsiteY12" fmla="*/ 485703 h 874716"/>
                  <a:gd name="connsiteX13" fmla="*/ 6115446 w 6857455"/>
                  <a:gd name="connsiteY13" fmla="*/ 462270 h 874716"/>
                  <a:gd name="connsiteX14" fmla="*/ 6032194 w 6857455"/>
                  <a:gd name="connsiteY14" fmla="*/ 434266 h 874716"/>
                  <a:gd name="connsiteX15" fmla="*/ 5971042 w 6857455"/>
                  <a:gd name="connsiteY15" fmla="*/ 420738 h 874716"/>
                  <a:gd name="connsiteX16" fmla="*/ 5880933 w 6857455"/>
                  <a:gd name="connsiteY16" fmla="*/ 430646 h 874716"/>
                  <a:gd name="connsiteX17" fmla="*/ 5862452 w 6857455"/>
                  <a:gd name="connsiteY17" fmla="*/ 438648 h 874716"/>
                  <a:gd name="connsiteX18" fmla="*/ 5685283 w 6857455"/>
                  <a:gd name="connsiteY18" fmla="*/ 498658 h 874716"/>
                  <a:gd name="connsiteX19" fmla="*/ 5567169 w 6857455"/>
                  <a:gd name="connsiteY19" fmla="*/ 499420 h 874716"/>
                  <a:gd name="connsiteX20" fmla="*/ 5527923 w 6857455"/>
                  <a:gd name="connsiteY20" fmla="*/ 490466 h 874716"/>
                  <a:gd name="connsiteX21" fmla="*/ 5456292 w 6857455"/>
                  <a:gd name="connsiteY21" fmla="*/ 450650 h 874716"/>
                  <a:gd name="connsiteX22" fmla="*/ 5424670 w 6857455"/>
                  <a:gd name="connsiteY22" fmla="*/ 444934 h 874716"/>
                  <a:gd name="connsiteX23" fmla="*/ 5368662 w 6857455"/>
                  <a:gd name="connsiteY23" fmla="*/ 441124 h 874716"/>
                  <a:gd name="connsiteX24" fmla="*/ 5247118 w 6857455"/>
                  <a:gd name="connsiteY24" fmla="*/ 444934 h 874716"/>
                  <a:gd name="connsiteX25" fmla="*/ 5088617 w 6857455"/>
                  <a:gd name="connsiteY25" fmla="*/ 428742 h 874716"/>
                  <a:gd name="connsiteX26" fmla="*/ 5025750 w 6857455"/>
                  <a:gd name="connsiteY26" fmla="*/ 433694 h 874716"/>
                  <a:gd name="connsiteX27" fmla="*/ 4957930 w 6857455"/>
                  <a:gd name="connsiteY27" fmla="*/ 442268 h 874716"/>
                  <a:gd name="connsiteX28" fmla="*/ 4938116 w 6857455"/>
                  <a:gd name="connsiteY28" fmla="*/ 441886 h 874716"/>
                  <a:gd name="connsiteX29" fmla="*/ 4833910 w 6857455"/>
                  <a:gd name="connsiteY29" fmla="*/ 421693 h 874716"/>
                  <a:gd name="connsiteX30" fmla="*/ 4810095 w 6857455"/>
                  <a:gd name="connsiteY30" fmla="*/ 408167 h 874716"/>
                  <a:gd name="connsiteX31" fmla="*/ 4747991 w 6857455"/>
                  <a:gd name="connsiteY31" fmla="*/ 413691 h 874716"/>
                  <a:gd name="connsiteX32" fmla="*/ 4692745 w 6857455"/>
                  <a:gd name="connsiteY32" fmla="*/ 435790 h 874716"/>
                  <a:gd name="connsiteX33" fmla="*/ 4375933 w 6857455"/>
                  <a:gd name="connsiteY33" fmla="*/ 483417 h 874716"/>
                  <a:gd name="connsiteX34" fmla="*/ 4185426 w 6857455"/>
                  <a:gd name="connsiteY34" fmla="*/ 484179 h 874716"/>
                  <a:gd name="connsiteX35" fmla="*/ 4052072 w 6857455"/>
                  <a:gd name="connsiteY35" fmla="*/ 505134 h 874716"/>
                  <a:gd name="connsiteX36" fmla="*/ 4029973 w 6857455"/>
                  <a:gd name="connsiteY36" fmla="*/ 527233 h 874716"/>
                  <a:gd name="connsiteX37" fmla="*/ 3948626 w 6857455"/>
                  <a:gd name="connsiteY37" fmla="*/ 550666 h 874716"/>
                  <a:gd name="connsiteX38" fmla="*/ 3871280 w 6857455"/>
                  <a:gd name="connsiteY38" fmla="*/ 502275 h 874716"/>
                  <a:gd name="connsiteX39" fmla="*/ 3774312 w 6857455"/>
                  <a:gd name="connsiteY39" fmla="*/ 429122 h 874716"/>
                  <a:gd name="connsiteX40" fmla="*/ 3721543 w 6857455"/>
                  <a:gd name="connsiteY40" fmla="*/ 428552 h 874716"/>
                  <a:gd name="connsiteX41" fmla="*/ 3612763 w 6857455"/>
                  <a:gd name="connsiteY41" fmla="*/ 414263 h 874716"/>
                  <a:gd name="connsiteX42" fmla="*/ 3537323 w 6857455"/>
                  <a:gd name="connsiteY42" fmla="*/ 389878 h 874716"/>
                  <a:gd name="connsiteX43" fmla="*/ 3431593 w 6857455"/>
                  <a:gd name="connsiteY43" fmla="*/ 360921 h 874716"/>
                  <a:gd name="connsiteX44" fmla="*/ 3392158 w 6857455"/>
                  <a:gd name="connsiteY44" fmla="*/ 345681 h 874716"/>
                  <a:gd name="connsiteX45" fmla="*/ 3297856 w 6857455"/>
                  <a:gd name="connsiteY45" fmla="*/ 323010 h 874716"/>
                  <a:gd name="connsiteX46" fmla="*/ 3219748 w 6857455"/>
                  <a:gd name="connsiteY46" fmla="*/ 308151 h 874716"/>
                  <a:gd name="connsiteX47" fmla="*/ 3156692 w 6857455"/>
                  <a:gd name="connsiteY47" fmla="*/ 261668 h 874716"/>
                  <a:gd name="connsiteX48" fmla="*/ 3136497 w 6857455"/>
                  <a:gd name="connsiteY48" fmla="*/ 237663 h 874716"/>
                  <a:gd name="connsiteX49" fmla="*/ 3119733 w 6857455"/>
                  <a:gd name="connsiteY49" fmla="*/ 222233 h 874716"/>
                  <a:gd name="connsiteX50" fmla="*/ 3045436 w 6857455"/>
                  <a:gd name="connsiteY50" fmla="*/ 131742 h 874716"/>
                  <a:gd name="connsiteX51" fmla="*/ 3037054 w 6857455"/>
                  <a:gd name="connsiteY51" fmla="*/ 124121 h 874716"/>
                  <a:gd name="connsiteX52" fmla="*/ 2936466 w 6857455"/>
                  <a:gd name="connsiteY52" fmla="*/ 82400 h 874716"/>
                  <a:gd name="connsiteX53" fmla="*/ 2901031 w 6857455"/>
                  <a:gd name="connsiteY53" fmla="*/ 59731 h 874716"/>
                  <a:gd name="connsiteX54" fmla="*/ 2828259 w 6857455"/>
                  <a:gd name="connsiteY54" fmla="*/ 3149 h 874716"/>
                  <a:gd name="connsiteX55" fmla="*/ 2799492 w 6857455"/>
                  <a:gd name="connsiteY55" fmla="*/ 1245 h 874716"/>
                  <a:gd name="connsiteX56" fmla="*/ 2693570 w 6857455"/>
                  <a:gd name="connsiteY56" fmla="*/ 35154 h 874716"/>
                  <a:gd name="connsiteX57" fmla="*/ 2639847 w 6857455"/>
                  <a:gd name="connsiteY57" fmla="*/ 73448 h 874716"/>
                  <a:gd name="connsiteX58" fmla="*/ 2621178 w 6857455"/>
                  <a:gd name="connsiteY58" fmla="*/ 88688 h 874716"/>
                  <a:gd name="connsiteX59" fmla="*/ 2489348 w 6857455"/>
                  <a:gd name="connsiteY59" fmla="*/ 72304 h 874716"/>
                  <a:gd name="connsiteX60" fmla="*/ 2452580 w 6857455"/>
                  <a:gd name="connsiteY60" fmla="*/ 68683 h 874716"/>
                  <a:gd name="connsiteX61" fmla="*/ 2326464 w 6857455"/>
                  <a:gd name="connsiteY61" fmla="*/ 50395 h 874716"/>
                  <a:gd name="connsiteX62" fmla="*/ 2300365 w 6857455"/>
                  <a:gd name="connsiteY62" fmla="*/ 54777 h 874716"/>
                  <a:gd name="connsiteX63" fmla="*/ 2130434 w 6857455"/>
                  <a:gd name="connsiteY63" fmla="*/ 58397 h 874716"/>
                  <a:gd name="connsiteX64" fmla="*/ 2118621 w 6857455"/>
                  <a:gd name="connsiteY64" fmla="*/ 47919 h 874716"/>
                  <a:gd name="connsiteX65" fmla="*/ 2057659 w 6857455"/>
                  <a:gd name="connsiteY65" fmla="*/ 16866 h 874716"/>
                  <a:gd name="connsiteX66" fmla="*/ 1976314 w 6857455"/>
                  <a:gd name="connsiteY66" fmla="*/ 8865 h 874716"/>
                  <a:gd name="connsiteX67" fmla="*/ 1961454 w 6857455"/>
                  <a:gd name="connsiteY67" fmla="*/ 11724 h 874716"/>
                  <a:gd name="connsiteX68" fmla="*/ 1906588 w 6857455"/>
                  <a:gd name="connsiteY68" fmla="*/ 30964 h 874716"/>
                  <a:gd name="connsiteX69" fmla="*/ 1783330 w 6857455"/>
                  <a:gd name="connsiteY69" fmla="*/ 48871 h 874716"/>
                  <a:gd name="connsiteX70" fmla="*/ 1759327 w 6857455"/>
                  <a:gd name="connsiteY70" fmla="*/ 55349 h 874716"/>
                  <a:gd name="connsiteX71" fmla="*/ 1716082 w 6857455"/>
                  <a:gd name="connsiteY71" fmla="*/ 65445 h 874716"/>
                  <a:gd name="connsiteX72" fmla="*/ 1598920 w 6857455"/>
                  <a:gd name="connsiteY72" fmla="*/ 72114 h 874716"/>
                  <a:gd name="connsiteX73" fmla="*/ 1542150 w 6857455"/>
                  <a:gd name="connsiteY73" fmla="*/ 62207 h 874716"/>
                  <a:gd name="connsiteX74" fmla="*/ 1516813 w 6857455"/>
                  <a:gd name="connsiteY74" fmla="*/ 62779 h 874716"/>
                  <a:gd name="connsiteX75" fmla="*/ 1432228 w 6857455"/>
                  <a:gd name="connsiteY75" fmla="*/ 88116 h 874716"/>
                  <a:gd name="connsiteX76" fmla="*/ 1224765 w 6857455"/>
                  <a:gd name="connsiteY76" fmla="*/ 71924 h 874716"/>
                  <a:gd name="connsiteX77" fmla="*/ 1159231 w 6857455"/>
                  <a:gd name="connsiteY77" fmla="*/ 58207 h 874716"/>
                  <a:gd name="connsiteX78" fmla="*/ 1124370 w 6857455"/>
                  <a:gd name="connsiteY78" fmla="*/ 56301 h 874716"/>
                  <a:gd name="connsiteX79" fmla="*/ 1075600 w 6857455"/>
                  <a:gd name="connsiteY79" fmla="*/ 75542 h 874716"/>
                  <a:gd name="connsiteX80" fmla="*/ 986633 w 6857455"/>
                  <a:gd name="connsiteY80" fmla="*/ 79162 h 874716"/>
                  <a:gd name="connsiteX81" fmla="*/ 861089 w 6857455"/>
                  <a:gd name="connsiteY81" fmla="*/ 76304 h 874716"/>
                  <a:gd name="connsiteX82" fmla="*/ 759168 w 6857455"/>
                  <a:gd name="connsiteY82" fmla="*/ 104689 h 874716"/>
                  <a:gd name="connsiteX83" fmla="*/ 723735 w 6857455"/>
                  <a:gd name="connsiteY83" fmla="*/ 140696 h 874716"/>
                  <a:gd name="connsiteX84" fmla="*/ 647532 w 6857455"/>
                  <a:gd name="connsiteY84" fmla="*/ 147934 h 874716"/>
                  <a:gd name="connsiteX85" fmla="*/ 552659 w 6857455"/>
                  <a:gd name="connsiteY85" fmla="*/ 95926 h 874716"/>
                  <a:gd name="connsiteX86" fmla="*/ 541800 w 6857455"/>
                  <a:gd name="connsiteY86" fmla="*/ 97640 h 874716"/>
                  <a:gd name="connsiteX87" fmla="*/ 375107 w 6857455"/>
                  <a:gd name="connsiteY87" fmla="*/ 123169 h 874716"/>
                  <a:gd name="connsiteX88" fmla="*/ 273567 w 6857455"/>
                  <a:gd name="connsiteY88" fmla="*/ 145458 h 874716"/>
                  <a:gd name="connsiteX89" fmla="*/ 264043 w 6857455"/>
                  <a:gd name="connsiteY89" fmla="*/ 154792 h 874716"/>
                  <a:gd name="connsiteX90" fmla="*/ 169360 w 6857455"/>
                  <a:gd name="connsiteY90" fmla="*/ 177273 h 874716"/>
                  <a:gd name="connsiteX91" fmla="*/ 89347 w 6857455"/>
                  <a:gd name="connsiteY91" fmla="*/ 157460 h 874716"/>
                  <a:gd name="connsiteX92" fmla="*/ 34291 w 6857455"/>
                  <a:gd name="connsiteY92" fmla="*/ 145268 h 874716"/>
                  <a:gd name="connsiteX93" fmla="*/ 0 w 6857455"/>
                  <a:gd name="connsiteY93" fmla="*/ 142056 h 874716"/>
                  <a:gd name="connsiteX94" fmla="*/ 0 w 6857455"/>
                  <a:gd name="connsiteY94" fmla="*/ 849556 h 874716"/>
                  <a:gd name="connsiteX95" fmla="*/ 60652 w 6857455"/>
                  <a:gd name="connsiteY95" fmla="*/ 844783 h 874716"/>
                  <a:gd name="connsiteX96" fmla="*/ 119068 w 6857455"/>
                  <a:gd name="connsiteY96" fmla="*/ 827281 h 874716"/>
                  <a:gd name="connsiteX97" fmla="*/ 171840 w 6857455"/>
                  <a:gd name="connsiteY97" fmla="*/ 804420 h 874716"/>
                  <a:gd name="connsiteX98" fmla="*/ 274329 w 6857455"/>
                  <a:gd name="connsiteY98" fmla="*/ 794324 h 874716"/>
                  <a:gd name="connsiteX99" fmla="*/ 306715 w 6857455"/>
                  <a:gd name="connsiteY99" fmla="*/ 788798 h 874716"/>
                  <a:gd name="connsiteX100" fmla="*/ 393967 w 6857455"/>
                  <a:gd name="connsiteY100" fmla="*/ 765937 h 874716"/>
                  <a:gd name="connsiteX101" fmla="*/ 493793 w 6857455"/>
                  <a:gd name="connsiteY101" fmla="*/ 725549 h 874716"/>
                  <a:gd name="connsiteX102" fmla="*/ 546373 w 6857455"/>
                  <a:gd name="connsiteY102" fmla="*/ 740600 h 874716"/>
                  <a:gd name="connsiteX103" fmla="*/ 730211 w 6857455"/>
                  <a:gd name="connsiteY103" fmla="*/ 698116 h 874716"/>
                  <a:gd name="connsiteX104" fmla="*/ 784889 w 6857455"/>
                  <a:gd name="connsiteY104" fmla="*/ 676018 h 874716"/>
                  <a:gd name="connsiteX105" fmla="*/ 800509 w 6857455"/>
                  <a:gd name="connsiteY105" fmla="*/ 661349 h 874716"/>
                  <a:gd name="connsiteX106" fmla="*/ 857661 w 6857455"/>
                  <a:gd name="connsiteY106" fmla="*/ 626868 h 874716"/>
                  <a:gd name="connsiteX107" fmla="*/ 949102 w 6857455"/>
                  <a:gd name="connsiteY107" fmla="*/ 614676 h 874716"/>
                  <a:gd name="connsiteX108" fmla="*/ 960342 w 6857455"/>
                  <a:gd name="connsiteY108" fmla="*/ 607435 h 874716"/>
                  <a:gd name="connsiteX109" fmla="*/ 977109 w 6857455"/>
                  <a:gd name="connsiteY109" fmla="*/ 595815 h 874716"/>
                  <a:gd name="connsiteX110" fmla="*/ 1071218 w 6857455"/>
                  <a:gd name="connsiteY110" fmla="*/ 575240 h 874716"/>
                  <a:gd name="connsiteX111" fmla="*/ 1091983 w 6857455"/>
                  <a:gd name="connsiteY111" fmla="*/ 568764 h 874716"/>
                  <a:gd name="connsiteX112" fmla="*/ 1109321 w 6857455"/>
                  <a:gd name="connsiteY112" fmla="*/ 557904 h 874716"/>
                  <a:gd name="connsiteX113" fmla="*/ 1162279 w 6857455"/>
                  <a:gd name="connsiteY113" fmla="*/ 532949 h 874716"/>
                  <a:gd name="connsiteX114" fmla="*/ 1206097 w 6857455"/>
                  <a:gd name="connsiteY114" fmla="*/ 532187 h 874716"/>
                  <a:gd name="connsiteX115" fmla="*/ 1266867 w 6857455"/>
                  <a:gd name="connsiteY115" fmla="*/ 518088 h 874716"/>
                  <a:gd name="connsiteX116" fmla="*/ 1380219 w 6857455"/>
                  <a:gd name="connsiteY116" fmla="*/ 504182 h 874716"/>
                  <a:gd name="connsiteX117" fmla="*/ 1403461 w 6857455"/>
                  <a:gd name="connsiteY117" fmla="*/ 496180 h 874716"/>
                  <a:gd name="connsiteX118" fmla="*/ 1544054 w 6857455"/>
                  <a:gd name="connsiteY118" fmla="*/ 458268 h 874716"/>
                  <a:gd name="connsiteX119" fmla="*/ 1656644 w 6857455"/>
                  <a:gd name="connsiteY119" fmla="*/ 459032 h 874716"/>
                  <a:gd name="connsiteX120" fmla="*/ 1665406 w 6857455"/>
                  <a:gd name="connsiteY120" fmla="*/ 460747 h 874716"/>
                  <a:gd name="connsiteX121" fmla="*/ 1708461 w 6857455"/>
                  <a:gd name="connsiteY121" fmla="*/ 473318 h 874716"/>
                  <a:gd name="connsiteX122" fmla="*/ 1775140 w 6857455"/>
                  <a:gd name="connsiteY122" fmla="*/ 469891 h 874716"/>
                  <a:gd name="connsiteX123" fmla="*/ 1821051 w 6857455"/>
                  <a:gd name="connsiteY123" fmla="*/ 452554 h 874716"/>
                  <a:gd name="connsiteX124" fmla="*/ 1878203 w 6857455"/>
                  <a:gd name="connsiteY124" fmla="*/ 451792 h 874716"/>
                  <a:gd name="connsiteX125" fmla="*/ 1943547 w 6857455"/>
                  <a:gd name="connsiteY125" fmla="*/ 462651 h 874716"/>
                  <a:gd name="connsiteX126" fmla="*/ 1972884 w 6857455"/>
                  <a:gd name="connsiteY126" fmla="*/ 464937 h 874716"/>
                  <a:gd name="connsiteX127" fmla="*/ 2053469 w 6857455"/>
                  <a:gd name="connsiteY127" fmla="*/ 487417 h 874716"/>
                  <a:gd name="connsiteX128" fmla="*/ 2101477 w 6857455"/>
                  <a:gd name="connsiteY128" fmla="*/ 481893 h 874716"/>
                  <a:gd name="connsiteX129" fmla="*/ 2148722 w 6857455"/>
                  <a:gd name="connsiteY129" fmla="*/ 467033 h 874716"/>
                  <a:gd name="connsiteX130" fmla="*/ 2179011 w 6857455"/>
                  <a:gd name="connsiteY130" fmla="*/ 452744 h 874716"/>
                  <a:gd name="connsiteX131" fmla="*/ 2240165 w 6857455"/>
                  <a:gd name="connsiteY131" fmla="*/ 442648 h 874716"/>
                  <a:gd name="connsiteX132" fmla="*/ 2251404 w 6857455"/>
                  <a:gd name="connsiteY132" fmla="*/ 444172 h 874716"/>
                  <a:gd name="connsiteX133" fmla="*/ 2433912 w 6857455"/>
                  <a:gd name="connsiteY133" fmla="*/ 456746 h 874716"/>
                  <a:gd name="connsiteX134" fmla="*/ 2506302 w 6857455"/>
                  <a:gd name="connsiteY134" fmla="*/ 476939 h 874716"/>
                  <a:gd name="connsiteX135" fmla="*/ 2521735 w 6857455"/>
                  <a:gd name="connsiteY135" fmla="*/ 479415 h 874716"/>
                  <a:gd name="connsiteX136" fmla="*/ 2675854 w 6857455"/>
                  <a:gd name="connsiteY136" fmla="*/ 502086 h 874716"/>
                  <a:gd name="connsiteX137" fmla="*/ 2692998 w 6857455"/>
                  <a:gd name="connsiteY137" fmla="*/ 503038 h 874716"/>
                  <a:gd name="connsiteX138" fmla="*/ 2740816 w 6857455"/>
                  <a:gd name="connsiteY138" fmla="*/ 499037 h 874716"/>
                  <a:gd name="connsiteX139" fmla="*/ 2853596 w 6857455"/>
                  <a:gd name="connsiteY139" fmla="*/ 540187 h 874716"/>
                  <a:gd name="connsiteX140" fmla="*/ 2966565 w 6857455"/>
                  <a:gd name="connsiteY140" fmla="*/ 554286 h 874716"/>
                  <a:gd name="connsiteX141" fmla="*/ 3028671 w 6857455"/>
                  <a:gd name="connsiteY141" fmla="*/ 554094 h 874716"/>
                  <a:gd name="connsiteX142" fmla="*/ 3073059 w 6857455"/>
                  <a:gd name="connsiteY142" fmla="*/ 564192 h 874716"/>
                  <a:gd name="connsiteX143" fmla="*/ 3182219 w 6857455"/>
                  <a:gd name="connsiteY143" fmla="*/ 594862 h 874716"/>
                  <a:gd name="connsiteX144" fmla="*/ 3233656 w 6857455"/>
                  <a:gd name="connsiteY144" fmla="*/ 599625 h 874716"/>
                  <a:gd name="connsiteX145" fmla="*/ 3288332 w 6857455"/>
                  <a:gd name="connsiteY145" fmla="*/ 609914 h 874716"/>
                  <a:gd name="connsiteX146" fmla="*/ 3423591 w 6857455"/>
                  <a:gd name="connsiteY146" fmla="*/ 656015 h 874716"/>
                  <a:gd name="connsiteX147" fmla="*/ 3534084 w 6857455"/>
                  <a:gd name="connsiteY147" fmla="*/ 653349 h 874716"/>
                  <a:gd name="connsiteX148" fmla="*/ 3604571 w 6857455"/>
                  <a:gd name="connsiteY148" fmla="*/ 653918 h 874716"/>
                  <a:gd name="connsiteX149" fmla="*/ 3688586 w 6857455"/>
                  <a:gd name="connsiteY149" fmla="*/ 669160 h 874716"/>
                  <a:gd name="connsiteX150" fmla="*/ 3757358 w 6857455"/>
                  <a:gd name="connsiteY150" fmla="*/ 691450 h 874716"/>
                  <a:gd name="connsiteX151" fmla="*/ 3852421 w 6857455"/>
                  <a:gd name="connsiteY151" fmla="*/ 709167 h 874716"/>
                  <a:gd name="connsiteX152" fmla="*/ 3947104 w 6857455"/>
                  <a:gd name="connsiteY152" fmla="*/ 743267 h 874716"/>
                  <a:gd name="connsiteX153" fmla="*/ 4013208 w 6857455"/>
                  <a:gd name="connsiteY153" fmla="*/ 769367 h 874716"/>
                  <a:gd name="connsiteX154" fmla="*/ 4105222 w 6857455"/>
                  <a:gd name="connsiteY154" fmla="*/ 792417 h 874716"/>
                  <a:gd name="connsiteX155" fmla="*/ 4246006 w 6857455"/>
                  <a:gd name="connsiteY155" fmla="*/ 808610 h 874716"/>
                  <a:gd name="connsiteX156" fmla="*/ 4310779 w 6857455"/>
                  <a:gd name="connsiteY156" fmla="*/ 810326 h 874716"/>
                  <a:gd name="connsiteX157" fmla="*/ 4413272 w 6857455"/>
                  <a:gd name="connsiteY157" fmla="*/ 848235 h 874716"/>
                  <a:gd name="connsiteX158" fmla="*/ 4457087 w 6857455"/>
                  <a:gd name="connsiteY158" fmla="*/ 866524 h 874716"/>
                  <a:gd name="connsiteX159" fmla="*/ 4496523 w 6857455"/>
                  <a:gd name="connsiteY159" fmla="*/ 851284 h 874716"/>
                  <a:gd name="connsiteX160" fmla="*/ 4522050 w 6857455"/>
                  <a:gd name="connsiteY160" fmla="*/ 833757 h 874716"/>
                  <a:gd name="connsiteX161" fmla="*/ 4602824 w 6857455"/>
                  <a:gd name="connsiteY161" fmla="*/ 848618 h 874716"/>
                  <a:gd name="connsiteX162" fmla="*/ 4688553 w 6857455"/>
                  <a:gd name="connsiteY162" fmla="*/ 864238 h 874716"/>
                  <a:gd name="connsiteX163" fmla="*/ 4749895 w 6857455"/>
                  <a:gd name="connsiteY163" fmla="*/ 874716 h 874716"/>
                  <a:gd name="connsiteX164" fmla="*/ 4826480 w 6857455"/>
                  <a:gd name="connsiteY164" fmla="*/ 866334 h 874716"/>
                  <a:gd name="connsiteX165" fmla="*/ 4886870 w 6857455"/>
                  <a:gd name="connsiteY165" fmla="*/ 862906 h 874716"/>
                  <a:gd name="connsiteX166" fmla="*/ 4935639 w 6857455"/>
                  <a:gd name="connsiteY166" fmla="*/ 853190 h 874716"/>
                  <a:gd name="connsiteX167" fmla="*/ 4952784 w 6857455"/>
                  <a:gd name="connsiteY167" fmla="*/ 847473 h 874716"/>
                  <a:gd name="connsiteX168" fmla="*/ 5088617 w 6857455"/>
                  <a:gd name="connsiteY168" fmla="*/ 802896 h 874716"/>
                  <a:gd name="connsiteX169" fmla="*/ 5233781 w 6857455"/>
                  <a:gd name="connsiteY169" fmla="*/ 767271 h 874716"/>
                  <a:gd name="connsiteX170" fmla="*/ 5327893 w 6857455"/>
                  <a:gd name="connsiteY170" fmla="*/ 789752 h 874716"/>
                  <a:gd name="connsiteX171" fmla="*/ 5362946 w 6857455"/>
                  <a:gd name="connsiteY171" fmla="*/ 789370 h 874716"/>
                  <a:gd name="connsiteX172" fmla="*/ 5524115 w 6857455"/>
                  <a:gd name="connsiteY172" fmla="*/ 794514 h 874716"/>
                  <a:gd name="connsiteX173" fmla="*/ 5552500 w 6857455"/>
                  <a:gd name="connsiteY173" fmla="*/ 800038 h 874716"/>
                  <a:gd name="connsiteX174" fmla="*/ 5705857 w 6857455"/>
                  <a:gd name="connsiteY174" fmla="*/ 777367 h 874716"/>
                  <a:gd name="connsiteX175" fmla="*/ 5761485 w 6857455"/>
                  <a:gd name="connsiteY175" fmla="*/ 773557 h 874716"/>
                  <a:gd name="connsiteX176" fmla="*/ 5812731 w 6857455"/>
                  <a:gd name="connsiteY176" fmla="*/ 767271 h 874716"/>
                  <a:gd name="connsiteX177" fmla="*/ 5884361 w 6857455"/>
                  <a:gd name="connsiteY177" fmla="*/ 765747 h 874716"/>
                  <a:gd name="connsiteX178" fmla="*/ 5958660 w 6857455"/>
                  <a:gd name="connsiteY178" fmla="*/ 768605 h 874716"/>
                  <a:gd name="connsiteX179" fmla="*/ 6041528 w 6857455"/>
                  <a:gd name="connsiteY179" fmla="*/ 768033 h 874716"/>
                  <a:gd name="connsiteX180" fmla="*/ 6074297 w 6857455"/>
                  <a:gd name="connsiteY180" fmla="*/ 763081 h 874716"/>
                  <a:gd name="connsiteX181" fmla="*/ 6162880 w 6857455"/>
                  <a:gd name="connsiteY181" fmla="*/ 766509 h 874716"/>
                  <a:gd name="connsiteX182" fmla="*/ 6209364 w 6857455"/>
                  <a:gd name="connsiteY182" fmla="*/ 760795 h 874716"/>
                  <a:gd name="connsiteX183" fmla="*/ 6285948 w 6857455"/>
                  <a:gd name="connsiteY183" fmla="*/ 759651 h 874716"/>
                  <a:gd name="connsiteX184" fmla="*/ 6310905 w 6857455"/>
                  <a:gd name="connsiteY184" fmla="*/ 758316 h 874716"/>
                  <a:gd name="connsiteX185" fmla="*/ 6333194 w 6857455"/>
                  <a:gd name="connsiteY185" fmla="*/ 757554 h 874716"/>
                  <a:gd name="connsiteX186" fmla="*/ 6409586 w 6857455"/>
                  <a:gd name="connsiteY186" fmla="*/ 773177 h 874716"/>
                  <a:gd name="connsiteX187" fmla="*/ 6477407 w 6857455"/>
                  <a:gd name="connsiteY187" fmla="*/ 774129 h 874716"/>
                  <a:gd name="connsiteX188" fmla="*/ 6596283 w 6857455"/>
                  <a:gd name="connsiteY188" fmla="*/ 786703 h 874716"/>
                  <a:gd name="connsiteX189" fmla="*/ 6622573 w 6857455"/>
                  <a:gd name="connsiteY189" fmla="*/ 782321 h 874716"/>
                  <a:gd name="connsiteX190" fmla="*/ 6704872 w 6857455"/>
                  <a:gd name="connsiteY190" fmla="*/ 780607 h 874716"/>
                  <a:gd name="connsiteX191" fmla="*/ 6751738 w 6857455"/>
                  <a:gd name="connsiteY191" fmla="*/ 779273 h 874716"/>
                  <a:gd name="connsiteX192" fmla="*/ 6809650 w 6857455"/>
                  <a:gd name="connsiteY192" fmla="*/ 788417 h 874716"/>
                  <a:gd name="connsiteX193" fmla="*/ 6832976 w 6857455"/>
                  <a:gd name="connsiteY193" fmla="*/ 800428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6857455" h="874716">
                    <a:moveTo>
                      <a:pt x="6857455" y="804643"/>
                    </a:moveTo>
                    <a:lnTo>
                      <a:pt x="6857455" y="562246"/>
                    </a:lnTo>
                    <a:lnTo>
                      <a:pt x="6829178" y="551284"/>
                    </a:lnTo>
                    <a:cubicBezTo>
                      <a:pt x="6805745" y="539044"/>
                      <a:pt x="6784885" y="521708"/>
                      <a:pt x="6766024" y="500372"/>
                    </a:cubicBezTo>
                    <a:cubicBezTo>
                      <a:pt x="6755166" y="488179"/>
                      <a:pt x="6746784" y="486845"/>
                      <a:pt x="6734971" y="500944"/>
                    </a:cubicBezTo>
                    <a:cubicBezTo>
                      <a:pt x="6721257" y="517326"/>
                      <a:pt x="6701634" y="510850"/>
                      <a:pt x="6683915" y="507040"/>
                    </a:cubicBezTo>
                    <a:cubicBezTo>
                      <a:pt x="6665629" y="503230"/>
                      <a:pt x="6647148" y="499228"/>
                      <a:pt x="6628860" y="495418"/>
                    </a:cubicBezTo>
                    <a:cubicBezTo>
                      <a:pt x="6615335" y="492752"/>
                      <a:pt x="6601999" y="490466"/>
                      <a:pt x="6588662" y="487227"/>
                    </a:cubicBezTo>
                    <a:cubicBezTo>
                      <a:pt x="6547133" y="477129"/>
                      <a:pt x="6509794" y="480177"/>
                      <a:pt x="6476074" y="511230"/>
                    </a:cubicBezTo>
                    <a:cubicBezTo>
                      <a:pt x="6450356" y="535043"/>
                      <a:pt x="6417399" y="542093"/>
                      <a:pt x="6382345" y="534853"/>
                    </a:cubicBezTo>
                    <a:cubicBezTo>
                      <a:pt x="6377963" y="533901"/>
                      <a:pt x="6372439" y="530091"/>
                      <a:pt x="6369391" y="531615"/>
                    </a:cubicBezTo>
                    <a:cubicBezTo>
                      <a:pt x="6323479" y="553904"/>
                      <a:pt x="6287092" y="514658"/>
                      <a:pt x="6244799" y="512182"/>
                    </a:cubicBezTo>
                    <a:cubicBezTo>
                      <a:pt x="6226130" y="511040"/>
                      <a:pt x="6207079" y="496942"/>
                      <a:pt x="6190315" y="485703"/>
                    </a:cubicBezTo>
                    <a:cubicBezTo>
                      <a:pt x="6167262" y="470271"/>
                      <a:pt x="6146687" y="455412"/>
                      <a:pt x="6115446" y="462270"/>
                    </a:cubicBezTo>
                    <a:cubicBezTo>
                      <a:pt x="6084203" y="469319"/>
                      <a:pt x="6055627" y="456364"/>
                      <a:pt x="6032194" y="434266"/>
                    </a:cubicBezTo>
                    <a:cubicBezTo>
                      <a:pt x="6014287" y="417501"/>
                      <a:pt x="5994665" y="415977"/>
                      <a:pt x="5971042" y="420738"/>
                    </a:cubicBezTo>
                    <a:cubicBezTo>
                      <a:pt x="5941513" y="426645"/>
                      <a:pt x="5910842" y="427027"/>
                      <a:pt x="5880933" y="430646"/>
                    </a:cubicBezTo>
                    <a:cubicBezTo>
                      <a:pt x="5874454" y="431408"/>
                      <a:pt x="5866265" y="434076"/>
                      <a:pt x="5862452" y="438648"/>
                    </a:cubicBezTo>
                    <a:cubicBezTo>
                      <a:pt x="5815779" y="495418"/>
                      <a:pt x="5750055" y="495990"/>
                      <a:pt x="5685283" y="498658"/>
                    </a:cubicBezTo>
                    <a:cubicBezTo>
                      <a:pt x="5646039" y="500372"/>
                      <a:pt x="5606604" y="500372"/>
                      <a:pt x="5567169" y="499420"/>
                    </a:cubicBezTo>
                    <a:cubicBezTo>
                      <a:pt x="5553832" y="499228"/>
                      <a:pt x="5539736" y="496180"/>
                      <a:pt x="5527923" y="490466"/>
                    </a:cubicBezTo>
                    <a:cubicBezTo>
                      <a:pt x="5503348" y="478463"/>
                      <a:pt x="5480680" y="462843"/>
                      <a:pt x="5456292" y="450650"/>
                    </a:cubicBezTo>
                    <a:cubicBezTo>
                      <a:pt x="5447151" y="445886"/>
                      <a:pt x="5435338" y="445696"/>
                      <a:pt x="5424670" y="444934"/>
                    </a:cubicBezTo>
                    <a:cubicBezTo>
                      <a:pt x="5405809" y="443410"/>
                      <a:pt x="5384854" y="447982"/>
                      <a:pt x="5368662" y="441124"/>
                    </a:cubicBezTo>
                    <a:cubicBezTo>
                      <a:pt x="5326559" y="423407"/>
                      <a:pt x="5287123" y="427407"/>
                      <a:pt x="5247118" y="444934"/>
                    </a:cubicBezTo>
                    <a:cubicBezTo>
                      <a:pt x="5191108" y="469509"/>
                      <a:pt x="5138148" y="467605"/>
                      <a:pt x="5088617" y="428742"/>
                    </a:cubicBezTo>
                    <a:cubicBezTo>
                      <a:pt x="5066328" y="411215"/>
                      <a:pt x="5044609" y="419596"/>
                      <a:pt x="5025750" y="433694"/>
                    </a:cubicBezTo>
                    <a:cubicBezTo>
                      <a:pt x="5004032" y="450078"/>
                      <a:pt x="4982885" y="454268"/>
                      <a:pt x="4957930" y="442268"/>
                    </a:cubicBezTo>
                    <a:cubicBezTo>
                      <a:pt x="4952404" y="439600"/>
                      <a:pt x="4944594" y="440933"/>
                      <a:pt x="4938116" y="441886"/>
                    </a:cubicBezTo>
                    <a:cubicBezTo>
                      <a:pt x="4901158" y="446648"/>
                      <a:pt x="4864009" y="454650"/>
                      <a:pt x="4833910" y="421693"/>
                    </a:cubicBezTo>
                    <a:cubicBezTo>
                      <a:pt x="4828004" y="415214"/>
                      <a:pt x="4818097" y="412549"/>
                      <a:pt x="4810095" y="408167"/>
                    </a:cubicBezTo>
                    <a:cubicBezTo>
                      <a:pt x="4776566" y="390258"/>
                      <a:pt x="4777900" y="391974"/>
                      <a:pt x="4747991" y="413691"/>
                    </a:cubicBezTo>
                    <a:cubicBezTo>
                      <a:pt x="4732369" y="425121"/>
                      <a:pt x="4710842" y="436742"/>
                      <a:pt x="4692745" y="435790"/>
                    </a:cubicBezTo>
                    <a:cubicBezTo>
                      <a:pt x="4583584" y="430075"/>
                      <a:pt x="4479758" y="457508"/>
                      <a:pt x="4375933" y="483417"/>
                    </a:cubicBezTo>
                    <a:cubicBezTo>
                      <a:pt x="4311923" y="499420"/>
                      <a:pt x="4249436" y="500372"/>
                      <a:pt x="4185426" y="484179"/>
                    </a:cubicBezTo>
                    <a:cubicBezTo>
                      <a:pt x="4139133" y="472367"/>
                      <a:pt x="4095315" y="491800"/>
                      <a:pt x="4052072" y="505134"/>
                    </a:cubicBezTo>
                    <a:cubicBezTo>
                      <a:pt x="4043117" y="507799"/>
                      <a:pt x="4034735" y="518278"/>
                      <a:pt x="4029973" y="527233"/>
                    </a:cubicBezTo>
                    <a:cubicBezTo>
                      <a:pt x="4012826" y="558858"/>
                      <a:pt x="3984441" y="563810"/>
                      <a:pt x="3948626" y="550666"/>
                    </a:cubicBezTo>
                    <a:cubicBezTo>
                      <a:pt x="3920241" y="540377"/>
                      <a:pt x="3894332" y="526661"/>
                      <a:pt x="3871280" y="502275"/>
                    </a:cubicBezTo>
                    <a:cubicBezTo>
                      <a:pt x="3844229" y="473701"/>
                      <a:pt x="3816224" y="441124"/>
                      <a:pt x="3774312" y="429122"/>
                    </a:cubicBezTo>
                    <a:cubicBezTo>
                      <a:pt x="3756214" y="423979"/>
                      <a:pt x="3740593" y="423217"/>
                      <a:pt x="3721543" y="428552"/>
                    </a:cubicBezTo>
                    <a:cubicBezTo>
                      <a:pt x="3684583" y="438837"/>
                      <a:pt x="3647436" y="446078"/>
                      <a:pt x="3612763" y="414263"/>
                    </a:cubicBezTo>
                    <a:cubicBezTo>
                      <a:pt x="3593712" y="396736"/>
                      <a:pt x="3567994" y="385496"/>
                      <a:pt x="3537323" y="389878"/>
                    </a:cubicBezTo>
                    <a:cubicBezTo>
                      <a:pt x="3499031" y="395402"/>
                      <a:pt x="3464168" y="381496"/>
                      <a:pt x="3431593" y="360921"/>
                    </a:cubicBezTo>
                    <a:cubicBezTo>
                      <a:pt x="3419971" y="353491"/>
                      <a:pt x="3405682" y="349301"/>
                      <a:pt x="3392158" y="345681"/>
                    </a:cubicBezTo>
                    <a:cubicBezTo>
                      <a:pt x="3360915" y="337298"/>
                      <a:pt x="3329480" y="329868"/>
                      <a:pt x="3297856" y="323010"/>
                    </a:cubicBezTo>
                    <a:cubicBezTo>
                      <a:pt x="3271948" y="317296"/>
                      <a:pt x="3245849" y="313104"/>
                      <a:pt x="3219748" y="308151"/>
                    </a:cubicBezTo>
                    <a:cubicBezTo>
                      <a:pt x="3191173" y="302817"/>
                      <a:pt x="3168502" y="290433"/>
                      <a:pt x="3156692" y="261668"/>
                    </a:cubicBezTo>
                    <a:cubicBezTo>
                      <a:pt x="3152882" y="252524"/>
                      <a:pt x="3143737" y="245283"/>
                      <a:pt x="3136497" y="237663"/>
                    </a:cubicBezTo>
                    <a:cubicBezTo>
                      <a:pt x="3131355" y="232139"/>
                      <a:pt x="3124495" y="227947"/>
                      <a:pt x="3119733" y="222233"/>
                    </a:cubicBezTo>
                    <a:cubicBezTo>
                      <a:pt x="3094776" y="192132"/>
                      <a:pt x="3070201" y="161843"/>
                      <a:pt x="3045436" y="131742"/>
                    </a:cubicBezTo>
                    <a:cubicBezTo>
                      <a:pt x="3042958" y="128884"/>
                      <a:pt x="3040292" y="125455"/>
                      <a:pt x="3037054" y="124121"/>
                    </a:cubicBezTo>
                    <a:cubicBezTo>
                      <a:pt x="3003525" y="110215"/>
                      <a:pt x="2969614" y="97070"/>
                      <a:pt x="2936466" y="82400"/>
                    </a:cubicBezTo>
                    <a:cubicBezTo>
                      <a:pt x="2923702" y="76686"/>
                      <a:pt x="2910558" y="69637"/>
                      <a:pt x="2901031" y="59731"/>
                    </a:cubicBezTo>
                    <a:cubicBezTo>
                      <a:pt x="2879314" y="37250"/>
                      <a:pt x="2859502" y="12866"/>
                      <a:pt x="2828259" y="3149"/>
                    </a:cubicBezTo>
                    <a:cubicBezTo>
                      <a:pt x="2819114" y="293"/>
                      <a:pt x="2808256" y="-1231"/>
                      <a:pt x="2799492" y="1245"/>
                    </a:cubicBezTo>
                    <a:cubicBezTo>
                      <a:pt x="2763867" y="11532"/>
                      <a:pt x="2729005" y="24296"/>
                      <a:pt x="2693570" y="35154"/>
                    </a:cubicBezTo>
                    <a:cubicBezTo>
                      <a:pt x="2671092" y="41823"/>
                      <a:pt x="2650707" y="49825"/>
                      <a:pt x="2639847" y="73448"/>
                    </a:cubicBezTo>
                    <a:cubicBezTo>
                      <a:pt x="2636801" y="80114"/>
                      <a:pt x="2628226" y="87354"/>
                      <a:pt x="2621178" y="88688"/>
                    </a:cubicBezTo>
                    <a:cubicBezTo>
                      <a:pt x="2575839" y="97260"/>
                      <a:pt x="2531069" y="101451"/>
                      <a:pt x="2489348" y="72304"/>
                    </a:cubicBezTo>
                    <a:cubicBezTo>
                      <a:pt x="2480585" y="66017"/>
                      <a:pt x="2464201" y="66017"/>
                      <a:pt x="2452580" y="68683"/>
                    </a:cubicBezTo>
                    <a:cubicBezTo>
                      <a:pt x="2407811" y="78590"/>
                      <a:pt x="2365328" y="82020"/>
                      <a:pt x="2326464" y="50395"/>
                    </a:cubicBezTo>
                    <a:cubicBezTo>
                      <a:pt x="2321892" y="46585"/>
                      <a:pt x="2307224" y="50015"/>
                      <a:pt x="2300365" y="54777"/>
                    </a:cubicBezTo>
                    <a:cubicBezTo>
                      <a:pt x="2234259" y="101261"/>
                      <a:pt x="2198064" y="102405"/>
                      <a:pt x="2130434" y="58397"/>
                    </a:cubicBezTo>
                    <a:cubicBezTo>
                      <a:pt x="2126052" y="55539"/>
                      <a:pt x="2120337" y="52301"/>
                      <a:pt x="2118621" y="47919"/>
                    </a:cubicBezTo>
                    <a:cubicBezTo>
                      <a:pt x="2107001" y="19914"/>
                      <a:pt x="2082236" y="19152"/>
                      <a:pt x="2057659" y="16866"/>
                    </a:cubicBezTo>
                    <a:cubicBezTo>
                      <a:pt x="2030608" y="14390"/>
                      <a:pt x="2003555" y="11152"/>
                      <a:pt x="1976314" y="8865"/>
                    </a:cubicBezTo>
                    <a:cubicBezTo>
                      <a:pt x="1971550" y="8483"/>
                      <a:pt x="1966216" y="10007"/>
                      <a:pt x="1961454" y="11724"/>
                    </a:cubicBezTo>
                    <a:cubicBezTo>
                      <a:pt x="1943165" y="18010"/>
                      <a:pt x="1925449" y="27154"/>
                      <a:pt x="1906588" y="30964"/>
                    </a:cubicBezTo>
                    <a:cubicBezTo>
                      <a:pt x="1865821" y="39156"/>
                      <a:pt x="1826385" y="55539"/>
                      <a:pt x="1783330" y="48871"/>
                    </a:cubicBezTo>
                    <a:cubicBezTo>
                      <a:pt x="1775902" y="47729"/>
                      <a:pt x="1767327" y="53253"/>
                      <a:pt x="1759327" y="55349"/>
                    </a:cubicBezTo>
                    <a:cubicBezTo>
                      <a:pt x="1744849" y="58969"/>
                      <a:pt x="1730750" y="64111"/>
                      <a:pt x="1716082" y="65445"/>
                    </a:cubicBezTo>
                    <a:cubicBezTo>
                      <a:pt x="1677218" y="68875"/>
                      <a:pt x="1637975" y="71924"/>
                      <a:pt x="1598920" y="72114"/>
                    </a:cubicBezTo>
                    <a:cubicBezTo>
                      <a:pt x="1580061" y="72304"/>
                      <a:pt x="1561201" y="65065"/>
                      <a:pt x="1542150" y="62207"/>
                    </a:cubicBezTo>
                    <a:cubicBezTo>
                      <a:pt x="1533578" y="60873"/>
                      <a:pt x="1519669" y="58587"/>
                      <a:pt x="1516813" y="62779"/>
                    </a:cubicBezTo>
                    <a:cubicBezTo>
                      <a:pt x="1494714" y="94592"/>
                      <a:pt x="1463661" y="88496"/>
                      <a:pt x="1432228" y="88116"/>
                    </a:cubicBezTo>
                    <a:cubicBezTo>
                      <a:pt x="1362884" y="87354"/>
                      <a:pt x="1295826" y="60493"/>
                      <a:pt x="1224765" y="71924"/>
                    </a:cubicBezTo>
                    <a:cubicBezTo>
                      <a:pt x="1204191" y="75162"/>
                      <a:pt x="1181330" y="62397"/>
                      <a:pt x="1159231" y="58207"/>
                    </a:cubicBezTo>
                    <a:cubicBezTo>
                      <a:pt x="1147801" y="56111"/>
                      <a:pt x="1135228" y="53633"/>
                      <a:pt x="1124370" y="56301"/>
                    </a:cubicBezTo>
                    <a:cubicBezTo>
                      <a:pt x="1107605" y="60493"/>
                      <a:pt x="1091411" y="68113"/>
                      <a:pt x="1075600" y="75542"/>
                    </a:cubicBezTo>
                    <a:cubicBezTo>
                      <a:pt x="1046261" y="89258"/>
                      <a:pt x="1016162" y="89258"/>
                      <a:pt x="986633" y="79162"/>
                    </a:cubicBezTo>
                    <a:cubicBezTo>
                      <a:pt x="944722" y="64873"/>
                      <a:pt x="903193" y="64873"/>
                      <a:pt x="861089" y="76304"/>
                    </a:cubicBezTo>
                    <a:cubicBezTo>
                      <a:pt x="826990" y="85638"/>
                      <a:pt x="791935" y="92116"/>
                      <a:pt x="759168" y="104689"/>
                    </a:cubicBezTo>
                    <a:cubicBezTo>
                      <a:pt x="744689" y="110215"/>
                      <a:pt x="732497" y="126597"/>
                      <a:pt x="723735" y="140696"/>
                    </a:cubicBezTo>
                    <a:cubicBezTo>
                      <a:pt x="706018" y="169271"/>
                      <a:pt x="674013" y="169081"/>
                      <a:pt x="647532" y="147934"/>
                    </a:cubicBezTo>
                    <a:cubicBezTo>
                      <a:pt x="619717" y="125645"/>
                      <a:pt x="584664" y="112501"/>
                      <a:pt x="552659" y="95926"/>
                    </a:cubicBezTo>
                    <a:cubicBezTo>
                      <a:pt x="549993" y="94592"/>
                      <a:pt x="545039" y="96116"/>
                      <a:pt x="541800" y="97640"/>
                    </a:cubicBezTo>
                    <a:cubicBezTo>
                      <a:pt x="488649" y="122407"/>
                      <a:pt x="433593" y="126979"/>
                      <a:pt x="375107" y="123169"/>
                    </a:cubicBezTo>
                    <a:cubicBezTo>
                      <a:pt x="341960" y="121073"/>
                      <a:pt x="307289" y="137076"/>
                      <a:pt x="273567" y="145458"/>
                    </a:cubicBezTo>
                    <a:cubicBezTo>
                      <a:pt x="269757" y="146410"/>
                      <a:pt x="266519" y="151174"/>
                      <a:pt x="264043" y="154792"/>
                    </a:cubicBezTo>
                    <a:cubicBezTo>
                      <a:pt x="240228" y="190800"/>
                      <a:pt x="208223" y="200706"/>
                      <a:pt x="169360" y="177273"/>
                    </a:cubicBezTo>
                    <a:cubicBezTo>
                      <a:pt x="143643" y="161651"/>
                      <a:pt x="118114" y="158032"/>
                      <a:pt x="89347" y="157460"/>
                    </a:cubicBezTo>
                    <a:cubicBezTo>
                      <a:pt x="71059" y="157078"/>
                      <a:pt x="52962" y="147934"/>
                      <a:pt x="34291" y="145268"/>
                    </a:cubicBezTo>
                    <a:lnTo>
                      <a:pt x="0" y="142056"/>
                    </a:lnTo>
                    <a:lnTo>
                      <a:pt x="0" y="849556"/>
                    </a:lnTo>
                    <a:lnTo>
                      <a:pt x="60652" y="844783"/>
                    </a:lnTo>
                    <a:cubicBezTo>
                      <a:pt x="80251" y="839473"/>
                      <a:pt x="99446" y="832043"/>
                      <a:pt x="119068" y="827281"/>
                    </a:cubicBezTo>
                    <a:cubicBezTo>
                      <a:pt x="137355" y="822899"/>
                      <a:pt x="154501" y="812802"/>
                      <a:pt x="171840" y="804420"/>
                    </a:cubicBezTo>
                    <a:cubicBezTo>
                      <a:pt x="204985" y="788417"/>
                      <a:pt x="240420" y="798514"/>
                      <a:pt x="274329" y="794324"/>
                    </a:cubicBezTo>
                    <a:cubicBezTo>
                      <a:pt x="285188" y="792990"/>
                      <a:pt x="296046" y="791466"/>
                      <a:pt x="306715" y="788798"/>
                    </a:cubicBezTo>
                    <a:cubicBezTo>
                      <a:pt x="335864" y="781749"/>
                      <a:pt x="365583" y="775653"/>
                      <a:pt x="393967" y="765937"/>
                    </a:cubicBezTo>
                    <a:cubicBezTo>
                      <a:pt x="426165" y="755078"/>
                      <a:pt x="457028" y="740600"/>
                      <a:pt x="493793" y="725549"/>
                    </a:cubicBezTo>
                    <a:cubicBezTo>
                      <a:pt x="506557" y="729360"/>
                      <a:pt x="526180" y="739648"/>
                      <a:pt x="546373" y="740600"/>
                    </a:cubicBezTo>
                    <a:cubicBezTo>
                      <a:pt x="611337" y="743838"/>
                      <a:pt x="672107" y="726121"/>
                      <a:pt x="730211" y="698116"/>
                    </a:cubicBezTo>
                    <a:cubicBezTo>
                      <a:pt x="747927" y="689734"/>
                      <a:pt x="766980" y="684210"/>
                      <a:pt x="784889" y="676018"/>
                    </a:cubicBezTo>
                    <a:cubicBezTo>
                      <a:pt x="791173" y="673161"/>
                      <a:pt x="799365" y="667065"/>
                      <a:pt x="800509" y="661349"/>
                    </a:cubicBezTo>
                    <a:cubicBezTo>
                      <a:pt x="807175" y="628201"/>
                      <a:pt x="831942" y="628772"/>
                      <a:pt x="857661" y="626868"/>
                    </a:cubicBezTo>
                    <a:cubicBezTo>
                      <a:pt x="888332" y="624582"/>
                      <a:pt x="918621" y="619248"/>
                      <a:pt x="949102" y="614676"/>
                    </a:cubicBezTo>
                    <a:cubicBezTo>
                      <a:pt x="953104" y="614104"/>
                      <a:pt x="956722" y="610104"/>
                      <a:pt x="960342" y="607435"/>
                    </a:cubicBezTo>
                    <a:cubicBezTo>
                      <a:pt x="965867" y="603435"/>
                      <a:pt x="971011" y="597339"/>
                      <a:pt x="977109" y="595815"/>
                    </a:cubicBezTo>
                    <a:cubicBezTo>
                      <a:pt x="1008350" y="588385"/>
                      <a:pt x="1039783" y="582099"/>
                      <a:pt x="1071218" y="575240"/>
                    </a:cubicBezTo>
                    <a:cubicBezTo>
                      <a:pt x="1078266" y="573716"/>
                      <a:pt x="1085505" y="571812"/>
                      <a:pt x="1091983" y="568764"/>
                    </a:cubicBezTo>
                    <a:cubicBezTo>
                      <a:pt x="1098079" y="565906"/>
                      <a:pt x="1103223" y="560952"/>
                      <a:pt x="1109321" y="557904"/>
                    </a:cubicBezTo>
                    <a:cubicBezTo>
                      <a:pt x="1125892" y="549714"/>
                      <a:pt x="1142851" y="542093"/>
                      <a:pt x="1162279" y="532949"/>
                    </a:cubicBezTo>
                    <a:cubicBezTo>
                      <a:pt x="1173138" y="550094"/>
                      <a:pt x="1187810" y="540377"/>
                      <a:pt x="1206097" y="532187"/>
                    </a:cubicBezTo>
                    <a:cubicBezTo>
                      <a:pt x="1224765" y="523805"/>
                      <a:pt x="1246292" y="521137"/>
                      <a:pt x="1266867" y="518088"/>
                    </a:cubicBezTo>
                    <a:cubicBezTo>
                      <a:pt x="1304588" y="512564"/>
                      <a:pt x="1342499" y="509134"/>
                      <a:pt x="1380219" y="504182"/>
                    </a:cubicBezTo>
                    <a:cubicBezTo>
                      <a:pt x="1388221" y="503038"/>
                      <a:pt x="1397365" y="500944"/>
                      <a:pt x="1403461" y="496180"/>
                    </a:cubicBezTo>
                    <a:cubicBezTo>
                      <a:pt x="1445181" y="464175"/>
                      <a:pt x="1495858" y="455222"/>
                      <a:pt x="1544054" y="458268"/>
                    </a:cubicBezTo>
                    <a:cubicBezTo>
                      <a:pt x="1581965" y="460557"/>
                      <a:pt x="1619114" y="462270"/>
                      <a:pt x="1656644" y="459032"/>
                    </a:cubicBezTo>
                    <a:cubicBezTo>
                      <a:pt x="1659502" y="458841"/>
                      <a:pt x="1663312" y="459223"/>
                      <a:pt x="1665406" y="460747"/>
                    </a:cubicBezTo>
                    <a:cubicBezTo>
                      <a:pt x="1678360" y="470843"/>
                      <a:pt x="1691887" y="471605"/>
                      <a:pt x="1708461" y="473318"/>
                    </a:cubicBezTo>
                    <a:cubicBezTo>
                      <a:pt x="1731894" y="475797"/>
                      <a:pt x="1753421" y="474081"/>
                      <a:pt x="1775140" y="469891"/>
                    </a:cubicBezTo>
                    <a:cubicBezTo>
                      <a:pt x="1790952" y="466843"/>
                      <a:pt x="1806953" y="460557"/>
                      <a:pt x="1821051" y="452554"/>
                    </a:cubicBezTo>
                    <a:cubicBezTo>
                      <a:pt x="1840672" y="441314"/>
                      <a:pt x="1859535" y="436934"/>
                      <a:pt x="1878203" y="451792"/>
                    </a:cubicBezTo>
                    <a:cubicBezTo>
                      <a:pt x="1898396" y="467605"/>
                      <a:pt x="1921257" y="462081"/>
                      <a:pt x="1943547" y="462651"/>
                    </a:cubicBezTo>
                    <a:cubicBezTo>
                      <a:pt x="1953262" y="462843"/>
                      <a:pt x="1963550" y="462461"/>
                      <a:pt x="1972884" y="464937"/>
                    </a:cubicBezTo>
                    <a:cubicBezTo>
                      <a:pt x="1999935" y="471987"/>
                      <a:pt x="2026036" y="482655"/>
                      <a:pt x="2053469" y="487417"/>
                    </a:cubicBezTo>
                    <a:cubicBezTo>
                      <a:pt x="2068710" y="490084"/>
                      <a:pt x="2085664" y="485321"/>
                      <a:pt x="2101477" y="481893"/>
                    </a:cubicBezTo>
                    <a:cubicBezTo>
                      <a:pt x="2117479" y="478273"/>
                      <a:pt x="2133290" y="472749"/>
                      <a:pt x="2148722" y="467033"/>
                    </a:cubicBezTo>
                    <a:cubicBezTo>
                      <a:pt x="2159199" y="463223"/>
                      <a:pt x="2170629" y="459603"/>
                      <a:pt x="2179011" y="452744"/>
                    </a:cubicBezTo>
                    <a:cubicBezTo>
                      <a:pt x="2198064" y="437124"/>
                      <a:pt x="2217685" y="434455"/>
                      <a:pt x="2240165" y="442648"/>
                    </a:cubicBezTo>
                    <a:cubicBezTo>
                      <a:pt x="2243593" y="443982"/>
                      <a:pt x="2247594" y="443982"/>
                      <a:pt x="2251404" y="444172"/>
                    </a:cubicBezTo>
                    <a:cubicBezTo>
                      <a:pt x="2312370" y="448172"/>
                      <a:pt x="2373330" y="450650"/>
                      <a:pt x="2433912" y="456746"/>
                    </a:cubicBezTo>
                    <a:cubicBezTo>
                      <a:pt x="2458485" y="459223"/>
                      <a:pt x="2482107" y="470081"/>
                      <a:pt x="2506302" y="476939"/>
                    </a:cubicBezTo>
                    <a:cubicBezTo>
                      <a:pt x="2511256" y="478273"/>
                      <a:pt x="2516783" y="480369"/>
                      <a:pt x="2521735" y="479415"/>
                    </a:cubicBezTo>
                    <a:cubicBezTo>
                      <a:pt x="2575647" y="469891"/>
                      <a:pt x="2626132" y="483797"/>
                      <a:pt x="2675854" y="502086"/>
                    </a:cubicBezTo>
                    <a:cubicBezTo>
                      <a:pt x="2680996" y="503992"/>
                      <a:pt x="2687282" y="503419"/>
                      <a:pt x="2692998" y="503038"/>
                    </a:cubicBezTo>
                    <a:cubicBezTo>
                      <a:pt x="2709003" y="501706"/>
                      <a:pt x="2726337" y="495038"/>
                      <a:pt x="2740816" y="499037"/>
                    </a:cubicBezTo>
                    <a:cubicBezTo>
                      <a:pt x="2779297" y="510088"/>
                      <a:pt x="2817398" y="523423"/>
                      <a:pt x="2853596" y="540187"/>
                    </a:cubicBezTo>
                    <a:cubicBezTo>
                      <a:pt x="2890365" y="557142"/>
                      <a:pt x="2924464" y="571430"/>
                      <a:pt x="2966565" y="554286"/>
                    </a:cubicBezTo>
                    <a:cubicBezTo>
                      <a:pt x="2984472" y="547045"/>
                      <a:pt x="3008095" y="552190"/>
                      <a:pt x="3028671" y="554094"/>
                    </a:cubicBezTo>
                    <a:cubicBezTo>
                      <a:pt x="3043720" y="555618"/>
                      <a:pt x="3058198" y="564192"/>
                      <a:pt x="3073059" y="564192"/>
                    </a:cubicBezTo>
                    <a:cubicBezTo>
                      <a:pt x="3112686" y="564192"/>
                      <a:pt x="3147927" y="574288"/>
                      <a:pt x="3182219" y="594862"/>
                    </a:cubicBezTo>
                    <a:cubicBezTo>
                      <a:pt x="3195557" y="602863"/>
                      <a:pt x="3216322" y="597529"/>
                      <a:pt x="3233656" y="599625"/>
                    </a:cubicBezTo>
                    <a:cubicBezTo>
                      <a:pt x="3251947" y="602101"/>
                      <a:pt x="3270804" y="604387"/>
                      <a:pt x="3288332" y="609914"/>
                    </a:cubicBezTo>
                    <a:cubicBezTo>
                      <a:pt x="3333672" y="624392"/>
                      <a:pt x="3378441" y="640774"/>
                      <a:pt x="3423591" y="656015"/>
                    </a:cubicBezTo>
                    <a:cubicBezTo>
                      <a:pt x="3460738" y="668590"/>
                      <a:pt x="3497317" y="658683"/>
                      <a:pt x="3534084" y="653349"/>
                    </a:cubicBezTo>
                    <a:cubicBezTo>
                      <a:pt x="3557137" y="649919"/>
                      <a:pt x="3578662" y="641727"/>
                      <a:pt x="3604571" y="653918"/>
                    </a:cubicBezTo>
                    <a:cubicBezTo>
                      <a:pt x="3629338" y="665541"/>
                      <a:pt x="3660771" y="662873"/>
                      <a:pt x="3688586" y="669160"/>
                    </a:cubicBezTo>
                    <a:cubicBezTo>
                      <a:pt x="3712020" y="674494"/>
                      <a:pt x="3734687" y="683068"/>
                      <a:pt x="3757358" y="691450"/>
                    </a:cubicBezTo>
                    <a:cubicBezTo>
                      <a:pt x="3788221" y="702881"/>
                      <a:pt x="3818700" y="714881"/>
                      <a:pt x="3852421" y="709167"/>
                    </a:cubicBezTo>
                    <a:cubicBezTo>
                      <a:pt x="3890714" y="702689"/>
                      <a:pt x="3917001" y="727073"/>
                      <a:pt x="3947104" y="743267"/>
                    </a:cubicBezTo>
                    <a:cubicBezTo>
                      <a:pt x="3967869" y="754316"/>
                      <a:pt x="3990538" y="762509"/>
                      <a:pt x="4013208" y="769367"/>
                    </a:cubicBezTo>
                    <a:cubicBezTo>
                      <a:pt x="4043497" y="778321"/>
                      <a:pt x="4074740" y="783655"/>
                      <a:pt x="4105222" y="792417"/>
                    </a:cubicBezTo>
                    <a:cubicBezTo>
                      <a:pt x="4151325" y="805561"/>
                      <a:pt x="4198001" y="815850"/>
                      <a:pt x="4246006" y="808610"/>
                    </a:cubicBezTo>
                    <a:cubicBezTo>
                      <a:pt x="4268105" y="805372"/>
                      <a:pt x="4288682" y="805561"/>
                      <a:pt x="4310779" y="810326"/>
                    </a:cubicBezTo>
                    <a:cubicBezTo>
                      <a:pt x="4346974" y="818136"/>
                      <a:pt x="4384123" y="819089"/>
                      <a:pt x="4413272" y="848235"/>
                    </a:cubicBezTo>
                    <a:cubicBezTo>
                      <a:pt x="4423558" y="858524"/>
                      <a:pt x="4442037" y="861190"/>
                      <a:pt x="4457087" y="866524"/>
                    </a:cubicBezTo>
                    <a:cubicBezTo>
                      <a:pt x="4474424" y="872812"/>
                      <a:pt x="4487186" y="869572"/>
                      <a:pt x="4496523" y="851284"/>
                    </a:cubicBezTo>
                    <a:cubicBezTo>
                      <a:pt x="4500713" y="843093"/>
                      <a:pt x="4512715" y="835091"/>
                      <a:pt x="4522050" y="833757"/>
                    </a:cubicBezTo>
                    <a:cubicBezTo>
                      <a:pt x="4550055" y="829757"/>
                      <a:pt x="4575773" y="835663"/>
                      <a:pt x="4602824" y="848618"/>
                    </a:cubicBezTo>
                    <a:cubicBezTo>
                      <a:pt x="4628161" y="860810"/>
                      <a:pt x="4659786" y="859476"/>
                      <a:pt x="4688553" y="864238"/>
                    </a:cubicBezTo>
                    <a:cubicBezTo>
                      <a:pt x="4708936" y="867668"/>
                      <a:pt x="4729321" y="874716"/>
                      <a:pt x="4749895" y="874716"/>
                    </a:cubicBezTo>
                    <a:cubicBezTo>
                      <a:pt x="4775424" y="874716"/>
                      <a:pt x="4800761" y="868620"/>
                      <a:pt x="4826480" y="866334"/>
                    </a:cubicBezTo>
                    <a:cubicBezTo>
                      <a:pt x="4846482" y="864430"/>
                      <a:pt x="4866867" y="865192"/>
                      <a:pt x="4886870" y="862906"/>
                    </a:cubicBezTo>
                    <a:cubicBezTo>
                      <a:pt x="4903254" y="861190"/>
                      <a:pt x="4919447" y="856810"/>
                      <a:pt x="4935639" y="853190"/>
                    </a:cubicBezTo>
                    <a:cubicBezTo>
                      <a:pt x="4941546" y="851856"/>
                      <a:pt x="4947452" y="846711"/>
                      <a:pt x="4952784" y="847473"/>
                    </a:cubicBezTo>
                    <a:cubicBezTo>
                      <a:pt x="5005745" y="855666"/>
                      <a:pt x="5043847" y="819089"/>
                      <a:pt x="5088617" y="802896"/>
                    </a:cubicBezTo>
                    <a:cubicBezTo>
                      <a:pt x="5135672" y="785749"/>
                      <a:pt x="5181204" y="759461"/>
                      <a:pt x="5233781" y="767271"/>
                    </a:cubicBezTo>
                    <a:cubicBezTo>
                      <a:pt x="5265596" y="772033"/>
                      <a:pt x="5296267" y="783083"/>
                      <a:pt x="5327893" y="789752"/>
                    </a:cubicBezTo>
                    <a:cubicBezTo>
                      <a:pt x="5339132" y="792038"/>
                      <a:pt x="5351705" y="791656"/>
                      <a:pt x="5362946" y="789370"/>
                    </a:cubicBezTo>
                    <a:cubicBezTo>
                      <a:pt x="5417240" y="778891"/>
                      <a:pt x="5470771" y="777367"/>
                      <a:pt x="5524115" y="794514"/>
                    </a:cubicBezTo>
                    <a:cubicBezTo>
                      <a:pt x="5533257" y="797372"/>
                      <a:pt x="5542974" y="800038"/>
                      <a:pt x="5552500" y="800038"/>
                    </a:cubicBezTo>
                    <a:cubicBezTo>
                      <a:pt x="5604697" y="800038"/>
                      <a:pt x="5655944" y="796038"/>
                      <a:pt x="5705857" y="777367"/>
                    </a:cubicBezTo>
                    <a:cubicBezTo>
                      <a:pt x="5722622" y="771080"/>
                      <a:pt x="5743006" y="775081"/>
                      <a:pt x="5761485" y="773557"/>
                    </a:cubicBezTo>
                    <a:cubicBezTo>
                      <a:pt x="5778629" y="772224"/>
                      <a:pt x="5796156" y="771653"/>
                      <a:pt x="5812731" y="767271"/>
                    </a:cubicBezTo>
                    <a:cubicBezTo>
                      <a:pt x="5836925" y="760795"/>
                      <a:pt x="5859404" y="760033"/>
                      <a:pt x="5884361" y="765747"/>
                    </a:cubicBezTo>
                    <a:cubicBezTo>
                      <a:pt x="5908174" y="771080"/>
                      <a:pt x="5933892" y="768415"/>
                      <a:pt x="5958660" y="768605"/>
                    </a:cubicBezTo>
                    <a:cubicBezTo>
                      <a:pt x="5986282" y="768795"/>
                      <a:pt x="6013906" y="768984"/>
                      <a:pt x="6041528" y="768033"/>
                    </a:cubicBezTo>
                    <a:cubicBezTo>
                      <a:pt x="6052579" y="767653"/>
                      <a:pt x="6065151" y="760033"/>
                      <a:pt x="6074297" y="763081"/>
                    </a:cubicBezTo>
                    <a:cubicBezTo>
                      <a:pt x="6103824" y="773366"/>
                      <a:pt x="6133353" y="760985"/>
                      <a:pt x="6162880" y="766509"/>
                    </a:cubicBezTo>
                    <a:cubicBezTo>
                      <a:pt x="6177360" y="769367"/>
                      <a:pt x="6193743" y="761557"/>
                      <a:pt x="6209364" y="760795"/>
                    </a:cubicBezTo>
                    <a:cubicBezTo>
                      <a:pt x="6234892" y="759461"/>
                      <a:pt x="6260419" y="760033"/>
                      <a:pt x="6285948" y="759651"/>
                    </a:cubicBezTo>
                    <a:cubicBezTo>
                      <a:pt x="6294330" y="759461"/>
                      <a:pt x="6302523" y="758699"/>
                      <a:pt x="6310905" y="758316"/>
                    </a:cubicBezTo>
                    <a:cubicBezTo>
                      <a:pt x="6318335" y="757936"/>
                      <a:pt x="6326145" y="756222"/>
                      <a:pt x="6333194" y="757554"/>
                    </a:cubicBezTo>
                    <a:cubicBezTo>
                      <a:pt x="6358723" y="762318"/>
                      <a:pt x="6383869" y="770129"/>
                      <a:pt x="6409586" y="773177"/>
                    </a:cubicBezTo>
                    <a:cubicBezTo>
                      <a:pt x="6431875" y="775843"/>
                      <a:pt x="6454928" y="772224"/>
                      <a:pt x="6477407" y="774129"/>
                    </a:cubicBezTo>
                    <a:cubicBezTo>
                      <a:pt x="6517032" y="777367"/>
                      <a:pt x="6556657" y="783083"/>
                      <a:pt x="6596283" y="786703"/>
                    </a:cubicBezTo>
                    <a:cubicBezTo>
                      <a:pt x="6604857" y="787465"/>
                      <a:pt x="6613809" y="782701"/>
                      <a:pt x="6622573" y="782321"/>
                    </a:cubicBezTo>
                    <a:cubicBezTo>
                      <a:pt x="6650006" y="781369"/>
                      <a:pt x="6677439" y="781177"/>
                      <a:pt x="6704872" y="780607"/>
                    </a:cubicBezTo>
                    <a:cubicBezTo>
                      <a:pt x="6720493" y="780415"/>
                      <a:pt x="6736305" y="780987"/>
                      <a:pt x="6751738" y="779273"/>
                    </a:cubicBezTo>
                    <a:cubicBezTo>
                      <a:pt x="6772120" y="776987"/>
                      <a:pt x="6790599" y="773557"/>
                      <a:pt x="6809650" y="788417"/>
                    </a:cubicBezTo>
                    <a:cubicBezTo>
                      <a:pt x="6816984" y="794180"/>
                      <a:pt x="6824819" y="797942"/>
                      <a:pt x="6832976" y="800428"/>
                    </a:cubicBezTo>
                    <a:close/>
                  </a:path>
                </a:pathLst>
              </a:custGeom>
              <a:blipFill dpi="0" rotWithShape="1">
                <a:blip r:embed="rId3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3CD2CE9E-802D-681E-7E96-471A31047F8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8" b="5488"/>
          <a:stretch/>
        </p:blipFill>
        <p:spPr>
          <a:xfrm>
            <a:off x="835024" y="1751690"/>
            <a:ext cx="4397376" cy="39347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E31DBB5-B29C-11FA-5CF7-5D88ADDD86C2}"/>
              </a:ext>
            </a:extLst>
          </p:cNvPr>
          <p:cNvSpPr txBox="1"/>
          <p:nvPr/>
        </p:nvSpPr>
        <p:spPr>
          <a:xfrm>
            <a:off x="6590748" y="2097983"/>
            <a:ext cx="5398052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800" i="1" dirty="0">
                <a:solidFill>
                  <a:schemeClr val="bg1"/>
                </a:solidFill>
              </a:rPr>
              <a:t>“This is what the LORD says about this people: ‘They greatly love to wander; they do not restrain their feet. So the LORD does not accept them; he will now remember their wickedness and punish them for their sins.’”</a:t>
            </a:r>
          </a:p>
          <a:p>
            <a:endParaRPr lang="en-CA" sz="2800" i="1" dirty="0">
              <a:solidFill>
                <a:schemeClr val="bg1"/>
              </a:solidFill>
            </a:endParaRPr>
          </a:p>
          <a:p>
            <a:r>
              <a:rPr lang="en-CA" sz="2800" i="1" dirty="0">
                <a:solidFill>
                  <a:schemeClr val="bg1"/>
                </a:solidFill>
              </a:rPr>
              <a:t>			Jeremiah 14:10</a:t>
            </a:r>
          </a:p>
        </p:txBody>
      </p:sp>
    </p:spTree>
    <p:extLst>
      <p:ext uri="{BB962C8B-B14F-4D97-AF65-F5344CB8AC3E}">
        <p14:creationId xmlns:p14="http://schemas.microsoft.com/office/powerpoint/2010/main" val="117219019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5A5D8AB-14E7-36FA-CBF3-50B5A23998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6F450742-146C-3A75-4000-EF3FFECEA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C0ACB8-2FD9-179A-119E-307C2A693E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9737" y="174978"/>
            <a:ext cx="4896277" cy="1644988"/>
          </a:xfrm>
          <a:prstGeom prst="ellipse">
            <a:avLst/>
          </a:prstGeom>
        </p:spPr>
        <p:txBody>
          <a:bodyPr vert="horz" lIns="91440" tIns="45720" rIns="91440" bIns="45720" rtlCol="0">
            <a:normAutofit fontScale="90000"/>
          </a:bodyPr>
          <a:lstStyle/>
          <a:p>
            <a:r>
              <a:rPr lang="en-US" sz="2900" b="1" dirty="0">
                <a:solidFill>
                  <a:schemeClr val="bg1"/>
                </a:solidFill>
              </a:rPr>
              <a:t>III. THE PATHWAY OF WANDERING (Matthew 18:12-14)</a:t>
            </a:r>
            <a:endParaRPr lang="en-US" sz="2900" dirty="0">
              <a:solidFill>
                <a:schemeClr val="bg1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1BF78DCE-8F26-5700-1B97-35A124F78D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6270085" cy="6858000"/>
            <a:chOff x="1" y="0"/>
            <a:chExt cx="6270085" cy="6858000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C5D2987-3D59-DC75-D5FB-D14AE230AD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6084449" cy="6858000"/>
              <a:chOff x="1" y="0"/>
              <a:chExt cx="6084449" cy="6858000"/>
            </a:xfrm>
          </p:grpSpPr>
          <p:sp>
            <p:nvSpPr>
              <p:cNvPr id="39" name="Rectangle 35">
                <a:extLst>
                  <a:ext uri="{FF2B5EF4-FFF2-40B4-BE49-F238E27FC236}">
                    <a16:creationId xmlns:a16="http://schemas.microsoft.com/office/drawing/2014/main" id="{617ED301-3092-B51F-9CD1-31D5BB6BDEE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6084449" cy="6858000"/>
              </a:xfrm>
              <a:custGeom>
                <a:avLst/>
                <a:gdLst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36343 w 5936343"/>
                  <a:gd name="connsiteY2" fmla="*/ 6858000 h 6858000"/>
                  <a:gd name="connsiteX3" fmla="*/ 0 w 5936343"/>
                  <a:gd name="connsiteY3" fmla="*/ 6858000 h 6858000"/>
                  <a:gd name="connsiteX4" fmla="*/ 0 w 5936343"/>
                  <a:gd name="connsiteY4" fmla="*/ 0 h 6858000"/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29223 w 5936343"/>
                  <a:gd name="connsiteY2" fmla="*/ 1702279 h 6858000"/>
                  <a:gd name="connsiteX3" fmla="*/ 5936343 w 5936343"/>
                  <a:gd name="connsiteY3" fmla="*/ 6858000 h 6858000"/>
                  <a:gd name="connsiteX4" fmla="*/ 0 w 5936343"/>
                  <a:gd name="connsiteY4" fmla="*/ 6858000 h 6858000"/>
                  <a:gd name="connsiteX5" fmla="*/ 0 w 5936343"/>
                  <a:gd name="connsiteY5" fmla="*/ 0 h 6858000"/>
                  <a:gd name="connsiteX0" fmla="*/ 0 w 6073025"/>
                  <a:gd name="connsiteY0" fmla="*/ 0 h 6858000"/>
                  <a:gd name="connsiteX1" fmla="*/ 5936343 w 6073025"/>
                  <a:gd name="connsiteY1" fmla="*/ 0 h 6858000"/>
                  <a:gd name="connsiteX2" fmla="*/ 6072996 w 6073025"/>
                  <a:gd name="connsiteY2" fmla="*/ 1840302 h 6858000"/>
                  <a:gd name="connsiteX3" fmla="*/ 5936343 w 6073025"/>
                  <a:gd name="connsiteY3" fmla="*/ 6858000 h 6858000"/>
                  <a:gd name="connsiteX4" fmla="*/ 0 w 6073025"/>
                  <a:gd name="connsiteY4" fmla="*/ 6858000 h 6858000"/>
                  <a:gd name="connsiteX5" fmla="*/ 0 w 6073025"/>
                  <a:gd name="connsiteY5" fmla="*/ 0 h 6858000"/>
                  <a:gd name="connsiteX0" fmla="*/ 0 w 6387976"/>
                  <a:gd name="connsiteY0" fmla="*/ 0 h 6858000"/>
                  <a:gd name="connsiteX1" fmla="*/ 5936343 w 6387976"/>
                  <a:gd name="connsiteY1" fmla="*/ 0 h 6858000"/>
                  <a:gd name="connsiteX2" fmla="*/ 6072996 w 6387976"/>
                  <a:gd name="connsiteY2" fmla="*/ 1840302 h 6858000"/>
                  <a:gd name="connsiteX3" fmla="*/ 5986732 w 6387976"/>
                  <a:gd name="connsiteY3" fmla="*/ 4675517 h 6858000"/>
                  <a:gd name="connsiteX4" fmla="*/ 5936343 w 6387976"/>
                  <a:gd name="connsiteY4" fmla="*/ 6858000 h 6858000"/>
                  <a:gd name="connsiteX5" fmla="*/ 0 w 6387976"/>
                  <a:gd name="connsiteY5" fmla="*/ 6858000 h 6858000"/>
                  <a:gd name="connsiteX6" fmla="*/ 0 w 6387976"/>
                  <a:gd name="connsiteY6" fmla="*/ 0 h 6858000"/>
                  <a:gd name="connsiteX0" fmla="*/ 0 w 6073674"/>
                  <a:gd name="connsiteY0" fmla="*/ 0 h 6858000"/>
                  <a:gd name="connsiteX1" fmla="*/ 5936343 w 6073674"/>
                  <a:gd name="connsiteY1" fmla="*/ 0 h 6858000"/>
                  <a:gd name="connsiteX2" fmla="*/ 6072996 w 6073674"/>
                  <a:gd name="connsiteY2" fmla="*/ 1840302 h 6858000"/>
                  <a:gd name="connsiteX3" fmla="*/ 5986732 w 6073674"/>
                  <a:gd name="connsiteY3" fmla="*/ 4675517 h 6858000"/>
                  <a:gd name="connsiteX4" fmla="*/ 5936343 w 6073674"/>
                  <a:gd name="connsiteY4" fmla="*/ 6858000 h 6858000"/>
                  <a:gd name="connsiteX5" fmla="*/ 0 w 6073674"/>
                  <a:gd name="connsiteY5" fmla="*/ 6858000 h 6858000"/>
                  <a:gd name="connsiteX6" fmla="*/ 0 w 6073674"/>
                  <a:gd name="connsiteY6" fmla="*/ 0 h 6858000"/>
                  <a:gd name="connsiteX0" fmla="*/ 0 w 6073134"/>
                  <a:gd name="connsiteY0" fmla="*/ 0 h 6858000"/>
                  <a:gd name="connsiteX1" fmla="*/ 5936343 w 6073134"/>
                  <a:gd name="connsiteY1" fmla="*/ 0 h 6858000"/>
                  <a:gd name="connsiteX2" fmla="*/ 6072996 w 6073134"/>
                  <a:gd name="connsiteY2" fmla="*/ 1840302 h 6858000"/>
                  <a:gd name="connsiteX3" fmla="*/ 5681932 w 6073134"/>
                  <a:gd name="connsiteY3" fmla="*/ 4537495 h 6858000"/>
                  <a:gd name="connsiteX4" fmla="*/ 5936343 w 6073134"/>
                  <a:gd name="connsiteY4" fmla="*/ 6858000 h 6858000"/>
                  <a:gd name="connsiteX5" fmla="*/ 0 w 6073134"/>
                  <a:gd name="connsiteY5" fmla="*/ 6858000 h 6858000"/>
                  <a:gd name="connsiteX6" fmla="*/ 0 w 6073134"/>
                  <a:gd name="connsiteY6" fmla="*/ 0 h 6858000"/>
                  <a:gd name="connsiteX0" fmla="*/ 0 w 6084449"/>
                  <a:gd name="connsiteY0" fmla="*/ 0 h 6858000"/>
                  <a:gd name="connsiteX1" fmla="*/ 5936343 w 6084449"/>
                  <a:gd name="connsiteY1" fmla="*/ 0 h 6858000"/>
                  <a:gd name="connsiteX2" fmla="*/ 6072996 w 6084449"/>
                  <a:gd name="connsiteY2" fmla="*/ 1840302 h 6858000"/>
                  <a:gd name="connsiteX3" fmla="*/ 5681932 w 6084449"/>
                  <a:gd name="connsiteY3" fmla="*/ 4537495 h 6858000"/>
                  <a:gd name="connsiteX4" fmla="*/ 5936343 w 6084449"/>
                  <a:gd name="connsiteY4" fmla="*/ 6858000 h 6858000"/>
                  <a:gd name="connsiteX5" fmla="*/ 0 w 6084449"/>
                  <a:gd name="connsiteY5" fmla="*/ 6858000 h 6858000"/>
                  <a:gd name="connsiteX6" fmla="*/ 0 w 6084449"/>
                  <a:gd name="connsiteY6" fmla="*/ 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84449" h="6858000">
                    <a:moveTo>
                      <a:pt x="0" y="0"/>
                    </a:moveTo>
                    <a:lnTo>
                      <a:pt x="5936343" y="0"/>
                    </a:lnTo>
                    <a:cubicBezTo>
                      <a:pt x="5933970" y="567426"/>
                      <a:pt x="6075369" y="1272876"/>
                      <a:pt x="6072996" y="1840302"/>
                    </a:cubicBezTo>
                    <a:cubicBezTo>
                      <a:pt x="6161907" y="2901352"/>
                      <a:pt x="5704708" y="3701212"/>
                      <a:pt x="5681932" y="4537495"/>
                    </a:cubicBezTo>
                    <a:cubicBezTo>
                      <a:pt x="5659157" y="5373778"/>
                      <a:pt x="5801196" y="6361982"/>
                      <a:pt x="5936343" y="6858000"/>
                    </a:cubicBezTo>
                    <a:lnTo>
                      <a:pt x="0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5">
                <a:extLst>
                  <a:ext uri="{FF2B5EF4-FFF2-40B4-BE49-F238E27FC236}">
                    <a16:creationId xmlns:a16="http://schemas.microsoft.com/office/drawing/2014/main" id="{F03F7C5C-9FF3-9903-4098-D04EE451930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6084449" cy="6858000"/>
              </a:xfrm>
              <a:custGeom>
                <a:avLst/>
                <a:gdLst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36343 w 5936343"/>
                  <a:gd name="connsiteY2" fmla="*/ 6858000 h 6858000"/>
                  <a:gd name="connsiteX3" fmla="*/ 0 w 5936343"/>
                  <a:gd name="connsiteY3" fmla="*/ 6858000 h 6858000"/>
                  <a:gd name="connsiteX4" fmla="*/ 0 w 5936343"/>
                  <a:gd name="connsiteY4" fmla="*/ 0 h 6858000"/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29223 w 5936343"/>
                  <a:gd name="connsiteY2" fmla="*/ 1702279 h 6858000"/>
                  <a:gd name="connsiteX3" fmla="*/ 5936343 w 5936343"/>
                  <a:gd name="connsiteY3" fmla="*/ 6858000 h 6858000"/>
                  <a:gd name="connsiteX4" fmla="*/ 0 w 5936343"/>
                  <a:gd name="connsiteY4" fmla="*/ 6858000 h 6858000"/>
                  <a:gd name="connsiteX5" fmla="*/ 0 w 5936343"/>
                  <a:gd name="connsiteY5" fmla="*/ 0 h 6858000"/>
                  <a:gd name="connsiteX0" fmla="*/ 0 w 6073025"/>
                  <a:gd name="connsiteY0" fmla="*/ 0 h 6858000"/>
                  <a:gd name="connsiteX1" fmla="*/ 5936343 w 6073025"/>
                  <a:gd name="connsiteY1" fmla="*/ 0 h 6858000"/>
                  <a:gd name="connsiteX2" fmla="*/ 6072996 w 6073025"/>
                  <a:gd name="connsiteY2" fmla="*/ 1840302 h 6858000"/>
                  <a:gd name="connsiteX3" fmla="*/ 5936343 w 6073025"/>
                  <a:gd name="connsiteY3" fmla="*/ 6858000 h 6858000"/>
                  <a:gd name="connsiteX4" fmla="*/ 0 w 6073025"/>
                  <a:gd name="connsiteY4" fmla="*/ 6858000 h 6858000"/>
                  <a:gd name="connsiteX5" fmla="*/ 0 w 6073025"/>
                  <a:gd name="connsiteY5" fmla="*/ 0 h 6858000"/>
                  <a:gd name="connsiteX0" fmla="*/ 0 w 6387976"/>
                  <a:gd name="connsiteY0" fmla="*/ 0 h 6858000"/>
                  <a:gd name="connsiteX1" fmla="*/ 5936343 w 6387976"/>
                  <a:gd name="connsiteY1" fmla="*/ 0 h 6858000"/>
                  <a:gd name="connsiteX2" fmla="*/ 6072996 w 6387976"/>
                  <a:gd name="connsiteY2" fmla="*/ 1840302 h 6858000"/>
                  <a:gd name="connsiteX3" fmla="*/ 5986732 w 6387976"/>
                  <a:gd name="connsiteY3" fmla="*/ 4675517 h 6858000"/>
                  <a:gd name="connsiteX4" fmla="*/ 5936343 w 6387976"/>
                  <a:gd name="connsiteY4" fmla="*/ 6858000 h 6858000"/>
                  <a:gd name="connsiteX5" fmla="*/ 0 w 6387976"/>
                  <a:gd name="connsiteY5" fmla="*/ 6858000 h 6858000"/>
                  <a:gd name="connsiteX6" fmla="*/ 0 w 6387976"/>
                  <a:gd name="connsiteY6" fmla="*/ 0 h 6858000"/>
                  <a:gd name="connsiteX0" fmla="*/ 0 w 6073674"/>
                  <a:gd name="connsiteY0" fmla="*/ 0 h 6858000"/>
                  <a:gd name="connsiteX1" fmla="*/ 5936343 w 6073674"/>
                  <a:gd name="connsiteY1" fmla="*/ 0 h 6858000"/>
                  <a:gd name="connsiteX2" fmla="*/ 6072996 w 6073674"/>
                  <a:gd name="connsiteY2" fmla="*/ 1840302 h 6858000"/>
                  <a:gd name="connsiteX3" fmla="*/ 5986732 w 6073674"/>
                  <a:gd name="connsiteY3" fmla="*/ 4675517 h 6858000"/>
                  <a:gd name="connsiteX4" fmla="*/ 5936343 w 6073674"/>
                  <a:gd name="connsiteY4" fmla="*/ 6858000 h 6858000"/>
                  <a:gd name="connsiteX5" fmla="*/ 0 w 6073674"/>
                  <a:gd name="connsiteY5" fmla="*/ 6858000 h 6858000"/>
                  <a:gd name="connsiteX6" fmla="*/ 0 w 6073674"/>
                  <a:gd name="connsiteY6" fmla="*/ 0 h 6858000"/>
                  <a:gd name="connsiteX0" fmla="*/ 0 w 6073134"/>
                  <a:gd name="connsiteY0" fmla="*/ 0 h 6858000"/>
                  <a:gd name="connsiteX1" fmla="*/ 5936343 w 6073134"/>
                  <a:gd name="connsiteY1" fmla="*/ 0 h 6858000"/>
                  <a:gd name="connsiteX2" fmla="*/ 6072996 w 6073134"/>
                  <a:gd name="connsiteY2" fmla="*/ 1840302 h 6858000"/>
                  <a:gd name="connsiteX3" fmla="*/ 5681932 w 6073134"/>
                  <a:gd name="connsiteY3" fmla="*/ 4537495 h 6858000"/>
                  <a:gd name="connsiteX4" fmla="*/ 5936343 w 6073134"/>
                  <a:gd name="connsiteY4" fmla="*/ 6858000 h 6858000"/>
                  <a:gd name="connsiteX5" fmla="*/ 0 w 6073134"/>
                  <a:gd name="connsiteY5" fmla="*/ 6858000 h 6858000"/>
                  <a:gd name="connsiteX6" fmla="*/ 0 w 6073134"/>
                  <a:gd name="connsiteY6" fmla="*/ 0 h 6858000"/>
                  <a:gd name="connsiteX0" fmla="*/ 0 w 6084449"/>
                  <a:gd name="connsiteY0" fmla="*/ 0 h 6858000"/>
                  <a:gd name="connsiteX1" fmla="*/ 5936343 w 6084449"/>
                  <a:gd name="connsiteY1" fmla="*/ 0 h 6858000"/>
                  <a:gd name="connsiteX2" fmla="*/ 6072996 w 6084449"/>
                  <a:gd name="connsiteY2" fmla="*/ 1840302 h 6858000"/>
                  <a:gd name="connsiteX3" fmla="*/ 5681932 w 6084449"/>
                  <a:gd name="connsiteY3" fmla="*/ 4537495 h 6858000"/>
                  <a:gd name="connsiteX4" fmla="*/ 5936343 w 6084449"/>
                  <a:gd name="connsiteY4" fmla="*/ 6858000 h 6858000"/>
                  <a:gd name="connsiteX5" fmla="*/ 0 w 6084449"/>
                  <a:gd name="connsiteY5" fmla="*/ 6858000 h 6858000"/>
                  <a:gd name="connsiteX6" fmla="*/ 0 w 6084449"/>
                  <a:gd name="connsiteY6" fmla="*/ 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84449" h="6858000">
                    <a:moveTo>
                      <a:pt x="0" y="0"/>
                    </a:moveTo>
                    <a:lnTo>
                      <a:pt x="5936343" y="0"/>
                    </a:lnTo>
                    <a:cubicBezTo>
                      <a:pt x="5933970" y="567426"/>
                      <a:pt x="6075369" y="1272876"/>
                      <a:pt x="6072996" y="1840302"/>
                    </a:cubicBezTo>
                    <a:cubicBezTo>
                      <a:pt x="6161907" y="2901352"/>
                      <a:pt x="5704708" y="3701212"/>
                      <a:pt x="5681932" y="4537495"/>
                    </a:cubicBezTo>
                    <a:cubicBezTo>
                      <a:pt x="5659157" y="5373778"/>
                      <a:pt x="5801196" y="6361982"/>
                      <a:pt x="5936343" y="6858000"/>
                    </a:cubicBezTo>
                    <a:lnTo>
                      <a:pt x="0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9261C93F-8549-E8C7-A2DA-76492F1F86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395368" y="0"/>
              <a:ext cx="874718" cy="6857455"/>
              <a:chOff x="5395368" y="0"/>
              <a:chExt cx="874718" cy="6857455"/>
            </a:xfrm>
          </p:grpSpPr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676066B8-61E8-473F-3F7A-8E18A1DA5E1C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>
                <a:off x="2404000" y="2991370"/>
                <a:ext cx="6857455" cy="874716"/>
              </a:xfrm>
              <a:custGeom>
                <a:avLst/>
                <a:gdLst>
                  <a:gd name="connsiteX0" fmla="*/ 6857455 w 6857455"/>
                  <a:gd name="connsiteY0" fmla="*/ 804643 h 874716"/>
                  <a:gd name="connsiteX1" fmla="*/ 6857455 w 6857455"/>
                  <a:gd name="connsiteY1" fmla="*/ 562246 h 874716"/>
                  <a:gd name="connsiteX2" fmla="*/ 6829178 w 6857455"/>
                  <a:gd name="connsiteY2" fmla="*/ 551284 h 874716"/>
                  <a:gd name="connsiteX3" fmla="*/ 6766024 w 6857455"/>
                  <a:gd name="connsiteY3" fmla="*/ 500372 h 874716"/>
                  <a:gd name="connsiteX4" fmla="*/ 6734971 w 6857455"/>
                  <a:gd name="connsiteY4" fmla="*/ 500944 h 874716"/>
                  <a:gd name="connsiteX5" fmla="*/ 6683915 w 6857455"/>
                  <a:gd name="connsiteY5" fmla="*/ 507040 h 874716"/>
                  <a:gd name="connsiteX6" fmla="*/ 6628860 w 6857455"/>
                  <a:gd name="connsiteY6" fmla="*/ 495418 h 874716"/>
                  <a:gd name="connsiteX7" fmla="*/ 6588662 w 6857455"/>
                  <a:gd name="connsiteY7" fmla="*/ 487227 h 874716"/>
                  <a:gd name="connsiteX8" fmla="*/ 6476074 w 6857455"/>
                  <a:gd name="connsiteY8" fmla="*/ 511230 h 874716"/>
                  <a:gd name="connsiteX9" fmla="*/ 6382345 w 6857455"/>
                  <a:gd name="connsiteY9" fmla="*/ 534853 h 874716"/>
                  <a:gd name="connsiteX10" fmla="*/ 6369391 w 6857455"/>
                  <a:gd name="connsiteY10" fmla="*/ 531615 h 874716"/>
                  <a:gd name="connsiteX11" fmla="*/ 6244799 w 6857455"/>
                  <a:gd name="connsiteY11" fmla="*/ 512182 h 874716"/>
                  <a:gd name="connsiteX12" fmla="*/ 6190315 w 6857455"/>
                  <a:gd name="connsiteY12" fmla="*/ 485703 h 874716"/>
                  <a:gd name="connsiteX13" fmla="*/ 6115446 w 6857455"/>
                  <a:gd name="connsiteY13" fmla="*/ 462270 h 874716"/>
                  <a:gd name="connsiteX14" fmla="*/ 6032194 w 6857455"/>
                  <a:gd name="connsiteY14" fmla="*/ 434266 h 874716"/>
                  <a:gd name="connsiteX15" fmla="*/ 5971042 w 6857455"/>
                  <a:gd name="connsiteY15" fmla="*/ 420738 h 874716"/>
                  <a:gd name="connsiteX16" fmla="*/ 5880933 w 6857455"/>
                  <a:gd name="connsiteY16" fmla="*/ 430646 h 874716"/>
                  <a:gd name="connsiteX17" fmla="*/ 5862452 w 6857455"/>
                  <a:gd name="connsiteY17" fmla="*/ 438648 h 874716"/>
                  <a:gd name="connsiteX18" fmla="*/ 5685283 w 6857455"/>
                  <a:gd name="connsiteY18" fmla="*/ 498658 h 874716"/>
                  <a:gd name="connsiteX19" fmla="*/ 5567169 w 6857455"/>
                  <a:gd name="connsiteY19" fmla="*/ 499420 h 874716"/>
                  <a:gd name="connsiteX20" fmla="*/ 5527923 w 6857455"/>
                  <a:gd name="connsiteY20" fmla="*/ 490466 h 874716"/>
                  <a:gd name="connsiteX21" fmla="*/ 5456292 w 6857455"/>
                  <a:gd name="connsiteY21" fmla="*/ 450650 h 874716"/>
                  <a:gd name="connsiteX22" fmla="*/ 5424670 w 6857455"/>
                  <a:gd name="connsiteY22" fmla="*/ 444934 h 874716"/>
                  <a:gd name="connsiteX23" fmla="*/ 5368662 w 6857455"/>
                  <a:gd name="connsiteY23" fmla="*/ 441124 h 874716"/>
                  <a:gd name="connsiteX24" fmla="*/ 5247118 w 6857455"/>
                  <a:gd name="connsiteY24" fmla="*/ 444934 h 874716"/>
                  <a:gd name="connsiteX25" fmla="*/ 5088617 w 6857455"/>
                  <a:gd name="connsiteY25" fmla="*/ 428742 h 874716"/>
                  <a:gd name="connsiteX26" fmla="*/ 5025750 w 6857455"/>
                  <a:gd name="connsiteY26" fmla="*/ 433694 h 874716"/>
                  <a:gd name="connsiteX27" fmla="*/ 4957930 w 6857455"/>
                  <a:gd name="connsiteY27" fmla="*/ 442268 h 874716"/>
                  <a:gd name="connsiteX28" fmla="*/ 4938116 w 6857455"/>
                  <a:gd name="connsiteY28" fmla="*/ 441886 h 874716"/>
                  <a:gd name="connsiteX29" fmla="*/ 4833910 w 6857455"/>
                  <a:gd name="connsiteY29" fmla="*/ 421693 h 874716"/>
                  <a:gd name="connsiteX30" fmla="*/ 4810095 w 6857455"/>
                  <a:gd name="connsiteY30" fmla="*/ 408167 h 874716"/>
                  <a:gd name="connsiteX31" fmla="*/ 4747991 w 6857455"/>
                  <a:gd name="connsiteY31" fmla="*/ 413691 h 874716"/>
                  <a:gd name="connsiteX32" fmla="*/ 4692745 w 6857455"/>
                  <a:gd name="connsiteY32" fmla="*/ 435790 h 874716"/>
                  <a:gd name="connsiteX33" fmla="*/ 4375933 w 6857455"/>
                  <a:gd name="connsiteY33" fmla="*/ 483417 h 874716"/>
                  <a:gd name="connsiteX34" fmla="*/ 4185426 w 6857455"/>
                  <a:gd name="connsiteY34" fmla="*/ 484179 h 874716"/>
                  <a:gd name="connsiteX35" fmla="*/ 4052072 w 6857455"/>
                  <a:gd name="connsiteY35" fmla="*/ 505134 h 874716"/>
                  <a:gd name="connsiteX36" fmla="*/ 4029973 w 6857455"/>
                  <a:gd name="connsiteY36" fmla="*/ 527233 h 874716"/>
                  <a:gd name="connsiteX37" fmla="*/ 3948626 w 6857455"/>
                  <a:gd name="connsiteY37" fmla="*/ 550666 h 874716"/>
                  <a:gd name="connsiteX38" fmla="*/ 3871280 w 6857455"/>
                  <a:gd name="connsiteY38" fmla="*/ 502275 h 874716"/>
                  <a:gd name="connsiteX39" fmla="*/ 3774312 w 6857455"/>
                  <a:gd name="connsiteY39" fmla="*/ 429122 h 874716"/>
                  <a:gd name="connsiteX40" fmla="*/ 3721543 w 6857455"/>
                  <a:gd name="connsiteY40" fmla="*/ 428552 h 874716"/>
                  <a:gd name="connsiteX41" fmla="*/ 3612763 w 6857455"/>
                  <a:gd name="connsiteY41" fmla="*/ 414263 h 874716"/>
                  <a:gd name="connsiteX42" fmla="*/ 3537323 w 6857455"/>
                  <a:gd name="connsiteY42" fmla="*/ 389878 h 874716"/>
                  <a:gd name="connsiteX43" fmla="*/ 3431593 w 6857455"/>
                  <a:gd name="connsiteY43" fmla="*/ 360921 h 874716"/>
                  <a:gd name="connsiteX44" fmla="*/ 3392158 w 6857455"/>
                  <a:gd name="connsiteY44" fmla="*/ 345681 h 874716"/>
                  <a:gd name="connsiteX45" fmla="*/ 3297856 w 6857455"/>
                  <a:gd name="connsiteY45" fmla="*/ 323010 h 874716"/>
                  <a:gd name="connsiteX46" fmla="*/ 3219748 w 6857455"/>
                  <a:gd name="connsiteY46" fmla="*/ 308151 h 874716"/>
                  <a:gd name="connsiteX47" fmla="*/ 3156692 w 6857455"/>
                  <a:gd name="connsiteY47" fmla="*/ 261668 h 874716"/>
                  <a:gd name="connsiteX48" fmla="*/ 3136497 w 6857455"/>
                  <a:gd name="connsiteY48" fmla="*/ 237663 h 874716"/>
                  <a:gd name="connsiteX49" fmla="*/ 3119733 w 6857455"/>
                  <a:gd name="connsiteY49" fmla="*/ 222233 h 874716"/>
                  <a:gd name="connsiteX50" fmla="*/ 3045436 w 6857455"/>
                  <a:gd name="connsiteY50" fmla="*/ 131742 h 874716"/>
                  <a:gd name="connsiteX51" fmla="*/ 3037054 w 6857455"/>
                  <a:gd name="connsiteY51" fmla="*/ 124121 h 874716"/>
                  <a:gd name="connsiteX52" fmla="*/ 2936466 w 6857455"/>
                  <a:gd name="connsiteY52" fmla="*/ 82400 h 874716"/>
                  <a:gd name="connsiteX53" fmla="*/ 2901031 w 6857455"/>
                  <a:gd name="connsiteY53" fmla="*/ 59731 h 874716"/>
                  <a:gd name="connsiteX54" fmla="*/ 2828259 w 6857455"/>
                  <a:gd name="connsiteY54" fmla="*/ 3149 h 874716"/>
                  <a:gd name="connsiteX55" fmla="*/ 2799492 w 6857455"/>
                  <a:gd name="connsiteY55" fmla="*/ 1245 h 874716"/>
                  <a:gd name="connsiteX56" fmla="*/ 2693570 w 6857455"/>
                  <a:gd name="connsiteY56" fmla="*/ 35154 h 874716"/>
                  <a:gd name="connsiteX57" fmla="*/ 2639847 w 6857455"/>
                  <a:gd name="connsiteY57" fmla="*/ 73448 h 874716"/>
                  <a:gd name="connsiteX58" fmla="*/ 2621178 w 6857455"/>
                  <a:gd name="connsiteY58" fmla="*/ 88688 h 874716"/>
                  <a:gd name="connsiteX59" fmla="*/ 2489348 w 6857455"/>
                  <a:gd name="connsiteY59" fmla="*/ 72304 h 874716"/>
                  <a:gd name="connsiteX60" fmla="*/ 2452580 w 6857455"/>
                  <a:gd name="connsiteY60" fmla="*/ 68683 h 874716"/>
                  <a:gd name="connsiteX61" fmla="*/ 2326464 w 6857455"/>
                  <a:gd name="connsiteY61" fmla="*/ 50395 h 874716"/>
                  <a:gd name="connsiteX62" fmla="*/ 2300365 w 6857455"/>
                  <a:gd name="connsiteY62" fmla="*/ 54777 h 874716"/>
                  <a:gd name="connsiteX63" fmla="*/ 2130434 w 6857455"/>
                  <a:gd name="connsiteY63" fmla="*/ 58397 h 874716"/>
                  <a:gd name="connsiteX64" fmla="*/ 2118621 w 6857455"/>
                  <a:gd name="connsiteY64" fmla="*/ 47919 h 874716"/>
                  <a:gd name="connsiteX65" fmla="*/ 2057659 w 6857455"/>
                  <a:gd name="connsiteY65" fmla="*/ 16866 h 874716"/>
                  <a:gd name="connsiteX66" fmla="*/ 1976314 w 6857455"/>
                  <a:gd name="connsiteY66" fmla="*/ 8865 h 874716"/>
                  <a:gd name="connsiteX67" fmla="*/ 1961454 w 6857455"/>
                  <a:gd name="connsiteY67" fmla="*/ 11724 h 874716"/>
                  <a:gd name="connsiteX68" fmla="*/ 1906588 w 6857455"/>
                  <a:gd name="connsiteY68" fmla="*/ 30964 h 874716"/>
                  <a:gd name="connsiteX69" fmla="*/ 1783330 w 6857455"/>
                  <a:gd name="connsiteY69" fmla="*/ 48871 h 874716"/>
                  <a:gd name="connsiteX70" fmla="*/ 1759327 w 6857455"/>
                  <a:gd name="connsiteY70" fmla="*/ 55349 h 874716"/>
                  <a:gd name="connsiteX71" fmla="*/ 1716082 w 6857455"/>
                  <a:gd name="connsiteY71" fmla="*/ 65445 h 874716"/>
                  <a:gd name="connsiteX72" fmla="*/ 1598920 w 6857455"/>
                  <a:gd name="connsiteY72" fmla="*/ 72114 h 874716"/>
                  <a:gd name="connsiteX73" fmla="*/ 1542150 w 6857455"/>
                  <a:gd name="connsiteY73" fmla="*/ 62207 h 874716"/>
                  <a:gd name="connsiteX74" fmla="*/ 1516813 w 6857455"/>
                  <a:gd name="connsiteY74" fmla="*/ 62779 h 874716"/>
                  <a:gd name="connsiteX75" fmla="*/ 1432228 w 6857455"/>
                  <a:gd name="connsiteY75" fmla="*/ 88116 h 874716"/>
                  <a:gd name="connsiteX76" fmla="*/ 1224765 w 6857455"/>
                  <a:gd name="connsiteY76" fmla="*/ 71924 h 874716"/>
                  <a:gd name="connsiteX77" fmla="*/ 1159231 w 6857455"/>
                  <a:gd name="connsiteY77" fmla="*/ 58207 h 874716"/>
                  <a:gd name="connsiteX78" fmla="*/ 1124370 w 6857455"/>
                  <a:gd name="connsiteY78" fmla="*/ 56301 h 874716"/>
                  <a:gd name="connsiteX79" fmla="*/ 1075600 w 6857455"/>
                  <a:gd name="connsiteY79" fmla="*/ 75542 h 874716"/>
                  <a:gd name="connsiteX80" fmla="*/ 986633 w 6857455"/>
                  <a:gd name="connsiteY80" fmla="*/ 79162 h 874716"/>
                  <a:gd name="connsiteX81" fmla="*/ 861089 w 6857455"/>
                  <a:gd name="connsiteY81" fmla="*/ 76304 h 874716"/>
                  <a:gd name="connsiteX82" fmla="*/ 759168 w 6857455"/>
                  <a:gd name="connsiteY82" fmla="*/ 104689 h 874716"/>
                  <a:gd name="connsiteX83" fmla="*/ 723735 w 6857455"/>
                  <a:gd name="connsiteY83" fmla="*/ 140696 h 874716"/>
                  <a:gd name="connsiteX84" fmla="*/ 647532 w 6857455"/>
                  <a:gd name="connsiteY84" fmla="*/ 147934 h 874716"/>
                  <a:gd name="connsiteX85" fmla="*/ 552659 w 6857455"/>
                  <a:gd name="connsiteY85" fmla="*/ 95926 h 874716"/>
                  <a:gd name="connsiteX86" fmla="*/ 541800 w 6857455"/>
                  <a:gd name="connsiteY86" fmla="*/ 97640 h 874716"/>
                  <a:gd name="connsiteX87" fmla="*/ 375107 w 6857455"/>
                  <a:gd name="connsiteY87" fmla="*/ 123169 h 874716"/>
                  <a:gd name="connsiteX88" fmla="*/ 273567 w 6857455"/>
                  <a:gd name="connsiteY88" fmla="*/ 145458 h 874716"/>
                  <a:gd name="connsiteX89" fmla="*/ 264043 w 6857455"/>
                  <a:gd name="connsiteY89" fmla="*/ 154792 h 874716"/>
                  <a:gd name="connsiteX90" fmla="*/ 169360 w 6857455"/>
                  <a:gd name="connsiteY90" fmla="*/ 177273 h 874716"/>
                  <a:gd name="connsiteX91" fmla="*/ 89347 w 6857455"/>
                  <a:gd name="connsiteY91" fmla="*/ 157460 h 874716"/>
                  <a:gd name="connsiteX92" fmla="*/ 34291 w 6857455"/>
                  <a:gd name="connsiteY92" fmla="*/ 145268 h 874716"/>
                  <a:gd name="connsiteX93" fmla="*/ 0 w 6857455"/>
                  <a:gd name="connsiteY93" fmla="*/ 142056 h 874716"/>
                  <a:gd name="connsiteX94" fmla="*/ 0 w 6857455"/>
                  <a:gd name="connsiteY94" fmla="*/ 849556 h 874716"/>
                  <a:gd name="connsiteX95" fmla="*/ 60652 w 6857455"/>
                  <a:gd name="connsiteY95" fmla="*/ 844783 h 874716"/>
                  <a:gd name="connsiteX96" fmla="*/ 119068 w 6857455"/>
                  <a:gd name="connsiteY96" fmla="*/ 827281 h 874716"/>
                  <a:gd name="connsiteX97" fmla="*/ 171840 w 6857455"/>
                  <a:gd name="connsiteY97" fmla="*/ 804420 h 874716"/>
                  <a:gd name="connsiteX98" fmla="*/ 274329 w 6857455"/>
                  <a:gd name="connsiteY98" fmla="*/ 794324 h 874716"/>
                  <a:gd name="connsiteX99" fmla="*/ 306715 w 6857455"/>
                  <a:gd name="connsiteY99" fmla="*/ 788798 h 874716"/>
                  <a:gd name="connsiteX100" fmla="*/ 393967 w 6857455"/>
                  <a:gd name="connsiteY100" fmla="*/ 765937 h 874716"/>
                  <a:gd name="connsiteX101" fmla="*/ 493793 w 6857455"/>
                  <a:gd name="connsiteY101" fmla="*/ 725549 h 874716"/>
                  <a:gd name="connsiteX102" fmla="*/ 546373 w 6857455"/>
                  <a:gd name="connsiteY102" fmla="*/ 740600 h 874716"/>
                  <a:gd name="connsiteX103" fmla="*/ 730211 w 6857455"/>
                  <a:gd name="connsiteY103" fmla="*/ 698116 h 874716"/>
                  <a:gd name="connsiteX104" fmla="*/ 784889 w 6857455"/>
                  <a:gd name="connsiteY104" fmla="*/ 676018 h 874716"/>
                  <a:gd name="connsiteX105" fmla="*/ 800509 w 6857455"/>
                  <a:gd name="connsiteY105" fmla="*/ 661349 h 874716"/>
                  <a:gd name="connsiteX106" fmla="*/ 857661 w 6857455"/>
                  <a:gd name="connsiteY106" fmla="*/ 626868 h 874716"/>
                  <a:gd name="connsiteX107" fmla="*/ 949102 w 6857455"/>
                  <a:gd name="connsiteY107" fmla="*/ 614676 h 874716"/>
                  <a:gd name="connsiteX108" fmla="*/ 960342 w 6857455"/>
                  <a:gd name="connsiteY108" fmla="*/ 607435 h 874716"/>
                  <a:gd name="connsiteX109" fmla="*/ 977109 w 6857455"/>
                  <a:gd name="connsiteY109" fmla="*/ 595815 h 874716"/>
                  <a:gd name="connsiteX110" fmla="*/ 1071218 w 6857455"/>
                  <a:gd name="connsiteY110" fmla="*/ 575240 h 874716"/>
                  <a:gd name="connsiteX111" fmla="*/ 1091983 w 6857455"/>
                  <a:gd name="connsiteY111" fmla="*/ 568764 h 874716"/>
                  <a:gd name="connsiteX112" fmla="*/ 1109321 w 6857455"/>
                  <a:gd name="connsiteY112" fmla="*/ 557904 h 874716"/>
                  <a:gd name="connsiteX113" fmla="*/ 1162279 w 6857455"/>
                  <a:gd name="connsiteY113" fmla="*/ 532949 h 874716"/>
                  <a:gd name="connsiteX114" fmla="*/ 1206097 w 6857455"/>
                  <a:gd name="connsiteY114" fmla="*/ 532187 h 874716"/>
                  <a:gd name="connsiteX115" fmla="*/ 1266867 w 6857455"/>
                  <a:gd name="connsiteY115" fmla="*/ 518088 h 874716"/>
                  <a:gd name="connsiteX116" fmla="*/ 1380219 w 6857455"/>
                  <a:gd name="connsiteY116" fmla="*/ 504182 h 874716"/>
                  <a:gd name="connsiteX117" fmla="*/ 1403461 w 6857455"/>
                  <a:gd name="connsiteY117" fmla="*/ 496180 h 874716"/>
                  <a:gd name="connsiteX118" fmla="*/ 1544054 w 6857455"/>
                  <a:gd name="connsiteY118" fmla="*/ 458268 h 874716"/>
                  <a:gd name="connsiteX119" fmla="*/ 1656644 w 6857455"/>
                  <a:gd name="connsiteY119" fmla="*/ 459032 h 874716"/>
                  <a:gd name="connsiteX120" fmla="*/ 1665406 w 6857455"/>
                  <a:gd name="connsiteY120" fmla="*/ 460747 h 874716"/>
                  <a:gd name="connsiteX121" fmla="*/ 1708461 w 6857455"/>
                  <a:gd name="connsiteY121" fmla="*/ 473318 h 874716"/>
                  <a:gd name="connsiteX122" fmla="*/ 1775140 w 6857455"/>
                  <a:gd name="connsiteY122" fmla="*/ 469891 h 874716"/>
                  <a:gd name="connsiteX123" fmla="*/ 1821051 w 6857455"/>
                  <a:gd name="connsiteY123" fmla="*/ 452554 h 874716"/>
                  <a:gd name="connsiteX124" fmla="*/ 1878203 w 6857455"/>
                  <a:gd name="connsiteY124" fmla="*/ 451792 h 874716"/>
                  <a:gd name="connsiteX125" fmla="*/ 1943547 w 6857455"/>
                  <a:gd name="connsiteY125" fmla="*/ 462651 h 874716"/>
                  <a:gd name="connsiteX126" fmla="*/ 1972884 w 6857455"/>
                  <a:gd name="connsiteY126" fmla="*/ 464937 h 874716"/>
                  <a:gd name="connsiteX127" fmla="*/ 2053469 w 6857455"/>
                  <a:gd name="connsiteY127" fmla="*/ 487417 h 874716"/>
                  <a:gd name="connsiteX128" fmla="*/ 2101477 w 6857455"/>
                  <a:gd name="connsiteY128" fmla="*/ 481893 h 874716"/>
                  <a:gd name="connsiteX129" fmla="*/ 2148722 w 6857455"/>
                  <a:gd name="connsiteY129" fmla="*/ 467033 h 874716"/>
                  <a:gd name="connsiteX130" fmla="*/ 2179011 w 6857455"/>
                  <a:gd name="connsiteY130" fmla="*/ 452744 h 874716"/>
                  <a:gd name="connsiteX131" fmla="*/ 2240165 w 6857455"/>
                  <a:gd name="connsiteY131" fmla="*/ 442648 h 874716"/>
                  <a:gd name="connsiteX132" fmla="*/ 2251404 w 6857455"/>
                  <a:gd name="connsiteY132" fmla="*/ 444172 h 874716"/>
                  <a:gd name="connsiteX133" fmla="*/ 2433912 w 6857455"/>
                  <a:gd name="connsiteY133" fmla="*/ 456746 h 874716"/>
                  <a:gd name="connsiteX134" fmla="*/ 2506302 w 6857455"/>
                  <a:gd name="connsiteY134" fmla="*/ 476939 h 874716"/>
                  <a:gd name="connsiteX135" fmla="*/ 2521735 w 6857455"/>
                  <a:gd name="connsiteY135" fmla="*/ 479415 h 874716"/>
                  <a:gd name="connsiteX136" fmla="*/ 2675854 w 6857455"/>
                  <a:gd name="connsiteY136" fmla="*/ 502086 h 874716"/>
                  <a:gd name="connsiteX137" fmla="*/ 2692998 w 6857455"/>
                  <a:gd name="connsiteY137" fmla="*/ 503038 h 874716"/>
                  <a:gd name="connsiteX138" fmla="*/ 2740816 w 6857455"/>
                  <a:gd name="connsiteY138" fmla="*/ 499037 h 874716"/>
                  <a:gd name="connsiteX139" fmla="*/ 2853596 w 6857455"/>
                  <a:gd name="connsiteY139" fmla="*/ 540187 h 874716"/>
                  <a:gd name="connsiteX140" fmla="*/ 2966565 w 6857455"/>
                  <a:gd name="connsiteY140" fmla="*/ 554286 h 874716"/>
                  <a:gd name="connsiteX141" fmla="*/ 3028671 w 6857455"/>
                  <a:gd name="connsiteY141" fmla="*/ 554094 h 874716"/>
                  <a:gd name="connsiteX142" fmla="*/ 3073059 w 6857455"/>
                  <a:gd name="connsiteY142" fmla="*/ 564192 h 874716"/>
                  <a:gd name="connsiteX143" fmla="*/ 3182219 w 6857455"/>
                  <a:gd name="connsiteY143" fmla="*/ 594862 h 874716"/>
                  <a:gd name="connsiteX144" fmla="*/ 3233656 w 6857455"/>
                  <a:gd name="connsiteY144" fmla="*/ 599625 h 874716"/>
                  <a:gd name="connsiteX145" fmla="*/ 3288332 w 6857455"/>
                  <a:gd name="connsiteY145" fmla="*/ 609914 h 874716"/>
                  <a:gd name="connsiteX146" fmla="*/ 3423591 w 6857455"/>
                  <a:gd name="connsiteY146" fmla="*/ 656015 h 874716"/>
                  <a:gd name="connsiteX147" fmla="*/ 3534084 w 6857455"/>
                  <a:gd name="connsiteY147" fmla="*/ 653349 h 874716"/>
                  <a:gd name="connsiteX148" fmla="*/ 3604571 w 6857455"/>
                  <a:gd name="connsiteY148" fmla="*/ 653918 h 874716"/>
                  <a:gd name="connsiteX149" fmla="*/ 3688586 w 6857455"/>
                  <a:gd name="connsiteY149" fmla="*/ 669160 h 874716"/>
                  <a:gd name="connsiteX150" fmla="*/ 3757358 w 6857455"/>
                  <a:gd name="connsiteY150" fmla="*/ 691450 h 874716"/>
                  <a:gd name="connsiteX151" fmla="*/ 3852421 w 6857455"/>
                  <a:gd name="connsiteY151" fmla="*/ 709167 h 874716"/>
                  <a:gd name="connsiteX152" fmla="*/ 3947104 w 6857455"/>
                  <a:gd name="connsiteY152" fmla="*/ 743267 h 874716"/>
                  <a:gd name="connsiteX153" fmla="*/ 4013208 w 6857455"/>
                  <a:gd name="connsiteY153" fmla="*/ 769367 h 874716"/>
                  <a:gd name="connsiteX154" fmla="*/ 4105222 w 6857455"/>
                  <a:gd name="connsiteY154" fmla="*/ 792418 h 874716"/>
                  <a:gd name="connsiteX155" fmla="*/ 4246006 w 6857455"/>
                  <a:gd name="connsiteY155" fmla="*/ 808610 h 874716"/>
                  <a:gd name="connsiteX156" fmla="*/ 4310779 w 6857455"/>
                  <a:gd name="connsiteY156" fmla="*/ 810326 h 874716"/>
                  <a:gd name="connsiteX157" fmla="*/ 4413272 w 6857455"/>
                  <a:gd name="connsiteY157" fmla="*/ 848235 h 874716"/>
                  <a:gd name="connsiteX158" fmla="*/ 4457087 w 6857455"/>
                  <a:gd name="connsiteY158" fmla="*/ 866524 h 874716"/>
                  <a:gd name="connsiteX159" fmla="*/ 4496523 w 6857455"/>
                  <a:gd name="connsiteY159" fmla="*/ 851284 h 874716"/>
                  <a:gd name="connsiteX160" fmla="*/ 4522050 w 6857455"/>
                  <a:gd name="connsiteY160" fmla="*/ 833757 h 874716"/>
                  <a:gd name="connsiteX161" fmla="*/ 4602824 w 6857455"/>
                  <a:gd name="connsiteY161" fmla="*/ 848618 h 874716"/>
                  <a:gd name="connsiteX162" fmla="*/ 4688553 w 6857455"/>
                  <a:gd name="connsiteY162" fmla="*/ 864238 h 874716"/>
                  <a:gd name="connsiteX163" fmla="*/ 4749895 w 6857455"/>
                  <a:gd name="connsiteY163" fmla="*/ 874716 h 874716"/>
                  <a:gd name="connsiteX164" fmla="*/ 4826480 w 6857455"/>
                  <a:gd name="connsiteY164" fmla="*/ 866334 h 874716"/>
                  <a:gd name="connsiteX165" fmla="*/ 4886870 w 6857455"/>
                  <a:gd name="connsiteY165" fmla="*/ 862906 h 874716"/>
                  <a:gd name="connsiteX166" fmla="*/ 4935639 w 6857455"/>
                  <a:gd name="connsiteY166" fmla="*/ 853190 h 874716"/>
                  <a:gd name="connsiteX167" fmla="*/ 4952784 w 6857455"/>
                  <a:gd name="connsiteY167" fmla="*/ 847473 h 874716"/>
                  <a:gd name="connsiteX168" fmla="*/ 5088617 w 6857455"/>
                  <a:gd name="connsiteY168" fmla="*/ 802896 h 874716"/>
                  <a:gd name="connsiteX169" fmla="*/ 5233781 w 6857455"/>
                  <a:gd name="connsiteY169" fmla="*/ 767271 h 874716"/>
                  <a:gd name="connsiteX170" fmla="*/ 5327893 w 6857455"/>
                  <a:gd name="connsiteY170" fmla="*/ 789752 h 874716"/>
                  <a:gd name="connsiteX171" fmla="*/ 5362946 w 6857455"/>
                  <a:gd name="connsiteY171" fmla="*/ 789370 h 874716"/>
                  <a:gd name="connsiteX172" fmla="*/ 5524115 w 6857455"/>
                  <a:gd name="connsiteY172" fmla="*/ 794514 h 874716"/>
                  <a:gd name="connsiteX173" fmla="*/ 5552500 w 6857455"/>
                  <a:gd name="connsiteY173" fmla="*/ 800038 h 874716"/>
                  <a:gd name="connsiteX174" fmla="*/ 5705857 w 6857455"/>
                  <a:gd name="connsiteY174" fmla="*/ 777367 h 874716"/>
                  <a:gd name="connsiteX175" fmla="*/ 5761485 w 6857455"/>
                  <a:gd name="connsiteY175" fmla="*/ 773557 h 874716"/>
                  <a:gd name="connsiteX176" fmla="*/ 5812731 w 6857455"/>
                  <a:gd name="connsiteY176" fmla="*/ 767271 h 874716"/>
                  <a:gd name="connsiteX177" fmla="*/ 5884361 w 6857455"/>
                  <a:gd name="connsiteY177" fmla="*/ 765747 h 874716"/>
                  <a:gd name="connsiteX178" fmla="*/ 5958660 w 6857455"/>
                  <a:gd name="connsiteY178" fmla="*/ 768605 h 874716"/>
                  <a:gd name="connsiteX179" fmla="*/ 6041528 w 6857455"/>
                  <a:gd name="connsiteY179" fmla="*/ 768033 h 874716"/>
                  <a:gd name="connsiteX180" fmla="*/ 6074297 w 6857455"/>
                  <a:gd name="connsiteY180" fmla="*/ 763081 h 874716"/>
                  <a:gd name="connsiteX181" fmla="*/ 6162880 w 6857455"/>
                  <a:gd name="connsiteY181" fmla="*/ 766509 h 874716"/>
                  <a:gd name="connsiteX182" fmla="*/ 6209364 w 6857455"/>
                  <a:gd name="connsiteY182" fmla="*/ 760795 h 874716"/>
                  <a:gd name="connsiteX183" fmla="*/ 6285948 w 6857455"/>
                  <a:gd name="connsiteY183" fmla="*/ 759651 h 874716"/>
                  <a:gd name="connsiteX184" fmla="*/ 6310905 w 6857455"/>
                  <a:gd name="connsiteY184" fmla="*/ 758316 h 874716"/>
                  <a:gd name="connsiteX185" fmla="*/ 6333194 w 6857455"/>
                  <a:gd name="connsiteY185" fmla="*/ 757554 h 874716"/>
                  <a:gd name="connsiteX186" fmla="*/ 6409586 w 6857455"/>
                  <a:gd name="connsiteY186" fmla="*/ 773177 h 874716"/>
                  <a:gd name="connsiteX187" fmla="*/ 6477407 w 6857455"/>
                  <a:gd name="connsiteY187" fmla="*/ 774129 h 874716"/>
                  <a:gd name="connsiteX188" fmla="*/ 6596283 w 6857455"/>
                  <a:gd name="connsiteY188" fmla="*/ 786703 h 874716"/>
                  <a:gd name="connsiteX189" fmla="*/ 6622573 w 6857455"/>
                  <a:gd name="connsiteY189" fmla="*/ 782321 h 874716"/>
                  <a:gd name="connsiteX190" fmla="*/ 6704872 w 6857455"/>
                  <a:gd name="connsiteY190" fmla="*/ 780607 h 874716"/>
                  <a:gd name="connsiteX191" fmla="*/ 6751738 w 6857455"/>
                  <a:gd name="connsiteY191" fmla="*/ 779273 h 874716"/>
                  <a:gd name="connsiteX192" fmla="*/ 6809650 w 6857455"/>
                  <a:gd name="connsiteY192" fmla="*/ 788417 h 874716"/>
                  <a:gd name="connsiteX193" fmla="*/ 6832976 w 6857455"/>
                  <a:gd name="connsiteY193" fmla="*/ 800428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6857455" h="874716">
                    <a:moveTo>
                      <a:pt x="6857455" y="804643"/>
                    </a:moveTo>
                    <a:lnTo>
                      <a:pt x="6857455" y="562246"/>
                    </a:lnTo>
                    <a:lnTo>
                      <a:pt x="6829178" y="551284"/>
                    </a:lnTo>
                    <a:cubicBezTo>
                      <a:pt x="6805745" y="539044"/>
                      <a:pt x="6784885" y="521708"/>
                      <a:pt x="6766024" y="500372"/>
                    </a:cubicBezTo>
                    <a:cubicBezTo>
                      <a:pt x="6755166" y="488179"/>
                      <a:pt x="6746784" y="486845"/>
                      <a:pt x="6734971" y="500944"/>
                    </a:cubicBezTo>
                    <a:cubicBezTo>
                      <a:pt x="6721257" y="517326"/>
                      <a:pt x="6701634" y="510850"/>
                      <a:pt x="6683915" y="507040"/>
                    </a:cubicBezTo>
                    <a:cubicBezTo>
                      <a:pt x="6665629" y="503230"/>
                      <a:pt x="6647148" y="499228"/>
                      <a:pt x="6628860" y="495418"/>
                    </a:cubicBezTo>
                    <a:cubicBezTo>
                      <a:pt x="6615335" y="492752"/>
                      <a:pt x="6601999" y="490466"/>
                      <a:pt x="6588662" y="487227"/>
                    </a:cubicBezTo>
                    <a:cubicBezTo>
                      <a:pt x="6547133" y="477129"/>
                      <a:pt x="6509794" y="480177"/>
                      <a:pt x="6476074" y="511230"/>
                    </a:cubicBezTo>
                    <a:cubicBezTo>
                      <a:pt x="6450356" y="535043"/>
                      <a:pt x="6417399" y="542093"/>
                      <a:pt x="6382345" y="534853"/>
                    </a:cubicBezTo>
                    <a:cubicBezTo>
                      <a:pt x="6377963" y="533901"/>
                      <a:pt x="6372439" y="530091"/>
                      <a:pt x="6369391" y="531615"/>
                    </a:cubicBezTo>
                    <a:cubicBezTo>
                      <a:pt x="6323479" y="553904"/>
                      <a:pt x="6287092" y="514658"/>
                      <a:pt x="6244799" y="512182"/>
                    </a:cubicBezTo>
                    <a:cubicBezTo>
                      <a:pt x="6226130" y="511040"/>
                      <a:pt x="6207079" y="496942"/>
                      <a:pt x="6190315" y="485703"/>
                    </a:cubicBezTo>
                    <a:cubicBezTo>
                      <a:pt x="6167262" y="470271"/>
                      <a:pt x="6146687" y="455412"/>
                      <a:pt x="6115446" y="462270"/>
                    </a:cubicBezTo>
                    <a:cubicBezTo>
                      <a:pt x="6084203" y="469319"/>
                      <a:pt x="6055627" y="456364"/>
                      <a:pt x="6032194" y="434266"/>
                    </a:cubicBezTo>
                    <a:cubicBezTo>
                      <a:pt x="6014287" y="417501"/>
                      <a:pt x="5994665" y="415977"/>
                      <a:pt x="5971042" y="420738"/>
                    </a:cubicBezTo>
                    <a:cubicBezTo>
                      <a:pt x="5941513" y="426645"/>
                      <a:pt x="5910842" y="427027"/>
                      <a:pt x="5880933" y="430646"/>
                    </a:cubicBezTo>
                    <a:cubicBezTo>
                      <a:pt x="5874454" y="431408"/>
                      <a:pt x="5866265" y="434076"/>
                      <a:pt x="5862452" y="438648"/>
                    </a:cubicBezTo>
                    <a:cubicBezTo>
                      <a:pt x="5815779" y="495418"/>
                      <a:pt x="5750055" y="495990"/>
                      <a:pt x="5685283" y="498658"/>
                    </a:cubicBezTo>
                    <a:cubicBezTo>
                      <a:pt x="5646039" y="500372"/>
                      <a:pt x="5606604" y="500372"/>
                      <a:pt x="5567169" y="499420"/>
                    </a:cubicBezTo>
                    <a:cubicBezTo>
                      <a:pt x="5553832" y="499228"/>
                      <a:pt x="5539736" y="496180"/>
                      <a:pt x="5527923" y="490466"/>
                    </a:cubicBezTo>
                    <a:cubicBezTo>
                      <a:pt x="5503348" y="478463"/>
                      <a:pt x="5480680" y="462843"/>
                      <a:pt x="5456292" y="450650"/>
                    </a:cubicBezTo>
                    <a:cubicBezTo>
                      <a:pt x="5447151" y="445886"/>
                      <a:pt x="5435338" y="445696"/>
                      <a:pt x="5424670" y="444934"/>
                    </a:cubicBezTo>
                    <a:cubicBezTo>
                      <a:pt x="5405809" y="443410"/>
                      <a:pt x="5384854" y="447982"/>
                      <a:pt x="5368662" y="441124"/>
                    </a:cubicBezTo>
                    <a:cubicBezTo>
                      <a:pt x="5326559" y="423407"/>
                      <a:pt x="5287123" y="427407"/>
                      <a:pt x="5247118" y="444934"/>
                    </a:cubicBezTo>
                    <a:cubicBezTo>
                      <a:pt x="5191108" y="469509"/>
                      <a:pt x="5138148" y="467605"/>
                      <a:pt x="5088617" y="428742"/>
                    </a:cubicBezTo>
                    <a:cubicBezTo>
                      <a:pt x="5066328" y="411215"/>
                      <a:pt x="5044609" y="419596"/>
                      <a:pt x="5025750" y="433694"/>
                    </a:cubicBezTo>
                    <a:cubicBezTo>
                      <a:pt x="5004032" y="450078"/>
                      <a:pt x="4982885" y="454268"/>
                      <a:pt x="4957930" y="442268"/>
                    </a:cubicBezTo>
                    <a:cubicBezTo>
                      <a:pt x="4952404" y="439600"/>
                      <a:pt x="4944594" y="440933"/>
                      <a:pt x="4938116" y="441886"/>
                    </a:cubicBezTo>
                    <a:cubicBezTo>
                      <a:pt x="4901158" y="446648"/>
                      <a:pt x="4864009" y="454650"/>
                      <a:pt x="4833910" y="421693"/>
                    </a:cubicBezTo>
                    <a:cubicBezTo>
                      <a:pt x="4828004" y="415214"/>
                      <a:pt x="4818097" y="412549"/>
                      <a:pt x="4810095" y="408167"/>
                    </a:cubicBezTo>
                    <a:cubicBezTo>
                      <a:pt x="4776566" y="390258"/>
                      <a:pt x="4777900" y="391974"/>
                      <a:pt x="4747991" y="413691"/>
                    </a:cubicBezTo>
                    <a:cubicBezTo>
                      <a:pt x="4732369" y="425121"/>
                      <a:pt x="4710842" y="436742"/>
                      <a:pt x="4692745" y="435790"/>
                    </a:cubicBezTo>
                    <a:cubicBezTo>
                      <a:pt x="4583584" y="430075"/>
                      <a:pt x="4479758" y="457508"/>
                      <a:pt x="4375933" y="483417"/>
                    </a:cubicBezTo>
                    <a:cubicBezTo>
                      <a:pt x="4311923" y="499420"/>
                      <a:pt x="4249436" y="500372"/>
                      <a:pt x="4185426" y="484179"/>
                    </a:cubicBezTo>
                    <a:cubicBezTo>
                      <a:pt x="4139133" y="472367"/>
                      <a:pt x="4095315" y="491800"/>
                      <a:pt x="4052072" y="505134"/>
                    </a:cubicBezTo>
                    <a:cubicBezTo>
                      <a:pt x="4043117" y="507799"/>
                      <a:pt x="4034735" y="518278"/>
                      <a:pt x="4029973" y="527233"/>
                    </a:cubicBezTo>
                    <a:cubicBezTo>
                      <a:pt x="4012826" y="558858"/>
                      <a:pt x="3984441" y="563810"/>
                      <a:pt x="3948626" y="550666"/>
                    </a:cubicBezTo>
                    <a:cubicBezTo>
                      <a:pt x="3920241" y="540377"/>
                      <a:pt x="3894332" y="526661"/>
                      <a:pt x="3871280" y="502275"/>
                    </a:cubicBezTo>
                    <a:cubicBezTo>
                      <a:pt x="3844229" y="473701"/>
                      <a:pt x="3816224" y="441124"/>
                      <a:pt x="3774312" y="429122"/>
                    </a:cubicBezTo>
                    <a:cubicBezTo>
                      <a:pt x="3756214" y="423979"/>
                      <a:pt x="3740593" y="423217"/>
                      <a:pt x="3721543" y="428552"/>
                    </a:cubicBezTo>
                    <a:cubicBezTo>
                      <a:pt x="3684583" y="438837"/>
                      <a:pt x="3647436" y="446078"/>
                      <a:pt x="3612763" y="414263"/>
                    </a:cubicBezTo>
                    <a:cubicBezTo>
                      <a:pt x="3593712" y="396736"/>
                      <a:pt x="3567994" y="385496"/>
                      <a:pt x="3537323" y="389878"/>
                    </a:cubicBezTo>
                    <a:cubicBezTo>
                      <a:pt x="3499031" y="395402"/>
                      <a:pt x="3464168" y="381496"/>
                      <a:pt x="3431593" y="360921"/>
                    </a:cubicBezTo>
                    <a:cubicBezTo>
                      <a:pt x="3419971" y="353491"/>
                      <a:pt x="3405682" y="349301"/>
                      <a:pt x="3392158" y="345681"/>
                    </a:cubicBezTo>
                    <a:cubicBezTo>
                      <a:pt x="3360915" y="337298"/>
                      <a:pt x="3329480" y="329868"/>
                      <a:pt x="3297856" y="323010"/>
                    </a:cubicBezTo>
                    <a:cubicBezTo>
                      <a:pt x="3271948" y="317296"/>
                      <a:pt x="3245849" y="313104"/>
                      <a:pt x="3219748" y="308151"/>
                    </a:cubicBezTo>
                    <a:cubicBezTo>
                      <a:pt x="3191173" y="302817"/>
                      <a:pt x="3168502" y="290433"/>
                      <a:pt x="3156692" y="261668"/>
                    </a:cubicBezTo>
                    <a:cubicBezTo>
                      <a:pt x="3152882" y="252524"/>
                      <a:pt x="3143737" y="245283"/>
                      <a:pt x="3136497" y="237663"/>
                    </a:cubicBezTo>
                    <a:cubicBezTo>
                      <a:pt x="3131355" y="232139"/>
                      <a:pt x="3124495" y="227947"/>
                      <a:pt x="3119733" y="222233"/>
                    </a:cubicBezTo>
                    <a:cubicBezTo>
                      <a:pt x="3094776" y="192132"/>
                      <a:pt x="3070201" y="161843"/>
                      <a:pt x="3045436" y="131742"/>
                    </a:cubicBezTo>
                    <a:cubicBezTo>
                      <a:pt x="3042958" y="128884"/>
                      <a:pt x="3040292" y="125455"/>
                      <a:pt x="3037054" y="124121"/>
                    </a:cubicBezTo>
                    <a:cubicBezTo>
                      <a:pt x="3003525" y="110215"/>
                      <a:pt x="2969614" y="97070"/>
                      <a:pt x="2936466" y="82400"/>
                    </a:cubicBezTo>
                    <a:cubicBezTo>
                      <a:pt x="2923702" y="76686"/>
                      <a:pt x="2910558" y="69637"/>
                      <a:pt x="2901031" y="59731"/>
                    </a:cubicBezTo>
                    <a:cubicBezTo>
                      <a:pt x="2879314" y="37250"/>
                      <a:pt x="2859502" y="12866"/>
                      <a:pt x="2828259" y="3149"/>
                    </a:cubicBezTo>
                    <a:cubicBezTo>
                      <a:pt x="2819114" y="293"/>
                      <a:pt x="2808256" y="-1231"/>
                      <a:pt x="2799492" y="1245"/>
                    </a:cubicBezTo>
                    <a:cubicBezTo>
                      <a:pt x="2763867" y="11532"/>
                      <a:pt x="2729005" y="24296"/>
                      <a:pt x="2693570" y="35154"/>
                    </a:cubicBezTo>
                    <a:cubicBezTo>
                      <a:pt x="2671092" y="41823"/>
                      <a:pt x="2650707" y="49825"/>
                      <a:pt x="2639847" y="73448"/>
                    </a:cubicBezTo>
                    <a:cubicBezTo>
                      <a:pt x="2636801" y="80114"/>
                      <a:pt x="2628226" y="87354"/>
                      <a:pt x="2621178" y="88688"/>
                    </a:cubicBezTo>
                    <a:cubicBezTo>
                      <a:pt x="2575839" y="97260"/>
                      <a:pt x="2531069" y="101451"/>
                      <a:pt x="2489348" y="72304"/>
                    </a:cubicBezTo>
                    <a:cubicBezTo>
                      <a:pt x="2480585" y="66017"/>
                      <a:pt x="2464201" y="66017"/>
                      <a:pt x="2452580" y="68683"/>
                    </a:cubicBezTo>
                    <a:cubicBezTo>
                      <a:pt x="2407811" y="78590"/>
                      <a:pt x="2365328" y="82020"/>
                      <a:pt x="2326464" y="50395"/>
                    </a:cubicBezTo>
                    <a:cubicBezTo>
                      <a:pt x="2321892" y="46585"/>
                      <a:pt x="2307224" y="50015"/>
                      <a:pt x="2300365" y="54777"/>
                    </a:cubicBezTo>
                    <a:cubicBezTo>
                      <a:pt x="2234259" y="101261"/>
                      <a:pt x="2198064" y="102405"/>
                      <a:pt x="2130434" y="58397"/>
                    </a:cubicBezTo>
                    <a:cubicBezTo>
                      <a:pt x="2126052" y="55539"/>
                      <a:pt x="2120337" y="52301"/>
                      <a:pt x="2118621" y="47919"/>
                    </a:cubicBezTo>
                    <a:cubicBezTo>
                      <a:pt x="2107001" y="19914"/>
                      <a:pt x="2082236" y="19152"/>
                      <a:pt x="2057659" y="16866"/>
                    </a:cubicBezTo>
                    <a:cubicBezTo>
                      <a:pt x="2030608" y="14390"/>
                      <a:pt x="2003555" y="11152"/>
                      <a:pt x="1976314" y="8865"/>
                    </a:cubicBezTo>
                    <a:cubicBezTo>
                      <a:pt x="1971550" y="8483"/>
                      <a:pt x="1966216" y="10007"/>
                      <a:pt x="1961454" y="11724"/>
                    </a:cubicBezTo>
                    <a:cubicBezTo>
                      <a:pt x="1943165" y="18010"/>
                      <a:pt x="1925449" y="27154"/>
                      <a:pt x="1906588" y="30964"/>
                    </a:cubicBezTo>
                    <a:cubicBezTo>
                      <a:pt x="1865821" y="39156"/>
                      <a:pt x="1826385" y="55539"/>
                      <a:pt x="1783330" y="48871"/>
                    </a:cubicBezTo>
                    <a:cubicBezTo>
                      <a:pt x="1775902" y="47729"/>
                      <a:pt x="1767327" y="53253"/>
                      <a:pt x="1759327" y="55349"/>
                    </a:cubicBezTo>
                    <a:cubicBezTo>
                      <a:pt x="1744849" y="58969"/>
                      <a:pt x="1730750" y="64111"/>
                      <a:pt x="1716082" y="65445"/>
                    </a:cubicBezTo>
                    <a:cubicBezTo>
                      <a:pt x="1677218" y="68875"/>
                      <a:pt x="1637975" y="71924"/>
                      <a:pt x="1598920" y="72114"/>
                    </a:cubicBezTo>
                    <a:cubicBezTo>
                      <a:pt x="1580061" y="72304"/>
                      <a:pt x="1561201" y="65065"/>
                      <a:pt x="1542150" y="62207"/>
                    </a:cubicBezTo>
                    <a:cubicBezTo>
                      <a:pt x="1533578" y="60873"/>
                      <a:pt x="1519669" y="58587"/>
                      <a:pt x="1516813" y="62779"/>
                    </a:cubicBezTo>
                    <a:cubicBezTo>
                      <a:pt x="1494714" y="94592"/>
                      <a:pt x="1463661" y="88496"/>
                      <a:pt x="1432228" y="88116"/>
                    </a:cubicBezTo>
                    <a:cubicBezTo>
                      <a:pt x="1362884" y="87354"/>
                      <a:pt x="1295826" y="60493"/>
                      <a:pt x="1224765" y="71924"/>
                    </a:cubicBezTo>
                    <a:cubicBezTo>
                      <a:pt x="1204191" y="75162"/>
                      <a:pt x="1181330" y="62397"/>
                      <a:pt x="1159231" y="58207"/>
                    </a:cubicBezTo>
                    <a:cubicBezTo>
                      <a:pt x="1147801" y="56111"/>
                      <a:pt x="1135228" y="53633"/>
                      <a:pt x="1124370" y="56301"/>
                    </a:cubicBezTo>
                    <a:cubicBezTo>
                      <a:pt x="1107605" y="60493"/>
                      <a:pt x="1091411" y="68113"/>
                      <a:pt x="1075600" y="75542"/>
                    </a:cubicBezTo>
                    <a:cubicBezTo>
                      <a:pt x="1046261" y="89258"/>
                      <a:pt x="1016162" y="89258"/>
                      <a:pt x="986633" y="79162"/>
                    </a:cubicBezTo>
                    <a:cubicBezTo>
                      <a:pt x="944722" y="64873"/>
                      <a:pt x="903193" y="64873"/>
                      <a:pt x="861089" y="76304"/>
                    </a:cubicBezTo>
                    <a:cubicBezTo>
                      <a:pt x="826990" y="85638"/>
                      <a:pt x="791935" y="92116"/>
                      <a:pt x="759168" y="104689"/>
                    </a:cubicBezTo>
                    <a:cubicBezTo>
                      <a:pt x="744689" y="110215"/>
                      <a:pt x="732497" y="126597"/>
                      <a:pt x="723735" y="140696"/>
                    </a:cubicBezTo>
                    <a:cubicBezTo>
                      <a:pt x="706018" y="169271"/>
                      <a:pt x="674013" y="169081"/>
                      <a:pt x="647532" y="147934"/>
                    </a:cubicBezTo>
                    <a:cubicBezTo>
                      <a:pt x="619717" y="125645"/>
                      <a:pt x="584664" y="112501"/>
                      <a:pt x="552659" y="95926"/>
                    </a:cubicBezTo>
                    <a:cubicBezTo>
                      <a:pt x="549993" y="94592"/>
                      <a:pt x="545039" y="96116"/>
                      <a:pt x="541800" y="97640"/>
                    </a:cubicBezTo>
                    <a:cubicBezTo>
                      <a:pt x="488649" y="122407"/>
                      <a:pt x="433593" y="126979"/>
                      <a:pt x="375107" y="123169"/>
                    </a:cubicBezTo>
                    <a:cubicBezTo>
                      <a:pt x="341960" y="121073"/>
                      <a:pt x="307289" y="137076"/>
                      <a:pt x="273567" y="145458"/>
                    </a:cubicBezTo>
                    <a:cubicBezTo>
                      <a:pt x="269757" y="146410"/>
                      <a:pt x="266519" y="151174"/>
                      <a:pt x="264043" y="154792"/>
                    </a:cubicBezTo>
                    <a:cubicBezTo>
                      <a:pt x="240228" y="190800"/>
                      <a:pt x="208223" y="200706"/>
                      <a:pt x="169360" y="177273"/>
                    </a:cubicBezTo>
                    <a:cubicBezTo>
                      <a:pt x="143643" y="161651"/>
                      <a:pt x="118114" y="158032"/>
                      <a:pt x="89347" y="157460"/>
                    </a:cubicBezTo>
                    <a:cubicBezTo>
                      <a:pt x="71059" y="157078"/>
                      <a:pt x="52962" y="147934"/>
                      <a:pt x="34291" y="145268"/>
                    </a:cubicBezTo>
                    <a:lnTo>
                      <a:pt x="0" y="142056"/>
                    </a:lnTo>
                    <a:lnTo>
                      <a:pt x="0" y="849556"/>
                    </a:lnTo>
                    <a:lnTo>
                      <a:pt x="60652" y="844783"/>
                    </a:lnTo>
                    <a:cubicBezTo>
                      <a:pt x="80251" y="839473"/>
                      <a:pt x="99446" y="832043"/>
                      <a:pt x="119068" y="827281"/>
                    </a:cubicBezTo>
                    <a:cubicBezTo>
                      <a:pt x="137355" y="822899"/>
                      <a:pt x="154501" y="812802"/>
                      <a:pt x="171840" y="804420"/>
                    </a:cubicBezTo>
                    <a:cubicBezTo>
                      <a:pt x="204985" y="788417"/>
                      <a:pt x="240420" y="798514"/>
                      <a:pt x="274329" y="794324"/>
                    </a:cubicBezTo>
                    <a:cubicBezTo>
                      <a:pt x="285188" y="792990"/>
                      <a:pt x="296046" y="791466"/>
                      <a:pt x="306715" y="788798"/>
                    </a:cubicBezTo>
                    <a:cubicBezTo>
                      <a:pt x="335864" y="781749"/>
                      <a:pt x="365583" y="775653"/>
                      <a:pt x="393967" y="765937"/>
                    </a:cubicBezTo>
                    <a:cubicBezTo>
                      <a:pt x="426165" y="755078"/>
                      <a:pt x="457028" y="740600"/>
                      <a:pt x="493793" y="725549"/>
                    </a:cubicBezTo>
                    <a:cubicBezTo>
                      <a:pt x="506557" y="729360"/>
                      <a:pt x="526180" y="739648"/>
                      <a:pt x="546373" y="740600"/>
                    </a:cubicBezTo>
                    <a:cubicBezTo>
                      <a:pt x="611337" y="743838"/>
                      <a:pt x="672107" y="726121"/>
                      <a:pt x="730211" y="698116"/>
                    </a:cubicBezTo>
                    <a:cubicBezTo>
                      <a:pt x="747927" y="689734"/>
                      <a:pt x="766980" y="684210"/>
                      <a:pt x="784889" y="676018"/>
                    </a:cubicBezTo>
                    <a:cubicBezTo>
                      <a:pt x="791173" y="673161"/>
                      <a:pt x="799365" y="667065"/>
                      <a:pt x="800509" y="661349"/>
                    </a:cubicBezTo>
                    <a:cubicBezTo>
                      <a:pt x="807175" y="628201"/>
                      <a:pt x="831942" y="628772"/>
                      <a:pt x="857661" y="626868"/>
                    </a:cubicBezTo>
                    <a:cubicBezTo>
                      <a:pt x="888332" y="624582"/>
                      <a:pt x="918621" y="619248"/>
                      <a:pt x="949102" y="614676"/>
                    </a:cubicBezTo>
                    <a:cubicBezTo>
                      <a:pt x="953104" y="614104"/>
                      <a:pt x="956722" y="610104"/>
                      <a:pt x="960342" y="607435"/>
                    </a:cubicBezTo>
                    <a:cubicBezTo>
                      <a:pt x="965867" y="603435"/>
                      <a:pt x="971011" y="597339"/>
                      <a:pt x="977109" y="595815"/>
                    </a:cubicBezTo>
                    <a:cubicBezTo>
                      <a:pt x="1008350" y="588385"/>
                      <a:pt x="1039783" y="582099"/>
                      <a:pt x="1071218" y="575240"/>
                    </a:cubicBezTo>
                    <a:cubicBezTo>
                      <a:pt x="1078266" y="573716"/>
                      <a:pt x="1085505" y="571812"/>
                      <a:pt x="1091983" y="568764"/>
                    </a:cubicBezTo>
                    <a:cubicBezTo>
                      <a:pt x="1098079" y="565906"/>
                      <a:pt x="1103223" y="560952"/>
                      <a:pt x="1109321" y="557904"/>
                    </a:cubicBezTo>
                    <a:cubicBezTo>
                      <a:pt x="1125892" y="549714"/>
                      <a:pt x="1142851" y="542093"/>
                      <a:pt x="1162279" y="532949"/>
                    </a:cubicBezTo>
                    <a:cubicBezTo>
                      <a:pt x="1173138" y="550094"/>
                      <a:pt x="1187810" y="540377"/>
                      <a:pt x="1206097" y="532187"/>
                    </a:cubicBezTo>
                    <a:cubicBezTo>
                      <a:pt x="1224765" y="523805"/>
                      <a:pt x="1246292" y="521137"/>
                      <a:pt x="1266867" y="518088"/>
                    </a:cubicBezTo>
                    <a:cubicBezTo>
                      <a:pt x="1304588" y="512564"/>
                      <a:pt x="1342499" y="509134"/>
                      <a:pt x="1380219" y="504182"/>
                    </a:cubicBezTo>
                    <a:cubicBezTo>
                      <a:pt x="1388221" y="503038"/>
                      <a:pt x="1397365" y="500944"/>
                      <a:pt x="1403461" y="496180"/>
                    </a:cubicBezTo>
                    <a:cubicBezTo>
                      <a:pt x="1445181" y="464175"/>
                      <a:pt x="1495858" y="455222"/>
                      <a:pt x="1544054" y="458268"/>
                    </a:cubicBezTo>
                    <a:cubicBezTo>
                      <a:pt x="1581965" y="460557"/>
                      <a:pt x="1619114" y="462270"/>
                      <a:pt x="1656644" y="459032"/>
                    </a:cubicBezTo>
                    <a:cubicBezTo>
                      <a:pt x="1659502" y="458841"/>
                      <a:pt x="1663312" y="459223"/>
                      <a:pt x="1665406" y="460747"/>
                    </a:cubicBezTo>
                    <a:cubicBezTo>
                      <a:pt x="1678360" y="470843"/>
                      <a:pt x="1691887" y="471605"/>
                      <a:pt x="1708461" y="473318"/>
                    </a:cubicBezTo>
                    <a:cubicBezTo>
                      <a:pt x="1731894" y="475797"/>
                      <a:pt x="1753421" y="474081"/>
                      <a:pt x="1775140" y="469891"/>
                    </a:cubicBezTo>
                    <a:cubicBezTo>
                      <a:pt x="1790952" y="466843"/>
                      <a:pt x="1806953" y="460557"/>
                      <a:pt x="1821051" y="452554"/>
                    </a:cubicBezTo>
                    <a:cubicBezTo>
                      <a:pt x="1840672" y="441314"/>
                      <a:pt x="1859535" y="436934"/>
                      <a:pt x="1878203" y="451792"/>
                    </a:cubicBezTo>
                    <a:cubicBezTo>
                      <a:pt x="1898396" y="467605"/>
                      <a:pt x="1921257" y="462081"/>
                      <a:pt x="1943547" y="462651"/>
                    </a:cubicBezTo>
                    <a:cubicBezTo>
                      <a:pt x="1953262" y="462843"/>
                      <a:pt x="1963550" y="462461"/>
                      <a:pt x="1972884" y="464937"/>
                    </a:cubicBezTo>
                    <a:cubicBezTo>
                      <a:pt x="1999935" y="471987"/>
                      <a:pt x="2026036" y="482655"/>
                      <a:pt x="2053469" y="487417"/>
                    </a:cubicBezTo>
                    <a:cubicBezTo>
                      <a:pt x="2068710" y="490084"/>
                      <a:pt x="2085664" y="485321"/>
                      <a:pt x="2101477" y="481893"/>
                    </a:cubicBezTo>
                    <a:cubicBezTo>
                      <a:pt x="2117479" y="478273"/>
                      <a:pt x="2133290" y="472749"/>
                      <a:pt x="2148722" y="467033"/>
                    </a:cubicBezTo>
                    <a:cubicBezTo>
                      <a:pt x="2159199" y="463223"/>
                      <a:pt x="2170629" y="459603"/>
                      <a:pt x="2179011" y="452744"/>
                    </a:cubicBezTo>
                    <a:cubicBezTo>
                      <a:pt x="2198064" y="437124"/>
                      <a:pt x="2217685" y="434455"/>
                      <a:pt x="2240165" y="442648"/>
                    </a:cubicBezTo>
                    <a:cubicBezTo>
                      <a:pt x="2243593" y="443982"/>
                      <a:pt x="2247594" y="443982"/>
                      <a:pt x="2251404" y="444172"/>
                    </a:cubicBezTo>
                    <a:cubicBezTo>
                      <a:pt x="2312370" y="448172"/>
                      <a:pt x="2373330" y="450650"/>
                      <a:pt x="2433912" y="456746"/>
                    </a:cubicBezTo>
                    <a:cubicBezTo>
                      <a:pt x="2458485" y="459223"/>
                      <a:pt x="2482107" y="470081"/>
                      <a:pt x="2506302" y="476939"/>
                    </a:cubicBezTo>
                    <a:cubicBezTo>
                      <a:pt x="2511256" y="478273"/>
                      <a:pt x="2516783" y="480369"/>
                      <a:pt x="2521735" y="479415"/>
                    </a:cubicBezTo>
                    <a:cubicBezTo>
                      <a:pt x="2575647" y="469891"/>
                      <a:pt x="2626132" y="483797"/>
                      <a:pt x="2675854" y="502086"/>
                    </a:cubicBezTo>
                    <a:cubicBezTo>
                      <a:pt x="2680996" y="503992"/>
                      <a:pt x="2687282" y="503419"/>
                      <a:pt x="2692998" y="503038"/>
                    </a:cubicBezTo>
                    <a:cubicBezTo>
                      <a:pt x="2709003" y="501706"/>
                      <a:pt x="2726337" y="495038"/>
                      <a:pt x="2740816" y="499037"/>
                    </a:cubicBezTo>
                    <a:cubicBezTo>
                      <a:pt x="2779297" y="510088"/>
                      <a:pt x="2817398" y="523423"/>
                      <a:pt x="2853596" y="540187"/>
                    </a:cubicBezTo>
                    <a:cubicBezTo>
                      <a:pt x="2890365" y="557142"/>
                      <a:pt x="2924464" y="571430"/>
                      <a:pt x="2966565" y="554286"/>
                    </a:cubicBezTo>
                    <a:cubicBezTo>
                      <a:pt x="2984472" y="547045"/>
                      <a:pt x="3008095" y="552190"/>
                      <a:pt x="3028671" y="554094"/>
                    </a:cubicBezTo>
                    <a:cubicBezTo>
                      <a:pt x="3043720" y="555618"/>
                      <a:pt x="3058198" y="564192"/>
                      <a:pt x="3073059" y="564192"/>
                    </a:cubicBezTo>
                    <a:cubicBezTo>
                      <a:pt x="3112686" y="564192"/>
                      <a:pt x="3147927" y="574288"/>
                      <a:pt x="3182219" y="594862"/>
                    </a:cubicBezTo>
                    <a:cubicBezTo>
                      <a:pt x="3195557" y="602863"/>
                      <a:pt x="3216322" y="597529"/>
                      <a:pt x="3233656" y="599625"/>
                    </a:cubicBezTo>
                    <a:cubicBezTo>
                      <a:pt x="3251947" y="602101"/>
                      <a:pt x="3270804" y="604387"/>
                      <a:pt x="3288332" y="609914"/>
                    </a:cubicBezTo>
                    <a:cubicBezTo>
                      <a:pt x="3333672" y="624392"/>
                      <a:pt x="3378441" y="640774"/>
                      <a:pt x="3423591" y="656015"/>
                    </a:cubicBezTo>
                    <a:cubicBezTo>
                      <a:pt x="3460738" y="668590"/>
                      <a:pt x="3497317" y="658683"/>
                      <a:pt x="3534084" y="653349"/>
                    </a:cubicBezTo>
                    <a:cubicBezTo>
                      <a:pt x="3557137" y="649919"/>
                      <a:pt x="3578662" y="641727"/>
                      <a:pt x="3604571" y="653918"/>
                    </a:cubicBezTo>
                    <a:cubicBezTo>
                      <a:pt x="3629338" y="665541"/>
                      <a:pt x="3660771" y="662873"/>
                      <a:pt x="3688586" y="669160"/>
                    </a:cubicBezTo>
                    <a:cubicBezTo>
                      <a:pt x="3712020" y="674494"/>
                      <a:pt x="3734687" y="683068"/>
                      <a:pt x="3757358" y="691450"/>
                    </a:cubicBezTo>
                    <a:cubicBezTo>
                      <a:pt x="3788221" y="702881"/>
                      <a:pt x="3818700" y="714881"/>
                      <a:pt x="3852421" y="709167"/>
                    </a:cubicBezTo>
                    <a:cubicBezTo>
                      <a:pt x="3890714" y="702689"/>
                      <a:pt x="3917001" y="727073"/>
                      <a:pt x="3947104" y="743267"/>
                    </a:cubicBezTo>
                    <a:cubicBezTo>
                      <a:pt x="3967869" y="754316"/>
                      <a:pt x="3990538" y="762509"/>
                      <a:pt x="4013208" y="769367"/>
                    </a:cubicBezTo>
                    <a:cubicBezTo>
                      <a:pt x="4043497" y="778321"/>
                      <a:pt x="4074740" y="783655"/>
                      <a:pt x="4105222" y="792418"/>
                    </a:cubicBezTo>
                    <a:cubicBezTo>
                      <a:pt x="4151325" y="805561"/>
                      <a:pt x="4198001" y="815850"/>
                      <a:pt x="4246006" y="808610"/>
                    </a:cubicBezTo>
                    <a:cubicBezTo>
                      <a:pt x="4268105" y="805372"/>
                      <a:pt x="4288682" y="805561"/>
                      <a:pt x="4310779" y="810326"/>
                    </a:cubicBezTo>
                    <a:cubicBezTo>
                      <a:pt x="4346974" y="818136"/>
                      <a:pt x="4384123" y="819089"/>
                      <a:pt x="4413272" y="848235"/>
                    </a:cubicBezTo>
                    <a:cubicBezTo>
                      <a:pt x="4423558" y="858524"/>
                      <a:pt x="4442037" y="861190"/>
                      <a:pt x="4457087" y="866524"/>
                    </a:cubicBezTo>
                    <a:cubicBezTo>
                      <a:pt x="4474424" y="872812"/>
                      <a:pt x="4487186" y="869572"/>
                      <a:pt x="4496523" y="851284"/>
                    </a:cubicBezTo>
                    <a:cubicBezTo>
                      <a:pt x="4500713" y="843093"/>
                      <a:pt x="4512715" y="835091"/>
                      <a:pt x="4522050" y="833757"/>
                    </a:cubicBezTo>
                    <a:cubicBezTo>
                      <a:pt x="4550055" y="829757"/>
                      <a:pt x="4575773" y="835663"/>
                      <a:pt x="4602824" y="848618"/>
                    </a:cubicBezTo>
                    <a:cubicBezTo>
                      <a:pt x="4628161" y="860810"/>
                      <a:pt x="4659786" y="859476"/>
                      <a:pt x="4688553" y="864238"/>
                    </a:cubicBezTo>
                    <a:cubicBezTo>
                      <a:pt x="4708936" y="867668"/>
                      <a:pt x="4729321" y="874716"/>
                      <a:pt x="4749895" y="874716"/>
                    </a:cubicBezTo>
                    <a:cubicBezTo>
                      <a:pt x="4775424" y="874716"/>
                      <a:pt x="4800761" y="868620"/>
                      <a:pt x="4826480" y="866334"/>
                    </a:cubicBezTo>
                    <a:cubicBezTo>
                      <a:pt x="4846482" y="864430"/>
                      <a:pt x="4866867" y="865192"/>
                      <a:pt x="4886870" y="862906"/>
                    </a:cubicBezTo>
                    <a:cubicBezTo>
                      <a:pt x="4903254" y="861190"/>
                      <a:pt x="4919447" y="856810"/>
                      <a:pt x="4935639" y="853190"/>
                    </a:cubicBezTo>
                    <a:cubicBezTo>
                      <a:pt x="4941546" y="851856"/>
                      <a:pt x="4947452" y="846711"/>
                      <a:pt x="4952784" y="847473"/>
                    </a:cubicBezTo>
                    <a:cubicBezTo>
                      <a:pt x="5005745" y="855666"/>
                      <a:pt x="5043847" y="819089"/>
                      <a:pt x="5088617" y="802896"/>
                    </a:cubicBezTo>
                    <a:cubicBezTo>
                      <a:pt x="5135672" y="785749"/>
                      <a:pt x="5181204" y="759461"/>
                      <a:pt x="5233781" y="767271"/>
                    </a:cubicBezTo>
                    <a:cubicBezTo>
                      <a:pt x="5265596" y="772033"/>
                      <a:pt x="5296267" y="783083"/>
                      <a:pt x="5327893" y="789752"/>
                    </a:cubicBezTo>
                    <a:cubicBezTo>
                      <a:pt x="5339132" y="792038"/>
                      <a:pt x="5351705" y="791656"/>
                      <a:pt x="5362946" y="789370"/>
                    </a:cubicBezTo>
                    <a:cubicBezTo>
                      <a:pt x="5417240" y="778891"/>
                      <a:pt x="5470771" y="777367"/>
                      <a:pt x="5524115" y="794514"/>
                    </a:cubicBezTo>
                    <a:cubicBezTo>
                      <a:pt x="5533257" y="797372"/>
                      <a:pt x="5542974" y="800038"/>
                      <a:pt x="5552500" y="800038"/>
                    </a:cubicBezTo>
                    <a:cubicBezTo>
                      <a:pt x="5604697" y="800038"/>
                      <a:pt x="5655944" y="796038"/>
                      <a:pt x="5705857" y="777367"/>
                    </a:cubicBezTo>
                    <a:cubicBezTo>
                      <a:pt x="5722622" y="771080"/>
                      <a:pt x="5743006" y="775081"/>
                      <a:pt x="5761485" y="773557"/>
                    </a:cubicBezTo>
                    <a:cubicBezTo>
                      <a:pt x="5778629" y="772224"/>
                      <a:pt x="5796156" y="771653"/>
                      <a:pt x="5812731" y="767271"/>
                    </a:cubicBezTo>
                    <a:cubicBezTo>
                      <a:pt x="5836925" y="760795"/>
                      <a:pt x="5859404" y="760033"/>
                      <a:pt x="5884361" y="765747"/>
                    </a:cubicBezTo>
                    <a:cubicBezTo>
                      <a:pt x="5908174" y="771080"/>
                      <a:pt x="5933892" y="768415"/>
                      <a:pt x="5958660" y="768605"/>
                    </a:cubicBezTo>
                    <a:cubicBezTo>
                      <a:pt x="5986282" y="768795"/>
                      <a:pt x="6013906" y="768984"/>
                      <a:pt x="6041528" y="768033"/>
                    </a:cubicBezTo>
                    <a:cubicBezTo>
                      <a:pt x="6052579" y="767653"/>
                      <a:pt x="6065151" y="760033"/>
                      <a:pt x="6074297" y="763081"/>
                    </a:cubicBezTo>
                    <a:cubicBezTo>
                      <a:pt x="6103824" y="773366"/>
                      <a:pt x="6133353" y="760985"/>
                      <a:pt x="6162880" y="766509"/>
                    </a:cubicBezTo>
                    <a:cubicBezTo>
                      <a:pt x="6177360" y="769367"/>
                      <a:pt x="6193743" y="761557"/>
                      <a:pt x="6209364" y="760795"/>
                    </a:cubicBezTo>
                    <a:cubicBezTo>
                      <a:pt x="6234892" y="759461"/>
                      <a:pt x="6260419" y="760033"/>
                      <a:pt x="6285948" y="759651"/>
                    </a:cubicBezTo>
                    <a:cubicBezTo>
                      <a:pt x="6294330" y="759461"/>
                      <a:pt x="6302523" y="758699"/>
                      <a:pt x="6310905" y="758316"/>
                    </a:cubicBezTo>
                    <a:cubicBezTo>
                      <a:pt x="6318335" y="757936"/>
                      <a:pt x="6326145" y="756222"/>
                      <a:pt x="6333194" y="757554"/>
                    </a:cubicBezTo>
                    <a:cubicBezTo>
                      <a:pt x="6358723" y="762318"/>
                      <a:pt x="6383869" y="770129"/>
                      <a:pt x="6409586" y="773177"/>
                    </a:cubicBezTo>
                    <a:cubicBezTo>
                      <a:pt x="6431875" y="775843"/>
                      <a:pt x="6454928" y="772224"/>
                      <a:pt x="6477407" y="774129"/>
                    </a:cubicBezTo>
                    <a:cubicBezTo>
                      <a:pt x="6517032" y="777367"/>
                      <a:pt x="6556657" y="783083"/>
                      <a:pt x="6596283" y="786703"/>
                    </a:cubicBezTo>
                    <a:cubicBezTo>
                      <a:pt x="6604857" y="787465"/>
                      <a:pt x="6613809" y="782701"/>
                      <a:pt x="6622573" y="782321"/>
                    </a:cubicBezTo>
                    <a:cubicBezTo>
                      <a:pt x="6650006" y="781369"/>
                      <a:pt x="6677439" y="781177"/>
                      <a:pt x="6704872" y="780607"/>
                    </a:cubicBezTo>
                    <a:cubicBezTo>
                      <a:pt x="6720493" y="780415"/>
                      <a:pt x="6736305" y="780987"/>
                      <a:pt x="6751738" y="779273"/>
                    </a:cubicBezTo>
                    <a:cubicBezTo>
                      <a:pt x="6772120" y="776987"/>
                      <a:pt x="6790599" y="773557"/>
                      <a:pt x="6809650" y="788417"/>
                    </a:cubicBezTo>
                    <a:cubicBezTo>
                      <a:pt x="6816984" y="794180"/>
                      <a:pt x="6824819" y="797942"/>
                      <a:pt x="6832976" y="80042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AD8B5080-28EF-9118-5288-813FD4BA467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>
                <a:off x="2403998" y="2991370"/>
                <a:ext cx="6857455" cy="874716"/>
              </a:xfrm>
              <a:custGeom>
                <a:avLst/>
                <a:gdLst>
                  <a:gd name="connsiteX0" fmla="*/ 6857455 w 6857455"/>
                  <a:gd name="connsiteY0" fmla="*/ 804643 h 874716"/>
                  <a:gd name="connsiteX1" fmla="*/ 6857455 w 6857455"/>
                  <a:gd name="connsiteY1" fmla="*/ 562246 h 874716"/>
                  <a:gd name="connsiteX2" fmla="*/ 6829178 w 6857455"/>
                  <a:gd name="connsiteY2" fmla="*/ 551284 h 874716"/>
                  <a:gd name="connsiteX3" fmla="*/ 6766024 w 6857455"/>
                  <a:gd name="connsiteY3" fmla="*/ 500372 h 874716"/>
                  <a:gd name="connsiteX4" fmla="*/ 6734971 w 6857455"/>
                  <a:gd name="connsiteY4" fmla="*/ 500944 h 874716"/>
                  <a:gd name="connsiteX5" fmla="*/ 6683915 w 6857455"/>
                  <a:gd name="connsiteY5" fmla="*/ 507040 h 874716"/>
                  <a:gd name="connsiteX6" fmla="*/ 6628860 w 6857455"/>
                  <a:gd name="connsiteY6" fmla="*/ 495418 h 874716"/>
                  <a:gd name="connsiteX7" fmla="*/ 6588662 w 6857455"/>
                  <a:gd name="connsiteY7" fmla="*/ 487227 h 874716"/>
                  <a:gd name="connsiteX8" fmla="*/ 6476074 w 6857455"/>
                  <a:gd name="connsiteY8" fmla="*/ 511230 h 874716"/>
                  <a:gd name="connsiteX9" fmla="*/ 6382345 w 6857455"/>
                  <a:gd name="connsiteY9" fmla="*/ 534853 h 874716"/>
                  <a:gd name="connsiteX10" fmla="*/ 6369391 w 6857455"/>
                  <a:gd name="connsiteY10" fmla="*/ 531615 h 874716"/>
                  <a:gd name="connsiteX11" fmla="*/ 6244799 w 6857455"/>
                  <a:gd name="connsiteY11" fmla="*/ 512182 h 874716"/>
                  <a:gd name="connsiteX12" fmla="*/ 6190315 w 6857455"/>
                  <a:gd name="connsiteY12" fmla="*/ 485703 h 874716"/>
                  <a:gd name="connsiteX13" fmla="*/ 6115446 w 6857455"/>
                  <a:gd name="connsiteY13" fmla="*/ 462270 h 874716"/>
                  <a:gd name="connsiteX14" fmla="*/ 6032194 w 6857455"/>
                  <a:gd name="connsiteY14" fmla="*/ 434266 h 874716"/>
                  <a:gd name="connsiteX15" fmla="*/ 5971042 w 6857455"/>
                  <a:gd name="connsiteY15" fmla="*/ 420738 h 874716"/>
                  <a:gd name="connsiteX16" fmla="*/ 5880933 w 6857455"/>
                  <a:gd name="connsiteY16" fmla="*/ 430646 h 874716"/>
                  <a:gd name="connsiteX17" fmla="*/ 5862452 w 6857455"/>
                  <a:gd name="connsiteY17" fmla="*/ 438648 h 874716"/>
                  <a:gd name="connsiteX18" fmla="*/ 5685283 w 6857455"/>
                  <a:gd name="connsiteY18" fmla="*/ 498658 h 874716"/>
                  <a:gd name="connsiteX19" fmla="*/ 5567169 w 6857455"/>
                  <a:gd name="connsiteY19" fmla="*/ 499420 h 874716"/>
                  <a:gd name="connsiteX20" fmla="*/ 5527923 w 6857455"/>
                  <a:gd name="connsiteY20" fmla="*/ 490466 h 874716"/>
                  <a:gd name="connsiteX21" fmla="*/ 5456292 w 6857455"/>
                  <a:gd name="connsiteY21" fmla="*/ 450650 h 874716"/>
                  <a:gd name="connsiteX22" fmla="*/ 5424670 w 6857455"/>
                  <a:gd name="connsiteY22" fmla="*/ 444934 h 874716"/>
                  <a:gd name="connsiteX23" fmla="*/ 5368662 w 6857455"/>
                  <a:gd name="connsiteY23" fmla="*/ 441124 h 874716"/>
                  <a:gd name="connsiteX24" fmla="*/ 5247118 w 6857455"/>
                  <a:gd name="connsiteY24" fmla="*/ 444934 h 874716"/>
                  <a:gd name="connsiteX25" fmla="*/ 5088617 w 6857455"/>
                  <a:gd name="connsiteY25" fmla="*/ 428742 h 874716"/>
                  <a:gd name="connsiteX26" fmla="*/ 5025750 w 6857455"/>
                  <a:gd name="connsiteY26" fmla="*/ 433694 h 874716"/>
                  <a:gd name="connsiteX27" fmla="*/ 4957930 w 6857455"/>
                  <a:gd name="connsiteY27" fmla="*/ 442268 h 874716"/>
                  <a:gd name="connsiteX28" fmla="*/ 4938116 w 6857455"/>
                  <a:gd name="connsiteY28" fmla="*/ 441886 h 874716"/>
                  <a:gd name="connsiteX29" fmla="*/ 4833910 w 6857455"/>
                  <a:gd name="connsiteY29" fmla="*/ 421693 h 874716"/>
                  <a:gd name="connsiteX30" fmla="*/ 4810095 w 6857455"/>
                  <a:gd name="connsiteY30" fmla="*/ 408167 h 874716"/>
                  <a:gd name="connsiteX31" fmla="*/ 4747991 w 6857455"/>
                  <a:gd name="connsiteY31" fmla="*/ 413691 h 874716"/>
                  <a:gd name="connsiteX32" fmla="*/ 4692745 w 6857455"/>
                  <a:gd name="connsiteY32" fmla="*/ 435790 h 874716"/>
                  <a:gd name="connsiteX33" fmla="*/ 4375933 w 6857455"/>
                  <a:gd name="connsiteY33" fmla="*/ 483417 h 874716"/>
                  <a:gd name="connsiteX34" fmla="*/ 4185426 w 6857455"/>
                  <a:gd name="connsiteY34" fmla="*/ 484179 h 874716"/>
                  <a:gd name="connsiteX35" fmla="*/ 4052072 w 6857455"/>
                  <a:gd name="connsiteY35" fmla="*/ 505134 h 874716"/>
                  <a:gd name="connsiteX36" fmla="*/ 4029973 w 6857455"/>
                  <a:gd name="connsiteY36" fmla="*/ 527233 h 874716"/>
                  <a:gd name="connsiteX37" fmla="*/ 3948626 w 6857455"/>
                  <a:gd name="connsiteY37" fmla="*/ 550666 h 874716"/>
                  <a:gd name="connsiteX38" fmla="*/ 3871280 w 6857455"/>
                  <a:gd name="connsiteY38" fmla="*/ 502275 h 874716"/>
                  <a:gd name="connsiteX39" fmla="*/ 3774312 w 6857455"/>
                  <a:gd name="connsiteY39" fmla="*/ 429122 h 874716"/>
                  <a:gd name="connsiteX40" fmla="*/ 3721543 w 6857455"/>
                  <a:gd name="connsiteY40" fmla="*/ 428552 h 874716"/>
                  <a:gd name="connsiteX41" fmla="*/ 3612763 w 6857455"/>
                  <a:gd name="connsiteY41" fmla="*/ 414263 h 874716"/>
                  <a:gd name="connsiteX42" fmla="*/ 3537323 w 6857455"/>
                  <a:gd name="connsiteY42" fmla="*/ 389878 h 874716"/>
                  <a:gd name="connsiteX43" fmla="*/ 3431593 w 6857455"/>
                  <a:gd name="connsiteY43" fmla="*/ 360921 h 874716"/>
                  <a:gd name="connsiteX44" fmla="*/ 3392158 w 6857455"/>
                  <a:gd name="connsiteY44" fmla="*/ 345681 h 874716"/>
                  <a:gd name="connsiteX45" fmla="*/ 3297856 w 6857455"/>
                  <a:gd name="connsiteY45" fmla="*/ 323010 h 874716"/>
                  <a:gd name="connsiteX46" fmla="*/ 3219748 w 6857455"/>
                  <a:gd name="connsiteY46" fmla="*/ 308151 h 874716"/>
                  <a:gd name="connsiteX47" fmla="*/ 3156692 w 6857455"/>
                  <a:gd name="connsiteY47" fmla="*/ 261668 h 874716"/>
                  <a:gd name="connsiteX48" fmla="*/ 3136497 w 6857455"/>
                  <a:gd name="connsiteY48" fmla="*/ 237663 h 874716"/>
                  <a:gd name="connsiteX49" fmla="*/ 3119733 w 6857455"/>
                  <a:gd name="connsiteY49" fmla="*/ 222233 h 874716"/>
                  <a:gd name="connsiteX50" fmla="*/ 3045436 w 6857455"/>
                  <a:gd name="connsiteY50" fmla="*/ 131742 h 874716"/>
                  <a:gd name="connsiteX51" fmla="*/ 3037054 w 6857455"/>
                  <a:gd name="connsiteY51" fmla="*/ 124121 h 874716"/>
                  <a:gd name="connsiteX52" fmla="*/ 2936466 w 6857455"/>
                  <a:gd name="connsiteY52" fmla="*/ 82400 h 874716"/>
                  <a:gd name="connsiteX53" fmla="*/ 2901031 w 6857455"/>
                  <a:gd name="connsiteY53" fmla="*/ 59731 h 874716"/>
                  <a:gd name="connsiteX54" fmla="*/ 2828259 w 6857455"/>
                  <a:gd name="connsiteY54" fmla="*/ 3149 h 874716"/>
                  <a:gd name="connsiteX55" fmla="*/ 2799492 w 6857455"/>
                  <a:gd name="connsiteY55" fmla="*/ 1245 h 874716"/>
                  <a:gd name="connsiteX56" fmla="*/ 2693570 w 6857455"/>
                  <a:gd name="connsiteY56" fmla="*/ 35154 h 874716"/>
                  <a:gd name="connsiteX57" fmla="*/ 2639847 w 6857455"/>
                  <a:gd name="connsiteY57" fmla="*/ 73448 h 874716"/>
                  <a:gd name="connsiteX58" fmla="*/ 2621178 w 6857455"/>
                  <a:gd name="connsiteY58" fmla="*/ 88688 h 874716"/>
                  <a:gd name="connsiteX59" fmla="*/ 2489348 w 6857455"/>
                  <a:gd name="connsiteY59" fmla="*/ 72304 h 874716"/>
                  <a:gd name="connsiteX60" fmla="*/ 2452580 w 6857455"/>
                  <a:gd name="connsiteY60" fmla="*/ 68683 h 874716"/>
                  <a:gd name="connsiteX61" fmla="*/ 2326464 w 6857455"/>
                  <a:gd name="connsiteY61" fmla="*/ 50395 h 874716"/>
                  <a:gd name="connsiteX62" fmla="*/ 2300365 w 6857455"/>
                  <a:gd name="connsiteY62" fmla="*/ 54777 h 874716"/>
                  <a:gd name="connsiteX63" fmla="*/ 2130434 w 6857455"/>
                  <a:gd name="connsiteY63" fmla="*/ 58397 h 874716"/>
                  <a:gd name="connsiteX64" fmla="*/ 2118621 w 6857455"/>
                  <a:gd name="connsiteY64" fmla="*/ 47919 h 874716"/>
                  <a:gd name="connsiteX65" fmla="*/ 2057659 w 6857455"/>
                  <a:gd name="connsiteY65" fmla="*/ 16866 h 874716"/>
                  <a:gd name="connsiteX66" fmla="*/ 1976314 w 6857455"/>
                  <a:gd name="connsiteY66" fmla="*/ 8865 h 874716"/>
                  <a:gd name="connsiteX67" fmla="*/ 1961454 w 6857455"/>
                  <a:gd name="connsiteY67" fmla="*/ 11724 h 874716"/>
                  <a:gd name="connsiteX68" fmla="*/ 1906588 w 6857455"/>
                  <a:gd name="connsiteY68" fmla="*/ 30964 h 874716"/>
                  <a:gd name="connsiteX69" fmla="*/ 1783330 w 6857455"/>
                  <a:gd name="connsiteY69" fmla="*/ 48871 h 874716"/>
                  <a:gd name="connsiteX70" fmla="*/ 1759327 w 6857455"/>
                  <a:gd name="connsiteY70" fmla="*/ 55349 h 874716"/>
                  <a:gd name="connsiteX71" fmla="*/ 1716082 w 6857455"/>
                  <a:gd name="connsiteY71" fmla="*/ 65445 h 874716"/>
                  <a:gd name="connsiteX72" fmla="*/ 1598920 w 6857455"/>
                  <a:gd name="connsiteY72" fmla="*/ 72114 h 874716"/>
                  <a:gd name="connsiteX73" fmla="*/ 1542150 w 6857455"/>
                  <a:gd name="connsiteY73" fmla="*/ 62207 h 874716"/>
                  <a:gd name="connsiteX74" fmla="*/ 1516813 w 6857455"/>
                  <a:gd name="connsiteY74" fmla="*/ 62779 h 874716"/>
                  <a:gd name="connsiteX75" fmla="*/ 1432228 w 6857455"/>
                  <a:gd name="connsiteY75" fmla="*/ 88116 h 874716"/>
                  <a:gd name="connsiteX76" fmla="*/ 1224765 w 6857455"/>
                  <a:gd name="connsiteY76" fmla="*/ 71924 h 874716"/>
                  <a:gd name="connsiteX77" fmla="*/ 1159231 w 6857455"/>
                  <a:gd name="connsiteY77" fmla="*/ 58207 h 874716"/>
                  <a:gd name="connsiteX78" fmla="*/ 1124370 w 6857455"/>
                  <a:gd name="connsiteY78" fmla="*/ 56301 h 874716"/>
                  <a:gd name="connsiteX79" fmla="*/ 1075600 w 6857455"/>
                  <a:gd name="connsiteY79" fmla="*/ 75542 h 874716"/>
                  <a:gd name="connsiteX80" fmla="*/ 986633 w 6857455"/>
                  <a:gd name="connsiteY80" fmla="*/ 79162 h 874716"/>
                  <a:gd name="connsiteX81" fmla="*/ 861089 w 6857455"/>
                  <a:gd name="connsiteY81" fmla="*/ 76304 h 874716"/>
                  <a:gd name="connsiteX82" fmla="*/ 759168 w 6857455"/>
                  <a:gd name="connsiteY82" fmla="*/ 104689 h 874716"/>
                  <a:gd name="connsiteX83" fmla="*/ 723735 w 6857455"/>
                  <a:gd name="connsiteY83" fmla="*/ 140696 h 874716"/>
                  <a:gd name="connsiteX84" fmla="*/ 647532 w 6857455"/>
                  <a:gd name="connsiteY84" fmla="*/ 147934 h 874716"/>
                  <a:gd name="connsiteX85" fmla="*/ 552659 w 6857455"/>
                  <a:gd name="connsiteY85" fmla="*/ 95926 h 874716"/>
                  <a:gd name="connsiteX86" fmla="*/ 541800 w 6857455"/>
                  <a:gd name="connsiteY86" fmla="*/ 97640 h 874716"/>
                  <a:gd name="connsiteX87" fmla="*/ 375107 w 6857455"/>
                  <a:gd name="connsiteY87" fmla="*/ 123169 h 874716"/>
                  <a:gd name="connsiteX88" fmla="*/ 273567 w 6857455"/>
                  <a:gd name="connsiteY88" fmla="*/ 145458 h 874716"/>
                  <a:gd name="connsiteX89" fmla="*/ 264043 w 6857455"/>
                  <a:gd name="connsiteY89" fmla="*/ 154792 h 874716"/>
                  <a:gd name="connsiteX90" fmla="*/ 169360 w 6857455"/>
                  <a:gd name="connsiteY90" fmla="*/ 177273 h 874716"/>
                  <a:gd name="connsiteX91" fmla="*/ 89347 w 6857455"/>
                  <a:gd name="connsiteY91" fmla="*/ 157460 h 874716"/>
                  <a:gd name="connsiteX92" fmla="*/ 34291 w 6857455"/>
                  <a:gd name="connsiteY92" fmla="*/ 145268 h 874716"/>
                  <a:gd name="connsiteX93" fmla="*/ 0 w 6857455"/>
                  <a:gd name="connsiteY93" fmla="*/ 142056 h 874716"/>
                  <a:gd name="connsiteX94" fmla="*/ 0 w 6857455"/>
                  <a:gd name="connsiteY94" fmla="*/ 849556 h 874716"/>
                  <a:gd name="connsiteX95" fmla="*/ 60652 w 6857455"/>
                  <a:gd name="connsiteY95" fmla="*/ 844783 h 874716"/>
                  <a:gd name="connsiteX96" fmla="*/ 119068 w 6857455"/>
                  <a:gd name="connsiteY96" fmla="*/ 827281 h 874716"/>
                  <a:gd name="connsiteX97" fmla="*/ 171840 w 6857455"/>
                  <a:gd name="connsiteY97" fmla="*/ 804420 h 874716"/>
                  <a:gd name="connsiteX98" fmla="*/ 274329 w 6857455"/>
                  <a:gd name="connsiteY98" fmla="*/ 794324 h 874716"/>
                  <a:gd name="connsiteX99" fmla="*/ 306715 w 6857455"/>
                  <a:gd name="connsiteY99" fmla="*/ 788798 h 874716"/>
                  <a:gd name="connsiteX100" fmla="*/ 393967 w 6857455"/>
                  <a:gd name="connsiteY100" fmla="*/ 765937 h 874716"/>
                  <a:gd name="connsiteX101" fmla="*/ 493793 w 6857455"/>
                  <a:gd name="connsiteY101" fmla="*/ 725549 h 874716"/>
                  <a:gd name="connsiteX102" fmla="*/ 546373 w 6857455"/>
                  <a:gd name="connsiteY102" fmla="*/ 740600 h 874716"/>
                  <a:gd name="connsiteX103" fmla="*/ 730211 w 6857455"/>
                  <a:gd name="connsiteY103" fmla="*/ 698116 h 874716"/>
                  <a:gd name="connsiteX104" fmla="*/ 784889 w 6857455"/>
                  <a:gd name="connsiteY104" fmla="*/ 676018 h 874716"/>
                  <a:gd name="connsiteX105" fmla="*/ 800509 w 6857455"/>
                  <a:gd name="connsiteY105" fmla="*/ 661349 h 874716"/>
                  <a:gd name="connsiteX106" fmla="*/ 857661 w 6857455"/>
                  <a:gd name="connsiteY106" fmla="*/ 626868 h 874716"/>
                  <a:gd name="connsiteX107" fmla="*/ 949102 w 6857455"/>
                  <a:gd name="connsiteY107" fmla="*/ 614676 h 874716"/>
                  <a:gd name="connsiteX108" fmla="*/ 960342 w 6857455"/>
                  <a:gd name="connsiteY108" fmla="*/ 607435 h 874716"/>
                  <a:gd name="connsiteX109" fmla="*/ 977109 w 6857455"/>
                  <a:gd name="connsiteY109" fmla="*/ 595815 h 874716"/>
                  <a:gd name="connsiteX110" fmla="*/ 1071218 w 6857455"/>
                  <a:gd name="connsiteY110" fmla="*/ 575240 h 874716"/>
                  <a:gd name="connsiteX111" fmla="*/ 1091983 w 6857455"/>
                  <a:gd name="connsiteY111" fmla="*/ 568764 h 874716"/>
                  <a:gd name="connsiteX112" fmla="*/ 1109321 w 6857455"/>
                  <a:gd name="connsiteY112" fmla="*/ 557904 h 874716"/>
                  <a:gd name="connsiteX113" fmla="*/ 1162279 w 6857455"/>
                  <a:gd name="connsiteY113" fmla="*/ 532949 h 874716"/>
                  <a:gd name="connsiteX114" fmla="*/ 1206097 w 6857455"/>
                  <a:gd name="connsiteY114" fmla="*/ 532187 h 874716"/>
                  <a:gd name="connsiteX115" fmla="*/ 1266867 w 6857455"/>
                  <a:gd name="connsiteY115" fmla="*/ 518088 h 874716"/>
                  <a:gd name="connsiteX116" fmla="*/ 1380219 w 6857455"/>
                  <a:gd name="connsiteY116" fmla="*/ 504182 h 874716"/>
                  <a:gd name="connsiteX117" fmla="*/ 1403461 w 6857455"/>
                  <a:gd name="connsiteY117" fmla="*/ 496180 h 874716"/>
                  <a:gd name="connsiteX118" fmla="*/ 1544054 w 6857455"/>
                  <a:gd name="connsiteY118" fmla="*/ 458268 h 874716"/>
                  <a:gd name="connsiteX119" fmla="*/ 1656644 w 6857455"/>
                  <a:gd name="connsiteY119" fmla="*/ 459032 h 874716"/>
                  <a:gd name="connsiteX120" fmla="*/ 1665406 w 6857455"/>
                  <a:gd name="connsiteY120" fmla="*/ 460747 h 874716"/>
                  <a:gd name="connsiteX121" fmla="*/ 1708461 w 6857455"/>
                  <a:gd name="connsiteY121" fmla="*/ 473318 h 874716"/>
                  <a:gd name="connsiteX122" fmla="*/ 1775140 w 6857455"/>
                  <a:gd name="connsiteY122" fmla="*/ 469891 h 874716"/>
                  <a:gd name="connsiteX123" fmla="*/ 1821051 w 6857455"/>
                  <a:gd name="connsiteY123" fmla="*/ 452554 h 874716"/>
                  <a:gd name="connsiteX124" fmla="*/ 1878203 w 6857455"/>
                  <a:gd name="connsiteY124" fmla="*/ 451792 h 874716"/>
                  <a:gd name="connsiteX125" fmla="*/ 1943547 w 6857455"/>
                  <a:gd name="connsiteY125" fmla="*/ 462651 h 874716"/>
                  <a:gd name="connsiteX126" fmla="*/ 1972884 w 6857455"/>
                  <a:gd name="connsiteY126" fmla="*/ 464937 h 874716"/>
                  <a:gd name="connsiteX127" fmla="*/ 2053469 w 6857455"/>
                  <a:gd name="connsiteY127" fmla="*/ 487417 h 874716"/>
                  <a:gd name="connsiteX128" fmla="*/ 2101477 w 6857455"/>
                  <a:gd name="connsiteY128" fmla="*/ 481893 h 874716"/>
                  <a:gd name="connsiteX129" fmla="*/ 2148722 w 6857455"/>
                  <a:gd name="connsiteY129" fmla="*/ 467033 h 874716"/>
                  <a:gd name="connsiteX130" fmla="*/ 2179011 w 6857455"/>
                  <a:gd name="connsiteY130" fmla="*/ 452744 h 874716"/>
                  <a:gd name="connsiteX131" fmla="*/ 2240165 w 6857455"/>
                  <a:gd name="connsiteY131" fmla="*/ 442648 h 874716"/>
                  <a:gd name="connsiteX132" fmla="*/ 2251404 w 6857455"/>
                  <a:gd name="connsiteY132" fmla="*/ 444172 h 874716"/>
                  <a:gd name="connsiteX133" fmla="*/ 2433912 w 6857455"/>
                  <a:gd name="connsiteY133" fmla="*/ 456746 h 874716"/>
                  <a:gd name="connsiteX134" fmla="*/ 2506302 w 6857455"/>
                  <a:gd name="connsiteY134" fmla="*/ 476939 h 874716"/>
                  <a:gd name="connsiteX135" fmla="*/ 2521735 w 6857455"/>
                  <a:gd name="connsiteY135" fmla="*/ 479415 h 874716"/>
                  <a:gd name="connsiteX136" fmla="*/ 2675854 w 6857455"/>
                  <a:gd name="connsiteY136" fmla="*/ 502086 h 874716"/>
                  <a:gd name="connsiteX137" fmla="*/ 2692998 w 6857455"/>
                  <a:gd name="connsiteY137" fmla="*/ 503038 h 874716"/>
                  <a:gd name="connsiteX138" fmla="*/ 2740816 w 6857455"/>
                  <a:gd name="connsiteY138" fmla="*/ 499037 h 874716"/>
                  <a:gd name="connsiteX139" fmla="*/ 2853596 w 6857455"/>
                  <a:gd name="connsiteY139" fmla="*/ 540187 h 874716"/>
                  <a:gd name="connsiteX140" fmla="*/ 2966565 w 6857455"/>
                  <a:gd name="connsiteY140" fmla="*/ 554286 h 874716"/>
                  <a:gd name="connsiteX141" fmla="*/ 3028671 w 6857455"/>
                  <a:gd name="connsiteY141" fmla="*/ 554094 h 874716"/>
                  <a:gd name="connsiteX142" fmla="*/ 3073059 w 6857455"/>
                  <a:gd name="connsiteY142" fmla="*/ 564192 h 874716"/>
                  <a:gd name="connsiteX143" fmla="*/ 3182219 w 6857455"/>
                  <a:gd name="connsiteY143" fmla="*/ 594862 h 874716"/>
                  <a:gd name="connsiteX144" fmla="*/ 3233656 w 6857455"/>
                  <a:gd name="connsiteY144" fmla="*/ 599625 h 874716"/>
                  <a:gd name="connsiteX145" fmla="*/ 3288332 w 6857455"/>
                  <a:gd name="connsiteY145" fmla="*/ 609914 h 874716"/>
                  <a:gd name="connsiteX146" fmla="*/ 3423591 w 6857455"/>
                  <a:gd name="connsiteY146" fmla="*/ 656015 h 874716"/>
                  <a:gd name="connsiteX147" fmla="*/ 3534084 w 6857455"/>
                  <a:gd name="connsiteY147" fmla="*/ 653349 h 874716"/>
                  <a:gd name="connsiteX148" fmla="*/ 3604571 w 6857455"/>
                  <a:gd name="connsiteY148" fmla="*/ 653918 h 874716"/>
                  <a:gd name="connsiteX149" fmla="*/ 3688586 w 6857455"/>
                  <a:gd name="connsiteY149" fmla="*/ 669160 h 874716"/>
                  <a:gd name="connsiteX150" fmla="*/ 3757358 w 6857455"/>
                  <a:gd name="connsiteY150" fmla="*/ 691450 h 874716"/>
                  <a:gd name="connsiteX151" fmla="*/ 3852421 w 6857455"/>
                  <a:gd name="connsiteY151" fmla="*/ 709167 h 874716"/>
                  <a:gd name="connsiteX152" fmla="*/ 3947104 w 6857455"/>
                  <a:gd name="connsiteY152" fmla="*/ 743267 h 874716"/>
                  <a:gd name="connsiteX153" fmla="*/ 4013208 w 6857455"/>
                  <a:gd name="connsiteY153" fmla="*/ 769367 h 874716"/>
                  <a:gd name="connsiteX154" fmla="*/ 4105222 w 6857455"/>
                  <a:gd name="connsiteY154" fmla="*/ 792417 h 874716"/>
                  <a:gd name="connsiteX155" fmla="*/ 4246006 w 6857455"/>
                  <a:gd name="connsiteY155" fmla="*/ 808610 h 874716"/>
                  <a:gd name="connsiteX156" fmla="*/ 4310779 w 6857455"/>
                  <a:gd name="connsiteY156" fmla="*/ 810326 h 874716"/>
                  <a:gd name="connsiteX157" fmla="*/ 4413272 w 6857455"/>
                  <a:gd name="connsiteY157" fmla="*/ 848235 h 874716"/>
                  <a:gd name="connsiteX158" fmla="*/ 4457087 w 6857455"/>
                  <a:gd name="connsiteY158" fmla="*/ 866524 h 874716"/>
                  <a:gd name="connsiteX159" fmla="*/ 4496523 w 6857455"/>
                  <a:gd name="connsiteY159" fmla="*/ 851284 h 874716"/>
                  <a:gd name="connsiteX160" fmla="*/ 4522050 w 6857455"/>
                  <a:gd name="connsiteY160" fmla="*/ 833757 h 874716"/>
                  <a:gd name="connsiteX161" fmla="*/ 4602824 w 6857455"/>
                  <a:gd name="connsiteY161" fmla="*/ 848618 h 874716"/>
                  <a:gd name="connsiteX162" fmla="*/ 4688553 w 6857455"/>
                  <a:gd name="connsiteY162" fmla="*/ 864238 h 874716"/>
                  <a:gd name="connsiteX163" fmla="*/ 4749895 w 6857455"/>
                  <a:gd name="connsiteY163" fmla="*/ 874716 h 874716"/>
                  <a:gd name="connsiteX164" fmla="*/ 4826480 w 6857455"/>
                  <a:gd name="connsiteY164" fmla="*/ 866334 h 874716"/>
                  <a:gd name="connsiteX165" fmla="*/ 4886870 w 6857455"/>
                  <a:gd name="connsiteY165" fmla="*/ 862906 h 874716"/>
                  <a:gd name="connsiteX166" fmla="*/ 4935639 w 6857455"/>
                  <a:gd name="connsiteY166" fmla="*/ 853190 h 874716"/>
                  <a:gd name="connsiteX167" fmla="*/ 4952784 w 6857455"/>
                  <a:gd name="connsiteY167" fmla="*/ 847473 h 874716"/>
                  <a:gd name="connsiteX168" fmla="*/ 5088617 w 6857455"/>
                  <a:gd name="connsiteY168" fmla="*/ 802896 h 874716"/>
                  <a:gd name="connsiteX169" fmla="*/ 5233781 w 6857455"/>
                  <a:gd name="connsiteY169" fmla="*/ 767271 h 874716"/>
                  <a:gd name="connsiteX170" fmla="*/ 5327893 w 6857455"/>
                  <a:gd name="connsiteY170" fmla="*/ 789752 h 874716"/>
                  <a:gd name="connsiteX171" fmla="*/ 5362946 w 6857455"/>
                  <a:gd name="connsiteY171" fmla="*/ 789370 h 874716"/>
                  <a:gd name="connsiteX172" fmla="*/ 5524115 w 6857455"/>
                  <a:gd name="connsiteY172" fmla="*/ 794514 h 874716"/>
                  <a:gd name="connsiteX173" fmla="*/ 5552500 w 6857455"/>
                  <a:gd name="connsiteY173" fmla="*/ 800038 h 874716"/>
                  <a:gd name="connsiteX174" fmla="*/ 5705857 w 6857455"/>
                  <a:gd name="connsiteY174" fmla="*/ 777367 h 874716"/>
                  <a:gd name="connsiteX175" fmla="*/ 5761485 w 6857455"/>
                  <a:gd name="connsiteY175" fmla="*/ 773557 h 874716"/>
                  <a:gd name="connsiteX176" fmla="*/ 5812731 w 6857455"/>
                  <a:gd name="connsiteY176" fmla="*/ 767271 h 874716"/>
                  <a:gd name="connsiteX177" fmla="*/ 5884361 w 6857455"/>
                  <a:gd name="connsiteY177" fmla="*/ 765747 h 874716"/>
                  <a:gd name="connsiteX178" fmla="*/ 5958660 w 6857455"/>
                  <a:gd name="connsiteY178" fmla="*/ 768605 h 874716"/>
                  <a:gd name="connsiteX179" fmla="*/ 6041528 w 6857455"/>
                  <a:gd name="connsiteY179" fmla="*/ 768033 h 874716"/>
                  <a:gd name="connsiteX180" fmla="*/ 6074297 w 6857455"/>
                  <a:gd name="connsiteY180" fmla="*/ 763081 h 874716"/>
                  <a:gd name="connsiteX181" fmla="*/ 6162880 w 6857455"/>
                  <a:gd name="connsiteY181" fmla="*/ 766509 h 874716"/>
                  <a:gd name="connsiteX182" fmla="*/ 6209364 w 6857455"/>
                  <a:gd name="connsiteY182" fmla="*/ 760795 h 874716"/>
                  <a:gd name="connsiteX183" fmla="*/ 6285948 w 6857455"/>
                  <a:gd name="connsiteY183" fmla="*/ 759651 h 874716"/>
                  <a:gd name="connsiteX184" fmla="*/ 6310905 w 6857455"/>
                  <a:gd name="connsiteY184" fmla="*/ 758316 h 874716"/>
                  <a:gd name="connsiteX185" fmla="*/ 6333194 w 6857455"/>
                  <a:gd name="connsiteY185" fmla="*/ 757554 h 874716"/>
                  <a:gd name="connsiteX186" fmla="*/ 6409586 w 6857455"/>
                  <a:gd name="connsiteY186" fmla="*/ 773177 h 874716"/>
                  <a:gd name="connsiteX187" fmla="*/ 6477407 w 6857455"/>
                  <a:gd name="connsiteY187" fmla="*/ 774129 h 874716"/>
                  <a:gd name="connsiteX188" fmla="*/ 6596283 w 6857455"/>
                  <a:gd name="connsiteY188" fmla="*/ 786703 h 874716"/>
                  <a:gd name="connsiteX189" fmla="*/ 6622573 w 6857455"/>
                  <a:gd name="connsiteY189" fmla="*/ 782321 h 874716"/>
                  <a:gd name="connsiteX190" fmla="*/ 6704872 w 6857455"/>
                  <a:gd name="connsiteY190" fmla="*/ 780607 h 874716"/>
                  <a:gd name="connsiteX191" fmla="*/ 6751738 w 6857455"/>
                  <a:gd name="connsiteY191" fmla="*/ 779273 h 874716"/>
                  <a:gd name="connsiteX192" fmla="*/ 6809650 w 6857455"/>
                  <a:gd name="connsiteY192" fmla="*/ 788417 h 874716"/>
                  <a:gd name="connsiteX193" fmla="*/ 6832976 w 6857455"/>
                  <a:gd name="connsiteY193" fmla="*/ 800428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6857455" h="874716">
                    <a:moveTo>
                      <a:pt x="6857455" y="804643"/>
                    </a:moveTo>
                    <a:lnTo>
                      <a:pt x="6857455" y="562246"/>
                    </a:lnTo>
                    <a:lnTo>
                      <a:pt x="6829178" y="551284"/>
                    </a:lnTo>
                    <a:cubicBezTo>
                      <a:pt x="6805745" y="539044"/>
                      <a:pt x="6784885" y="521708"/>
                      <a:pt x="6766024" y="500372"/>
                    </a:cubicBezTo>
                    <a:cubicBezTo>
                      <a:pt x="6755166" y="488179"/>
                      <a:pt x="6746784" y="486845"/>
                      <a:pt x="6734971" y="500944"/>
                    </a:cubicBezTo>
                    <a:cubicBezTo>
                      <a:pt x="6721257" y="517326"/>
                      <a:pt x="6701634" y="510850"/>
                      <a:pt x="6683915" y="507040"/>
                    </a:cubicBezTo>
                    <a:cubicBezTo>
                      <a:pt x="6665629" y="503230"/>
                      <a:pt x="6647148" y="499228"/>
                      <a:pt x="6628860" y="495418"/>
                    </a:cubicBezTo>
                    <a:cubicBezTo>
                      <a:pt x="6615335" y="492752"/>
                      <a:pt x="6601999" y="490466"/>
                      <a:pt x="6588662" y="487227"/>
                    </a:cubicBezTo>
                    <a:cubicBezTo>
                      <a:pt x="6547133" y="477129"/>
                      <a:pt x="6509794" y="480177"/>
                      <a:pt x="6476074" y="511230"/>
                    </a:cubicBezTo>
                    <a:cubicBezTo>
                      <a:pt x="6450356" y="535043"/>
                      <a:pt x="6417399" y="542093"/>
                      <a:pt x="6382345" y="534853"/>
                    </a:cubicBezTo>
                    <a:cubicBezTo>
                      <a:pt x="6377963" y="533901"/>
                      <a:pt x="6372439" y="530091"/>
                      <a:pt x="6369391" y="531615"/>
                    </a:cubicBezTo>
                    <a:cubicBezTo>
                      <a:pt x="6323479" y="553904"/>
                      <a:pt x="6287092" y="514658"/>
                      <a:pt x="6244799" y="512182"/>
                    </a:cubicBezTo>
                    <a:cubicBezTo>
                      <a:pt x="6226130" y="511040"/>
                      <a:pt x="6207079" y="496942"/>
                      <a:pt x="6190315" y="485703"/>
                    </a:cubicBezTo>
                    <a:cubicBezTo>
                      <a:pt x="6167262" y="470271"/>
                      <a:pt x="6146687" y="455412"/>
                      <a:pt x="6115446" y="462270"/>
                    </a:cubicBezTo>
                    <a:cubicBezTo>
                      <a:pt x="6084203" y="469319"/>
                      <a:pt x="6055627" y="456364"/>
                      <a:pt x="6032194" y="434266"/>
                    </a:cubicBezTo>
                    <a:cubicBezTo>
                      <a:pt x="6014287" y="417501"/>
                      <a:pt x="5994665" y="415977"/>
                      <a:pt x="5971042" y="420738"/>
                    </a:cubicBezTo>
                    <a:cubicBezTo>
                      <a:pt x="5941513" y="426645"/>
                      <a:pt x="5910842" y="427027"/>
                      <a:pt x="5880933" y="430646"/>
                    </a:cubicBezTo>
                    <a:cubicBezTo>
                      <a:pt x="5874454" y="431408"/>
                      <a:pt x="5866265" y="434076"/>
                      <a:pt x="5862452" y="438648"/>
                    </a:cubicBezTo>
                    <a:cubicBezTo>
                      <a:pt x="5815779" y="495418"/>
                      <a:pt x="5750055" y="495990"/>
                      <a:pt x="5685283" y="498658"/>
                    </a:cubicBezTo>
                    <a:cubicBezTo>
                      <a:pt x="5646039" y="500372"/>
                      <a:pt x="5606604" y="500372"/>
                      <a:pt x="5567169" y="499420"/>
                    </a:cubicBezTo>
                    <a:cubicBezTo>
                      <a:pt x="5553832" y="499228"/>
                      <a:pt x="5539736" y="496180"/>
                      <a:pt x="5527923" y="490466"/>
                    </a:cubicBezTo>
                    <a:cubicBezTo>
                      <a:pt x="5503348" y="478463"/>
                      <a:pt x="5480680" y="462843"/>
                      <a:pt x="5456292" y="450650"/>
                    </a:cubicBezTo>
                    <a:cubicBezTo>
                      <a:pt x="5447151" y="445886"/>
                      <a:pt x="5435338" y="445696"/>
                      <a:pt x="5424670" y="444934"/>
                    </a:cubicBezTo>
                    <a:cubicBezTo>
                      <a:pt x="5405809" y="443410"/>
                      <a:pt x="5384854" y="447982"/>
                      <a:pt x="5368662" y="441124"/>
                    </a:cubicBezTo>
                    <a:cubicBezTo>
                      <a:pt x="5326559" y="423407"/>
                      <a:pt x="5287123" y="427407"/>
                      <a:pt x="5247118" y="444934"/>
                    </a:cubicBezTo>
                    <a:cubicBezTo>
                      <a:pt x="5191108" y="469509"/>
                      <a:pt x="5138148" y="467605"/>
                      <a:pt x="5088617" y="428742"/>
                    </a:cubicBezTo>
                    <a:cubicBezTo>
                      <a:pt x="5066328" y="411215"/>
                      <a:pt x="5044609" y="419596"/>
                      <a:pt x="5025750" y="433694"/>
                    </a:cubicBezTo>
                    <a:cubicBezTo>
                      <a:pt x="5004032" y="450078"/>
                      <a:pt x="4982885" y="454268"/>
                      <a:pt x="4957930" y="442268"/>
                    </a:cubicBezTo>
                    <a:cubicBezTo>
                      <a:pt x="4952404" y="439600"/>
                      <a:pt x="4944594" y="440933"/>
                      <a:pt x="4938116" y="441886"/>
                    </a:cubicBezTo>
                    <a:cubicBezTo>
                      <a:pt x="4901158" y="446648"/>
                      <a:pt x="4864009" y="454650"/>
                      <a:pt x="4833910" y="421693"/>
                    </a:cubicBezTo>
                    <a:cubicBezTo>
                      <a:pt x="4828004" y="415214"/>
                      <a:pt x="4818097" y="412549"/>
                      <a:pt x="4810095" y="408167"/>
                    </a:cubicBezTo>
                    <a:cubicBezTo>
                      <a:pt x="4776566" y="390258"/>
                      <a:pt x="4777900" y="391974"/>
                      <a:pt x="4747991" y="413691"/>
                    </a:cubicBezTo>
                    <a:cubicBezTo>
                      <a:pt x="4732369" y="425121"/>
                      <a:pt x="4710842" y="436742"/>
                      <a:pt x="4692745" y="435790"/>
                    </a:cubicBezTo>
                    <a:cubicBezTo>
                      <a:pt x="4583584" y="430075"/>
                      <a:pt x="4479758" y="457508"/>
                      <a:pt x="4375933" y="483417"/>
                    </a:cubicBezTo>
                    <a:cubicBezTo>
                      <a:pt x="4311923" y="499420"/>
                      <a:pt x="4249436" y="500372"/>
                      <a:pt x="4185426" y="484179"/>
                    </a:cubicBezTo>
                    <a:cubicBezTo>
                      <a:pt x="4139133" y="472367"/>
                      <a:pt x="4095315" y="491800"/>
                      <a:pt x="4052072" y="505134"/>
                    </a:cubicBezTo>
                    <a:cubicBezTo>
                      <a:pt x="4043117" y="507799"/>
                      <a:pt x="4034735" y="518278"/>
                      <a:pt x="4029973" y="527233"/>
                    </a:cubicBezTo>
                    <a:cubicBezTo>
                      <a:pt x="4012826" y="558858"/>
                      <a:pt x="3984441" y="563810"/>
                      <a:pt x="3948626" y="550666"/>
                    </a:cubicBezTo>
                    <a:cubicBezTo>
                      <a:pt x="3920241" y="540377"/>
                      <a:pt x="3894332" y="526661"/>
                      <a:pt x="3871280" y="502275"/>
                    </a:cubicBezTo>
                    <a:cubicBezTo>
                      <a:pt x="3844229" y="473701"/>
                      <a:pt x="3816224" y="441124"/>
                      <a:pt x="3774312" y="429122"/>
                    </a:cubicBezTo>
                    <a:cubicBezTo>
                      <a:pt x="3756214" y="423979"/>
                      <a:pt x="3740593" y="423217"/>
                      <a:pt x="3721543" y="428552"/>
                    </a:cubicBezTo>
                    <a:cubicBezTo>
                      <a:pt x="3684583" y="438837"/>
                      <a:pt x="3647436" y="446078"/>
                      <a:pt x="3612763" y="414263"/>
                    </a:cubicBezTo>
                    <a:cubicBezTo>
                      <a:pt x="3593712" y="396736"/>
                      <a:pt x="3567994" y="385496"/>
                      <a:pt x="3537323" y="389878"/>
                    </a:cubicBezTo>
                    <a:cubicBezTo>
                      <a:pt x="3499031" y="395402"/>
                      <a:pt x="3464168" y="381496"/>
                      <a:pt x="3431593" y="360921"/>
                    </a:cubicBezTo>
                    <a:cubicBezTo>
                      <a:pt x="3419971" y="353491"/>
                      <a:pt x="3405682" y="349301"/>
                      <a:pt x="3392158" y="345681"/>
                    </a:cubicBezTo>
                    <a:cubicBezTo>
                      <a:pt x="3360915" y="337298"/>
                      <a:pt x="3329480" y="329868"/>
                      <a:pt x="3297856" y="323010"/>
                    </a:cubicBezTo>
                    <a:cubicBezTo>
                      <a:pt x="3271948" y="317296"/>
                      <a:pt x="3245849" y="313104"/>
                      <a:pt x="3219748" y="308151"/>
                    </a:cubicBezTo>
                    <a:cubicBezTo>
                      <a:pt x="3191173" y="302817"/>
                      <a:pt x="3168502" y="290433"/>
                      <a:pt x="3156692" y="261668"/>
                    </a:cubicBezTo>
                    <a:cubicBezTo>
                      <a:pt x="3152882" y="252524"/>
                      <a:pt x="3143737" y="245283"/>
                      <a:pt x="3136497" y="237663"/>
                    </a:cubicBezTo>
                    <a:cubicBezTo>
                      <a:pt x="3131355" y="232139"/>
                      <a:pt x="3124495" y="227947"/>
                      <a:pt x="3119733" y="222233"/>
                    </a:cubicBezTo>
                    <a:cubicBezTo>
                      <a:pt x="3094776" y="192132"/>
                      <a:pt x="3070201" y="161843"/>
                      <a:pt x="3045436" y="131742"/>
                    </a:cubicBezTo>
                    <a:cubicBezTo>
                      <a:pt x="3042958" y="128884"/>
                      <a:pt x="3040292" y="125455"/>
                      <a:pt x="3037054" y="124121"/>
                    </a:cubicBezTo>
                    <a:cubicBezTo>
                      <a:pt x="3003525" y="110215"/>
                      <a:pt x="2969614" y="97070"/>
                      <a:pt x="2936466" y="82400"/>
                    </a:cubicBezTo>
                    <a:cubicBezTo>
                      <a:pt x="2923702" y="76686"/>
                      <a:pt x="2910558" y="69637"/>
                      <a:pt x="2901031" y="59731"/>
                    </a:cubicBezTo>
                    <a:cubicBezTo>
                      <a:pt x="2879314" y="37250"/>
                      <a:pt x="2859502" y="12866"/>
                      <a:pt x="2828259" y="3149"/>
                    </a:cubicBezTo>
                    <a:cubicBezTo>
                      <a:pt x="2819114" y="293"/>
                      <a:pt x="2808256" y="-1231"/>
                      <a:pt x="2799492" y="1245"/>
                    </a:cubicBezTo>
                    <a:cubicBezTo>
                      <a:pt x="2763867" y="11532"/>
                      <a:pt x="2729005" y="24296"/>
                      <a:pt x="2693570" y="35154"/>
                    </a:cubicBezTo>
                    <a:cubicBezTo>
                      <a:pt x="2671092" y="41823"/>
                      <a:pt x="2650707" y="49825"/>
                      <a:pt x="2639847" y="73448"/>
                    </a:cubicBezTo>
                    <a:cubicBezTo>
                      <a:pt x="2636801" y="80114"/>
                      <a:pt x="2628226" y="87354"/>
                      <a:pt x="2621178" y="88688"/>
                    </a:cubicBezTo>
                    <a:cubicBezTo>
                      <a:pt x="2575839" y="97260"/>
                      <a:pt x="2531069" y="101451"/>
                      <a:pt x="2489348" y="72304"/>
                    </a:cubicBezTo>
                    <a:cubicBezTo>
                      <a:pt x="2480585" y="66017"/>
                      <a:pt x="2464201" y="66017"/>
                      <a:pt x="2452580" y="68683"/>
                    </a:cubicBezTo>
                    <a:cubicBezTo>
                      <a:pt x="2407811" y="78590"/>
                      <a:pt x="2365328" y="82020"/>
                      <a:pt x="2326464" y="50395"/>
                    </a:cubicBezTo>
                    <a:cubicBezTo>
                      <a:pt x="2321892" y="46585"/>
                      <a:pt x="2307224" y="50015"/>
                      <a:pt x="2300365" y="54777"/>
                    </a:cubicBezTo>
                    <a:cubicBezTo>
                      <a:pt x="2234259" y="101261"/>
                      <a:pt x="2198064" y="102405"/>
                      <a:pt x="2130434" y="58397"/>
                    </a:cubicBezTo>
                    <a:cubicBezTo>
                      <a:pt x="2126052" y="55539"/>
                      <a:pt x="2120337" y="52301"/>
                      <a:pt x="2118621" y="47919"/>
                    </a:cubicBezTo>
                    <a:cubicBezTo>
                      <a:pt x="2107001" y="19914"/>
                      <a:pt x="2082236" y="19152"/>
                      <a:pt x="2057659" y="16866"/>
                    </a:cubicBezTo>
                    <a:cubicBezTo>
                      <a:pt x="2030608" y="14390"/>
                      <a:pt x="2003555" y="11152"/>
                      <a:pt x="1976314" y="8865"/>
                    </a:cubicBezTo>
                    <a:cubicBezTo>
                      <a:pt x="1971550" y="8483"/>
                      <a:pt x="1966216" y="10007"/>
                      <a:pt x="1961454" y="11724"/>
                    </a:cubicBezTo>
                    <a:cubicBezTo>
                      <a:pt x="1943165" y="18010"/>
                      <a:pt x="1925449" y="27154"/>
                      <a:pt x="1906588" y="30964"/>
                    </a:cubicBezTo>
                    <a:cubicBezTo>
                      <a:pt x="1865821" y="39156"/>
                      <a:pt x="1826385" y="55539"/>
                      <a:pt x="1783330" y="48871"/>
                    </a:cubicBezTo>
                    <a:cubicBezTo>
                      <a:pt x="1775902" y="47729"/>
                      <a:pt x="1767327" y="53253"/>
                      <a:pt x="1759327" y="55349"/>
                    </a:cubicBezTo>
                    <a:cubicBezTo>
                      <a:pt x="1744849" y="58969"/>
                      <a:pt x="1730750" y="64111"/>
                      <a:pt x="1716082" y="65445"/>
                    </a:cubicBezTo>
                    <a:cubicBezTo>
                      <a:pt x="1677218" y="68875"/>
                      <a:pt x="1637975" y="71924"/>
                      <a:pt x="1598920" y="72114"/>
                    </a:cubicBezTo>
                    <a:cubicBezTo>
                      <a:pt x="1580061" y="72304"/>
                      <a:pt x="1561201" y="65065"/>
                      <a:pt x="1542150" y="62207"/>
                    </a:cubicBezTo>
                    <a:cubicBezTo>
                      <a:pt x="1533578" y="60873"/>
                      <a:pt x="1519669" y="58587"/>
                      <a:pt x="1516813" y="62779"/>
                    </a:cubicBezTo>
                    <a:cubicBezTo>
                      <a:pt x="1494714" y="94592"/>
                      <a:pt x="1463661" y="88496"/>
                      <a:pt x="1432228" y="88116"/>
                    </a:cubicBezTo>
                    <a:cubicBezTo>
                      <a:pt x="1362884" y="87354"/>
                      <a:pt x="1295826" y="60493"/>
                      <a:pt x="1224765" y="71924"/>
                    </a:cubicBezTo>
                    <a:cubicBezTo>
                      <a:pt x="1204191" y="75162"/>
                      <a:pt x="1181330" y="62397"/>
                      <a:pt x="1159231" y="58207"/>
                    </a:cubicBezTo>
                    <a:cubicBezTo>
                      <a:pt x="1147801" y="56111"/>
                      <a:pt x="1135228" y="53633"/>
                      <a:pt x="1124370" y="56301"/>
                    </a:cubicBezTo>
                    <a:cubicBezTo>
                      <a:pt x="1107605" y="60493"/>
                      <a:pt x="1091411" y="68113"/>
                      <a:pt x="1075600" y="75542"/>
                    </a:cubicBezTo>
                    <a:cubicBezTo>
                      <a:pt x="1046261" y="89258"/>
                      <a:pt x="1016162" y="89258"/>
                      <a:pt x="986633" y="79162"/>
                    </a:cubicBezTo>
                    <a:cubicBezTo>
                      <a:pt x="944722" y="64873"/>
                      <a:pt x="903193" y="64873"/>
                      <a:pt x="861089" y="76304"/>
                    </a:cubicBezTo>
                    <a:cubicBezTo>
                      <a:pt x="826990" y="85638"/>
                      <a:pt x="791935" y="92116"/>
                      <a:pt x="759168" y="104689"/>
                    </a:cubicBezTo>
                    <a:cubicBezTo>
                      <a:pt x="744689" y="110215"/>
                      <a:pt x="732497" y="126597"/>
                      <a:pt x="723735" y="140696"/>
                    </a:cubicBezTo>
                    <a:cubicBezTo>
                      <a:pt x="706018" y="169271"/>
                      <a:pt x="674013" y="169081"/>
                      <a:pt x="647532" y="147934"/>
                    </a:cubicBezTo>
                    <a:cubicBezTo>
                      <a:pt x="619717" y="125645"/>
                      <a:pt x="584664" y="112501"/>
                      <a:pt x="552659" y="95926"/>
                    </a:cubicBezTo>
                    <a:cubicBezTo>
                      <a:pt x="549993" y="94592"/>
                      <a:pt x="545039" y="96116"/>
                      <a:pt x="541800" y="97640"/>
                    </a:cubicBezTo>
                    <a:cubicBezTo>
                      <a:pt x="488649" y="122407"/>
                      <a:pt x="433593" y="126979"/>
                      <a:pt x="375107" y="123169"/>
                    </a:cubicBezTo>
                    <a:cubicBezTo>
                      <a:pt x="341960" y="121073"/>
                      <a:pt x="307289" y="137076"/>
                      <a:pt x="273567" y="145458"/>
                    </a:cubicBezTo>
                    <a:cubicBezTo>
                      <a:pt x="269757" y="146410"/>
                      <a:pt x="266519" y="151174"/>
                      <a:pt x="264043" y="154792"/>
                    </a:cubicBezTo>
                    <a:cubicBezTo>
                      <a:pt x="240228" y="190800"/>
                      <a:pt x="208223" y="200706"/>
                      <a:pt x="169360" y="177273"/>
                    </a:cubicBezTo>
                    <a:cubicBezTo>
                      <a:pt x="143643" y="161651"/>
                      <a:pt x="118114" y="158032"/>
                      <a:pt x="89347" y="157460"/>
                    </a:cubicBezTo>
                    <a:cubicBezTo>
                      <a:pt x="71059" y="157078"/>
                      <a:pt x="52962" y="147934"/>
                      <a:pt x="34291" y="145268"/>
                    </a:cubicBezTo>
                    <a:lnTo>
                      <a:pt x="0" y="142056"/>
                    </a:lnTo>
                    <a:lnTo>
                      <a:pt x="0" y="849556"/>
                    </a:lnTo>
                    <a:lnTo>
                      <a:pt x="60652" y="844783"/>
                    </a:lnTo>
                    <a:cubicBezTo>
                      <a:pt x="80251" y="839473"/>
                      <a:pt x="99446" y="832043"/>
                      <a:pt x="119068" y="827281"/>
                    </a:cubicBezTo>
                    <a:cubicBezTo>
                      <a:pt x="137355" y="822899"/>
                      <a:pt x="154501" y="812802"/>
                      <a:pt x="171840" y="804420"/>
                    </a:cubicBezTo>
                    <a:cubicBezTo>
                      <a:pt x="204985" y="788417"/>
                      <a:pt x="240420" y="798514"/>
                      <a:pt x="274329" y="794324"/>
                    </a:cubicBezTo>
                    <a:cubicBezTo>
                      <a:pt x="285188" y="792990"/>
                      <a:pt x="296046" y="791466"/>
                      <a:pt x="306715" y="788798"/>
                    </a:cubicBezTo>
                    <a:cubicBezTo>
                      <a:pt x="335864" y="781749"/>
                      <a:pt x="365583" y="775653"/>
                      <a:pt x="393967" y="765937"/>
                    </a:cubicBezTo>
                    <a:cubicBezTo>
                      <a:pt x="426165" y="755078"/>
                      <a:pt x="457028" y="740600"/>
                      <a:pt x="493793" y="725549"/>
                    </a:cubicBezTo>
                    <a:cubicBezTo>
                      <a:pt x="506557" y="729360"/>
                      <a:pt x="526180" y="739648"/>
                      <a:pt x="546373" y="740600"/>
                    </a:cubicBezTo>
                    <a:cubicBezTo>
                      <a:pt x="611337" y="743838"/>
                      <a:pt x="672107" y="726121"/>
                      <a:pt x="730211" y="698116"/>
                    </a:cubicBezTo>
                    <a:cubicBezTo>
                      <a:pt x="747927" y="689734"/>
                      <a:pt x="766980" y="684210"/>
                      <a:pt x="784889" y="676018"/>
                    </a:cubicBezTo>
                    <a:cubicBezTo>
                      <a:pt x="791173" y="673161"/>
                      <a:pt x="799365" y="667065"/>
                      <a:pt x="800509" y="661349"/>
                    </a:cubicBezTo>
                    <a:cubicBezTo>
                      <a:pt x="807175" y="628201"/>
                      <a:pt x="831942" y="628772"/>
                      <a:pt x="857661" y="626868"/>
                    </a:cubicBezTo>
                    <a:cubicBezTo>
                      <a:pt x="888332" y="624582"/>
                      <a:pt x="918621" y="619248"/>
                      <a:pt x="949102" y="614676"/>
                    </a:cubicBezTo>
                    <a:cubicBezTo>
                      <a:pt x="953104" y="614104"/>
                      <a:pt x="956722" y="610104"/>
                      <a:pt x="960342" y="607435"/>
                    </a:cubicBezTo>
                    <a:cubicBezTo>
                      <a:pt x="965867" y="603435"/>
                      <a:pt x="971011" y="597339"/>
                      <a:pt x="977109" y="595815"/>
                    </a:cubicBezTo>
                    <a:cubicBezTo>
                      <a:pt x="1008350" y="588385"/>
                      <a:pt x="1039783" y="582099"/>
                      <a:pt x="1071218" y="575240"/>
                    </a:cubicBezTo>
                    <a:cubicBezTo>
                      <a:pt x="1078266" y="573716"/>
                      <a:pt x="1085505" y="571812"/>
                      <a:pt x="1091983" y="568764"/>
                    </a:cubicBezTo>
                    <a:cubicBezTo>
                      <a:pt x="1098079" y="565906"/>
                      <a:pt x="1103223" y="560952"/>
                      <a:pt x="1109321" y="557904"/>
                    </a:cubicBezTo>
                    <a:cubicBezTo>
                      <a:pt x="1125892" y="549714"/>
                      <a:pt x="1142851" y="542093"/>
                      <a:pt x="1162279" y="532949"/>
                    </a:cubicBezTo>
                    <a:cubicBezTo>
                      <a:pt x="1173138" y="550094"/>
                      <a:pt x="1187810" y="540377"/>
                      <a:pt x="1206097" y="532187"/>
                    </a:cubicBezTo>
                    <a:cubicBezTo>
                      <a:pt x="1224765" y="523805"/>
                      <a:pt x="1246292" y="521137"/>
                      <a:pt x="1266867" y="518088"/>
                    </a:cubicBezTo>
                    <a:cubicBezTo>
                      <a:pt x="1304588" y="512564"/>
                      <a:pt x="1342499" y="509134"/>
                      <a:pt x="1380219" y="504182"/>
                    </a:cubicBezTo>
                    <a:cubicBezTo>
                      <a:pt x="1388221" y="503038"/>
                      <a:pt x="1397365" y="500944"/>
                      <a:pt x="1403461" y="496180"/>
                    </a:cubicBezTo>
                    <a:cubicBezTo>
                      <a:pt x="1445181" y="464175"/>
                      <a:pt x="1495858" y="455222"/>
                      <a:pt x="1544054" y="458268"/>
                    </a:cubicBezTo>
                    <a:cubicBezTo>
                      <a:pt x="1581965" y="460557"/>
                      <a:pt x="1619114" y="462270"/>
                      <a:pt x="1656644" y="459032"/>
                    </a:cubicBezTo>
                    <a:cubicBezTo>
                      <a:pt x="1659502" y="458841"/>
                      <a:pt x="1663312" y="459223"/>
                      <a:pt x="1665406" y="460747"/>
                    </a:cubicBezTo>
                    <a:cubicBezTo>
                      <a:pt x="1678360" y="470843"/>
                      <a:pt x="1691887" y="471605"/>
                      <a:pt x="1708461" y="473318"/>
                    </a:cubicBezTo>
                    <a:cubicBezTo>
                      <a:pt x="1731894" y="475797"/>
                      <a:pt x="1753421" y="474081"/>
                      <a:pt x="1775140" y="469891"/>
                    </a:cubicBezTo>
                    <a:cubicBezTo>
                      <a:pt x="1790952" y="466843"/>
                      <a:pt x="1806953" y="460557"/>
                      <a:pt x="1821051" y="452554"/>
                    </a:cubicBezTo>
                    <a:cubicBezTo>
                      <a:pt x="1840672" y="441314"/>
                      <a:pt x="1859535" y="436934"/>
                      <a:pt x="1878203" y="451792"/>
                    </a:cubicBezTo>
                    <a:cubicBezTo>
                      <a:pt x="1898396" y="467605"/>
                      <a:pt x="1921257" y="462081"/>
                      <a:pt x="1943547" y="462651"/>
                    </a:cubicBezTo>
                    <a:cubicBezTo>
                      <a:pt x="1953262" y="462843"/>
                      <a:pt x="1963550" y="462461"/>
                      <a:pt x="1972884" y="464937"/>
                    </a:cubicBezTo>
                    <a:cubicBezTo>
                      <a:pt x="1999935" y="471987"/>
                      <a:pt x="2026036" y="482655"/>
                      <a:pt x="2053469" y="487417"/>
                    </a:cubicBezTo>
                    <a:cubicBezTo>
                      <a:pt x="2068710" y="490084"/>
                      <a:pt x="2085664" y="485321"/>
                      <a:pt x="2101477" y="481893"/>
                    </a:cubicBezTo>
                    <a:cubicBezTo>
                      <a:pt x="2117479" y="478273"/>
                      <a:pt x="2133290" y="472749"/>
                      <a:pt x="2148722" y="467033"/>
                    </a:cubicBezTo>
                    <a:cubicBezTo>
                      <a:pt x="2159199" y="463223"/>
                      <a:pt x="2170629" y="459603"/>
                      <a:pt x="2179011" y="452744"/>
                    </a:cubicBezTo>
                    <a:cubicBezTo>
                      <a:pt x="2198064" y="437124"/>
                      <a:pt x="2217685" y="434455"/>
                      <a:pt x="2240165" y="442648"/>
                    </a:cubicBezTo>
                    <a:cubicBezTo>
                      <a:pt x="2243593" y="443982"/>
                      <a:pt x="2247594" y="443982"/>
                      <a:pt x="2251404" y="444172"/>
                    </a:cubicBezTo>
                    <a:cubicBezTo>
                      <a:pt x="2312370" y="448172"/>
                      <a:pt x="2373330" y="450650"/>
                      <a:pt x="2433912" y="456746"/>
                    </a:cubicBezTo>
                    <a:cubicBezTo>
                      <a:pt x="2458485" y="459223"/>
                      <a:pt x="2482107" y="470081"/>
                      <a:pt x="2506302" y="476939"/>
                    </a:cubicBezTo>
                    <a:cubicBezTo>
                      <a:pt x="2511256" y="478273"/>
                      <a:pt x="2516783" y="480369"/>
                      <a:pt x="2521735" y="479415"/>
                    </a:cubicBezTo>
                    <a:cubicBezTo>
                      <a:pt x="2575647" y="469891"/>
                      <a:pt x="2626132" y="483797"/>
                      <a:pt x="2675854" y="502086"/>
                    </a:cubicBezTo>
                    <a:cubicBezTo>
                      <a:pt x="2680996" y="503992"/>
                      <a:pt x="2687282" y="503419"/>
                      <a:pt x="2692998" y="503038"/>
                    </a:cubicBezTo>
                    <a:cubicBezTo>
                      <a:pt x="2709003" y="501706"/>
                      <a:pt x="2726337" y="495038"/>
                      <a:pt x="2740816" y="499037"/>
                    </a:cubicBezTo>
                    <a:cubicBezTo>
                      <a:pt x="2779297" y="510088"/>
                      <a:pt x="2817398" y="523423"/>
                      <a:pt x="2853596" y="540187"/>
                    </a:cubicBezTo>
                    <a:cubicBezTo>
                      <a:pt x="2890365" y="557142"/>
                      <a:pt x="2924464" y="571430"/>
                      <a:pt x="2966565" y="554286"/>
                    </a:cubicBezTo>
                    <a:cubicBezTo>
                      <a:pt x="2984472" y="547045"/>
                      <a:pt x="3008095" y="552190"/>
                      <a:pt x="3028671" y="554094"/>
                    </a:cubicBezTo>
                    <a:cubicBezTo>
                      <a:pt x="3043720" y="555618"/>
                      <a:pt x="3058198" y="564192"/>
                      <a:pt x="3073059" y="564192"/>
                    </a:cubicBezTo>
                    <a:cubicBezTo>
                      <a:pt x="3112686" y="564192"/>
                      <a:pt x="3147927" y="574288"/>
                      <a:pt x="3182219" y="594862"/>
                    </a:cubicBezTo>
                    <a:cubicBezTo>
                      <a:pt x="3195557" y="602863"/>
                      <a:pt x="3216322" y="597529"/>
                      <a:pt x="3233656" y="599625"/>
                    </a:cubicBezTo>
                    <a:cubicBezTo>
                      <a:pt x="3251947" y="602101"/>
                      <a:pt x="3270804" y="604387"/>
                      <a:pt x="3288332" y="609914"/>
                    </a:cubicBezTo>
                    <a:cubicBezTo>
                      <a:pt x="3333672" y="624392"/>
                      <a:pt x="3378441" y="640774"/>
                      <a:pt x="3423591" y="656015"/>
                    </a:cubicBezTo>
                    <a:cubicBezTo>
                      <a:pt x="3460738" y="668590"/>
                      <a:pt x="3497317" y="658683"/>
                      <a:pt x="3534084" y="653349"/>
                    </a:cubicBezTo>
                    <a:cubicBezTo>
                      <a:pt x="3557137" y="649919"/>
                      <a:pt x="3578662" y="641727"/>
                      <a:pt x="3604571" y="653918"/>
                    </a:cubicBezTo>
                    <a:cubicBezTo>
                      <a:pt x="3629338" y="665541"/>
                      <a:pt x="3660771" y="662873"/>
                      <a:pt x="3688586" y="669160"/>
                    </a:cubicBezTo>
                    <a:cubicBezTo>
                      <a:pt x="3712020" y="674494"/>
                      <a:pt x="3734687" y="683068"/>
                      <a:pt x="3757358" y="691450"/>
                    </a:cubicBezTo>
                    <a:cubicBezTo>
                      <a:pt x="3788221" y="702881"/>
                      <a:pt x="3818700" y="714881"/>
                      <a:pt x="3852421" y="709167"/>
                    </a:cubicBezTo>
                    <a:cubicBezTo>
                      <a:pt x="3890714" y="702689"/>
                      <a:pt x="3917001" y="727073"/>
                      <a:pt x="3947104" y="743267"/>
                    </a:cubicBezTo>
                    <a:cubicBezTo>
                      <a:pt x="3967869" y="754316"/>
                      <a:pt x="3990538" y="762509"/>
                      <a:pt x="4013208" y="769367"/>
                    </a:cubicBezTo>
                    <a:cubicBezTo>
                      <a:pt x="4043497" y="778321"/>
                      <a:pt x="4074740" y="783655"/>
                      <a:pt x="4105222" y="792417"/>
                    </a:cubicBezTo>
                    <a:cubicBezTo>
                      <a:pt x="4151325" y="805561"/>
                      <a:pt x="4198001" y="815850"/>
                      <a:pt x="4246006" y="808610"/>
                    </a:cubicBezTo>
                    <a:cubicBezTo>
                      <a:pt x="4268105" y="805372"/>
                      <a:pt x="4288682" y="805561"/>
                      <a:pt x="4310779" y="810326"/>
                    </a:cubicBezTo>
                    <a:cubicBezTo>
                      <a:pt x="4346974" y="818136"/>
                      <a:pt x="4384123" y="819089"/>
                      <a:pt x="4413272" y="848235"/>
                    </a:cubicBezTo>
                    <a:cubicBezTo>
                      <a:pt x="4423558" y="858524"/>
                      <a:pt x="4442037" y="861190"/>
                      <a:pt x="4457087" y="866524"/>
                    </a:cubicBezTo>
                    <a:cubicBezTo>
                      <a:pt x="4474424" y="872812"/>
                      <a:pt x="4487186" y="869572"/>
                      <a:pt x="4496523" y="851284"/>
                    </a:cubicBezTo>
                    <a:cubicBezTo>
                      <a:pt x="4500713" y="843093"/>
                      <a:pt x="4512715" y="835091"/>
                      <a:pt x="4522050" y="833757"/>
                    </a:cubicBezTo>
                    <a:cubicBezTo>
                      <a:pt x="4550055" y="829757"/>
                      <a:pt x="4575773" y="835663"/>
                      <a:pt x="4602824" y="848618"/>
                    </a:cubicBezTo>
                    <a:cubicBezTo>
                      <a:pt x="4628161" y="860810"/>
                      <a:pt x="4659786" y="859476"/>
                      <a:pt x="4688553" y="864238"/>
                    </a:cubicBezTo>
                    <a:cubicBezTo>
                      <a:pt x="4708936" y="867668"/>
                      <a:pt x="4729321" y="874716"/>
                      <a:pt x="4749895" y="874716"/>
                    </a:cubicBezTo>
                    <a:cubicBezTo>
                      <a:pt x="4775424" y="874716"/>
                      <a:pt x="4800761" y="868620"/>
                      <a:pt x="4826480" y="866334"/>
                    </a:cubicBezTo>
                    <a:cubicBezTo>
                      <a:pt x="4846482" y="864430"/>
                      <a:pt x="4866867" y="865192"/>
                      <a:pt x="4886870" y="862906"/>
                    </a:cubicBezTo>
                    <a:cubicBezTo>
                      <a:pt x="4903254" y="861190"/>
                      <a:pt x="4919447" y="856810"/>
                      <a:pt x="4935639" y="853190"/>
                    </a:cubicBezTo>
                    <a:cubicBezTo>
                      <a:pt x="4941546" y="851856"/>
                      <a:pt x="4947452" y="846711"/>
                      <a:pt x="4952784" y="847473"/>
                    </a:cubicBezTo>
                    <a:cubicBezTo>
                      <a:pt x="5005745" y="855666"/>
                      <a:pt x="5043847" y="819089"/>
                      <a:pt x="5088617" y="802896"/>
                    </a:cubicBezTo>
                    <a:cubicBezTo>
                      <a:pt x="5135672" y="785749"/>
                      <a:pt x="5181204" y="759461"/>
                      <a:pt x="5233781" y="767271"/>
                    </a:cubicBezTo>
                    <a:cubicBezTo>
                      <a:pt x="5265596" y="772033"/>
                      <a:pt x="5296267" y="783083"/>
                      <a:pt x="5327893" y="789752"/>
                    </a:cubicBezTo>
                    <a:cubicBezTo>
                      <a:pt x="5339132" y="792038"/>
                      <a:pt x="5351705" y="791656"/>
                      <a:pt x="5362946" y="789370"/>
                    </a:cubicBezTo>
                    <a:cubicBezTo>
                      <a:pt x="5417240" y="778891"/>
                      <a:pt x="5470771" y="777367"/>
                      <a:pt x="5524115" y="794514"/>
                    </a:cubicBezTo>
                    <a:cubicBezTo>
                      <a:pt x="5533257" y="797372"/>
                      <a:pt x="5542974" y="800038"/>
                      <a:pt x="5552500" y="800038"/>
                    </a:cubicBezTo>
                    <a:cubicBezTo>
                      <a:pt x="5604697" y="800038"/>
                      <a:pt x="5655944" y="796038"/>
                      <a:pt x="5705857" y="777367"/>
                    </a:cubicBezTo>
                    <a:cubicBezTo>
                      <a:pt x="5722622" y="771080"/>
                      <a:pt x="5743006" y="775081"/>
                      <a:pt x="5761485" y="773557"/>
                    </a:cubicBezTo>
                    <a:cubicBezTo>
                      <a:pt x="5778629" y="772224"/>
                      <a:pt x="5796156" y="771653"/>
                      <a:pt x="5812731" y="767271"/>
                    </a:cubicBezTo>
                    <a:cubicBezTo>
                      <a:pt x="5836925" y="760795"/>
                      <a:pt x="5859404" y="760033"/>
                      <a:pt x="5884361" y="765747"/>
                    </a:cubicBezTo>
                    <a:cubicBezTo>
                      <a:pt x="5908174" y="771080"/>
                      <a:pt x="5933892" y="768415"/>
                      <a:pt x="5958660" y="768605"/>
                    </a:cubicBezTo>
                    <a:cubicBezTo>
                      <a:pt x="5986282" y="768795"/>
                      <a:pt x="6013906" y="768984"/>
                      <a:pt x="6041528" y="768033"/>
                    </a:cubicBezTo>
                    <a:cubicBezTo>
                      <a:pt x="6052579" y="767653"/>
                      <a:pt x="6065151" y="760033"/>
                      <a:pt x="6074297" y="763081"/>
                    </a:cubicBezTo>
                    <a:cubicBezTo>
                      <a:pt x="6103824" y="773366"/>
                      <a:pt x="6133353" y="760985"/>
                      <a:pt x="6162880" y="766509"/>
                    </a:cubicBezTo>
                    <a:cubicBezTo>
                      <a:pt x="6177360" y="769367"/>
                      <a:pt x="6193743" y="761557"/>
                      <a:pt x="6209364" y="760795"/>
                    </a:cubicBezTo>
                    <a:cubicBezTo>
                      <a:pt x="6234892" y="759461"/>
                      <a:pt x="6260419" y="760033"/>
                      <a:pt x="6285948" y="759651"/>
                    </a:cubicBezTo>
                    <a:cubicBezTo>
                      <a:pt x="6294330" y="759461"/>
                      <a:pt x="6302523" y="758699"/>
                      <a:pt x="6310905" y="758316"/>
                    </a:cubicBezTo>
                    <a:cubicBezTo>
                      <a:pt x="6318335" y="757936"/>
                      <a:pt x="6326145" y="756222"/>
                      <a:pt x="6333194" y="757554"/>
                    </a:cubicBezTo>
                    <a:cubicBezTo>
                      <a:pt x="6358723" y="762318"/>
                      <a:pt x="6383869" y="770129"/>
                      <a:pt x="6409586" y="773177"/>
                    </a:cubicBezTo>
                    <a:cubicBezTo>
                      <a:pt x="6431875" y="775843"/>
                      <a:pt x="6454928" y="772224"/>
                      <a:pt x="6477407" y="774129"/>
                    </a:cubicBezTo>
                    <a:cubicBezTo>
                      <a:pt x="6517032" y="777367"/>
                      <a:pt x="6556657" y="783083"/>
                      <a:pt x="6596283" y="786703"/>
                    </a:cubicBezTo>
                    <a:cubicBezTo>
                      <a:pt x="6604857" y="787465"/>
                      <a:pt x="6613809" y="782701"/>
                      <a:pt x="6622573" y="782321"/>
                    </a:cubicBezTo>
                    <a:cubicBezTo>
                      <a:pt x="6650006" y="781369"/>
                      <a:pt x="6677439" y="781177"/>
                      <a:pt x="6704872" y="780607"/>
                    </a:cubicBezTo>
                    <a:cubicBezTo>
                      <a:pt x="6720493" y="780415"/>
                      <a:pt x="6736305" y="780987"/>
                      <a:pt x="6751738" y="779273"/>
                    </a:cubicBezTo>
                    <a:cubicBezTo>
                      <a:pt x="6772120" y="776987"/>
                      <a:pt x="6790599" y="773557"/>
                      <a:pt x="6809650" y="788417"/>
                    </a:cubicBezTo>
                    <a:cubicBezTo>
                      <a:pt x="6816984" y="794180"/>
                      <a:pt x="6824819" y="797942"/>
                      <a:pt x="6832976" y="800428"/>
                    </a:cubicBezTo>
                    <a:close/>
                  </a:path>
                </a:pathLst>
              </a:custGeom>
              <a:blipFill dpi="0" rotWithShape="1">
                <a:blip r:embed="rId3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DAD50CA5-C5D5-B3D1-E813-2586492169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8" b="5488"/>
          <a:stretch/>
        </p:blipFill>
        <p:spPr>
          <a:xfrm>
            <a:off x="835024" y="1751690"/>
            <a:ext cx="4397376" cy="39347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7522A5A-DF08-250A-8F07-C0DE1BBE6990}"/>
              </a:ext>
            </a:extLst>
          </p:cNvPr>
          <p:cNvSpPr txBox="1"/>
          <p:nvPr/>
        </p:nvSpPr>
        <p:spPr>
          <a:xfrm>
            <a:off x="6586331" y="1850930"/>
            <a:ext cx="5398052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2800" i="1" dirty="0">
                <a:solidFill>
                  <a:schemeClr val="bg1"/>
                </a:solidFill>
              </a:rPr>
              <a:t>“‘The days are coming,’ declares the Sovereign LORD, ‘when I will send a famine through the land— not a famine of food or a thirst for water, but a famine of hearing the words of the LORD. </a:t>
            </a:r>
          </a:p>
          <a:p>
            <a:r>
              <a:rPr lang="en-CA" sz="2800" i="1" dirty="0">
                <a:solidFill>
                  <a:schemeClr val="bg1"/>
                </a:solidFill>
              </a:rPr>
              <a:t>12. Men will stagger from sea to sea and wander from north to east, searching for the word of the LORD, but they will not find it.’”</a:t>
            </a:r>
          </a:p>
          <a:p>
            <a:r>
              <a:rPr lang="en-CA" sz="2800" i="1" dirty="0">
                <a:solidFill>
                  <a:schemeClr val="bg1"/>
                </a:solidFill>
              </a:rPr>
              <a:t>			Amos 8:11,12 </a:t>
            </a:r>
          </a:p>
        </p:txBody>
      </p:sp>
    </p:spTree>
    <p:extLst>
      <p:ext uri="{BB962C8B-B14F-4D97-AF65-F5344CB8AC3E}">
        <p14:creationId xmlns:p14="http://schemas.microsoft.com/office/powerpoint/2010/main" val="424004371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1008201-D97B-A6CD-003E-5032DD1263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6543202-2348-8C21-504A-24F95B19BC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4" b="37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6491A9F-3A50-CD82-303D-EB0E6118B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640080"/>
            <a:ext cx="2752354" cy="2709275"/>
          </a:xfrm>
          <a:prstGeom prst="ellipse">
            <a:avLst/>
          </a:prstGeom>
          <a:solidFill>
            <a:srgbClr val="FFFFFF"/>
          </a:solidFill>
          <a:ln w="174625" cmpd="thinThick">
            <a:solidFill>
              <a:srgbClr val="FFFFFF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>
                <a:solidFill>
                  <a:srgbClr val="262626"/>
                </a:solidFill>
              </a:rPr>
              <a:t>III. THE PATHWAY OF WANDERING (Matthew 18:12-14)</a:t>
            </a:r>
            <a:endParaRPr lang="en-US" sz="2400">
              <a:solidFill>
                <a:srgbClr val="262626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94F494-C66C-060D-BB69-BB36532EE989}"/>
              </a:ext>
            </a:extLst>
          </p:cNvPr>
          <p:cNvSpPr txBox="1"/>
          <p:nvPr/>
        </p:nvSpPr>
        <p:spPr>
          <a:xfrm>
            <a:off x="6904383" y="472661"/>
            <a:ext cx="5075582" cy="609397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2600" i="1" dirty="0"/>
              <a:t>“What do you think? If a man owns a hundred sheep, and one of them wanders away, will he not leave the ninety-nine on the hills and go to look for the one that wandered off? </a:t>
            </a:r>
          </a:p>
          <a:p>
            <a:r>
              <a:rPr lang="en-CA" sz="2600" i="1" dirty="0"/>
              <a:t>13. And if he finds it, I tell you the truth, he is happier about that one sheep than about the ninety-nine that did not wander off. </a:t>
            </a:r>
          </a:p>
          <a:p>
            <a:r>
              <a:rPr lang="en-CA" sz="2600" i="1" dirty="0"/>
              <a:t>14. In the same way your Father in heaven is not willing that any of these little ones should be lost.” </a:t>
            </a:r>
          </a:p>
          <a:p>
            <a:endParaRPr lang="en-CA" sz="2600" i="1" dirty="0"/>
          </a:p>
          <a:p>
            <a:r>
              <a:rPr lang="en-CA" sz="2600" i="1" dirty="0"/>
              <a:t>		Matthew 18:12-14</a:t>
            </a:r>
          </a:p>
        </p:txBody>
      </p:sp>
    </p:spTree>
    <p:extLst>
      <p:ext uri="{BB962C8B-B14F-4D97-AF65-F5344CB8AC3E}">
        <p14:creationId xmlns:p14="http://schemas.microsoft.com/office/powerpoint/2010/main" val="355972289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415E79A-6C19-06C1-CF39-1BD5166F5D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BD7B5C7-4452-9E92-70A7-A90549A0A0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4" b="37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7FD256-3004-14A9-7AD6-C470021E53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640080"/>
            <a:ext cx="2752354" cy="2709275"/>
          </a:xfrm>
          <a:prstGeom prst="ellipse">
            <a:avLst/>
          </a:prstGeom>
          <a:solidFill>
            <a:srgbClr val="FFFFFF"/>
          </a:solidFill>
          <a:ln w="174625" cmpd="thinThick">
            <a:solidFill>
              <a:srgbClr val="FFFFFF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>
                <a:solidFill>
                  <a:srgbClr val="262626"/>
                </a:solidFill>
              </a:rPr>
              <a:t>III. THE PATHWAY OF WANDERING (Matthew 18:12-14)</a:t>
            </a:r>
            <a:endParaRPr lang="en-US" sz="2400">
              <a:solidFill>
                <a:srgbClr val="262626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C7DEC3-5E0E-32CF-DA59-A92663E03963}"/>
              </a:ext>
            </a:extLst>
          </p:cNvPr>
          <p:cNvSpPr txBox="1"/>
          <p:nvPr/>
        </p:nvSpPr>
        <p:spPr>
          <a:xfrm>
            <a:off x="6798366" y="552174"/>
            <a:ext cx="5075582" cy="169277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2600" i="1" dirty="0"/>
              <a:t>“We all like sheep, have gone astray, each of us has turned to his way;”	</a:t>
            </a:r>
          </a:p>
          <a:p>
            <a:r>
              <a:rPr lang="en-CA" sz="2600" i="1" dirty="0"/>
              <a:t>			Isaiah 53:6</a:t>
            </a:r>
          </a:p>
        </p:txBody>
      </p:sp>
    </p:spTree>
    <p:extLst>
      <p:ext uri="{BB962C8B-B14F-4D97-AF65-F5344CB8AC3E}">
        <p14:creationId xmlns:p14="http://schemas.microsoft.com/office/powerpoint/2010/main" val="32539796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39B1212-0698-1731-BBE3-90DA832D9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9CDBED68-15C8-1FB4-88D9-C627144F09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4" b="37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3C60BB-8912-3807-08D5-CBE1F2A9E0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640080"/>
            <a:ext cx="2752354" cy="2709275"/>
          </a:xfrm>
          <a:prstGeom prst="ellipse">
            <a:avLst/>
          </a:prstGeom>
          <a:solidFill>
            <a:srgbClr val="FFFFFF"/>
          </a:solidFill>
          <a:ln w="174625" cmpd="thinThick">
            <a:solidFill>
              <a:srgbClr val="FFFFFF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>
                <a:solidFill>
                  <a:srgbClr val="262626"/>
                </a:solidFill>
              </a:rPr>
              <a:t>III. THE PATHWAY OF WANDERING (Matthew 18:12-14)</a:t>
            </a:r>
            <a:endParaRPr lang="en-US" sz="2400">
              <a:solidFill>
                <a:srgbClr val="262626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A8F5B7-8150-5F8A-262C-678F03F77654}"/>
              </a:ext>
            </a:extLst>
          </p:cNvPr>
          <p:cNvSpPr txBox="1"/>
          <p:nvPr/>
        </p:nvSpPr>
        <p:spPr>
          <a:xfrm>
            <a:off x="6798366" y="552174"/>
            <a:ext cx="5075582" cy="209288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sz="2600" i="1" dirty="0"/>
              <a:t>“For we were like sheep going astray, but now you have returned to the Shepherd and Overseer of your souls.”</a:t>
            </a:r>
          </a:p>
          <a:p>
            <a:r>
              <a:rPr lang="en-CA" sz="2600" i="1" dirty="0"/>
              <a:t>			I Peter 2:25</a:t>
            </a:r>
          </a:p>
        </p:txBody>
      </p:sp>
    </p:spTree>
    <p:extLst>
      <p:ext uri="{BB962C8B-B14F-4D97-AF65-F5344CB8AC3E}">
        <p14:creationId xmlns:p14="http://schemas.microsoft.com/office/powerpoint/2010/main" val="2682019562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24C2A80A-52E1-650A-4BEB-F691850A7F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CF116C5-3061-0C9A-3501-94D45A431D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BCEBFF-D8EA-205E-FECF-1838B3E2F2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5799" y="685800"/>
            <a:ext cx="5421703" cy="548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6EC373C-C6D0-6DC8-D6D0-DAB269979C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74176" y="1727201"/>
            <a:ext cx="3444948" cy="1488661"/>
          </a:xfrm>
        </p:spPr>
        <p:txBody>
          <a:bodyPr anchor="b">
            <a:normAutofit fontScale="90000"/>
          </a:bodyPr>
          <a:lstStyle/>
          <a:p>
            <a:r>
              <a:rPr lang="en-CA" sz="4000" b="1" i="0" u="none" strike="noStrike" baseline="0" dirty="0">
                <a:solidFill>
                  <a:srgbClr val="595959"/>
                </a:solidFill>
              </a:rPr>
              <a:t>THE BOOMERANG EFFECT</a:t>
            </a:r>
            <a:br>
              <a:rPr lang="en-CA" sz="3200" b="1" i="0" u="none" strike="noStrike" baseline="0" dirty="0">
                <a:solidFill>
                  <a:srgbClr val="595959"/>
                </a:solidFill>
              </a:rPr>
            </a:br>
            <a:br>
              <a:rPr lang="en-CA" sz="3200" b="1" i="0" u="none" strike="noStrike" baseline="0" dirty="0">
                <a:solidFill>
                  <a:srgbClr val="595959"/>
                </a:solidFill>
              </a:rPr>
            </a:br>
            <a:endParaRPr lang="en-CA" sz="3200" dirty="0">
              <a:solidFill>
                <a:srgbClr val="595959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8C721D-F805-707A-B853-8268656C21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5078" y="3030330"/>
            <a:ext cx="4881217" cy="2801629"/>
          </a:xfrm>
        </p:spPr>
        <p:txBody>
          <a:bodyPr anchor="t">
            <a:normAutofit/>
          </a:bodyPr>
          <a:lstStyle/>
          <a:p>
            <a:r>
              <a:rPr lang="en-CA" sz="3200" b="1" i="1" dirty="0">
                <a:solidFill>
                  <a:srgbClr val="595959"/>
                </a:solidFill>
              </a:rPr>
              <a:t>“Why Do So Many Christians Struggle Keeping to the Decisions They Make                           Not to Enter Back into a Habitual Sin?”</a:t>
            </a:r>
          </a:p>
        </p:txBody>
      </p:sp>
      <p:pic>
        <p:nvPicPr>
          <p:cNvPr id="5" name="Picture 4" descr="A close-up of a boomerang&#10;&#10;Description automatically generated">
            <a:extLst>
              <a:ext uri="{FF2B5EF4-FFF2-40B4-BE49-F238E27FC236}">
                <a16:creationId xmlns:a16="http://schemas.microsoft.com/office/drawing/2014/main" id="{CC7DFD6E-2663-B5C7-6F12-1B8E2023A3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9"/>
          <a:stretch/>
        </p:blipFill>
        <p:spPr>
          <a:xfrm>
            <a:off x="6107503" y="685799"/>
            <a:ext cx="54102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94073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6DA6409-8AFC-FF80-A47B-7D7D63E522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C33207FE-43EB-7F4C-1A2B-E72B43EC80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a boomerang&#10;&#10;Description automatically generated">
            <a:extLst>
              <a:ext uri="{FF2B5EF4-FFF2-40B4-BE49-F238E27FC236}">
                <a16:creationId xmlns:a16="http://schemas.microsoft.com/office/drawing/2014/main" id="{0AD81014-1C08-284D-D27B-9966E5914E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7" r="1993" b="1896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7ED1202-EE71-B623-4CFC-7F405A5EA7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A0DB98-9AA8-97DA-2BE6-68CB0D4C13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2141121"/>
            <a:ext cx="6017412" cy="71066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CA" sz="3700" b="1" dirty="0">
                <a:solidFill>
                  <a:schemeClr val="bg1"/>
                </a:solidFill>
              </a:rPr>
              <a:t>I. THE PROJECTION OF WORRY (Matthew 6:25-34)</a:t>
            </a:r>
            <a:br>
              <a:rPr lang="en-CA" sz="3700" b="1" i="0" u="none" strike="noStrike" baseline="0" dirty="0">
                <a:solidFill>
                  <a:schemeClr val="bg1"/>
                </a:solidFill>
              </a:rPr>
            </a:br>
            <a:br>
              <a:rPr lang="en-CA" sz="3700" b="1" i="0" u="none" strike="noStrike" baseline="0" dirty="0">
                <a:solidFill>
                  <a:schemeClr val="bg1"/>
                </a:solidFill>
              </a:rPr>
            </a:br>
            <a:endParaRPr lang="en-CA" sz="37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821246-D4CF-AA56-554C-796F30EF0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2141122"/>
            <a:ext cx="6050924" cy="4405452"/>
          </a:xfrm>
        </p:spPr>
        <p:txBody>
          <a:bodyPr>
            <a:normAutofit lnSpcReduction="10000"/>
          </a:bodyPr>
          <a:lstStyle/>
          <a:p>
            <a:pPr algn="l"/>
            <a:r>
              <a:rPr lang="en-CA" b="1" i="1" dirty="0">
                <a:solidFill>
                  <a:schemeClr val="bg1"/>
                </a:solidFill>
              </a:rPr>
              <a:t>“Therefore I tell you, do not worry about your life, what you will eat or drink; or about your body, what you will wear. Is not life more important than food, and the body more important than clothes? </a:t>
            </a:r>
          </a:p>
          <a:p>
            <a:pPr algn="l"/>
            <a:r>
              <a:rPr lang="en-CA" b="1" i="1" dirty="0">
                <a:solidFill>
                  <a:schemeClr val="bg1"/>
                </a:solidFill>
              </a:rPr>
              <a:t>26. Look at the birds of the air; they do not sow or reap or store away in barns, and yet your heavenly Father feeds them. Are you not much more valuable than they? </a:t>
            </a:r>
          </a:p>
          <a:p>
            <a:pPr algn="l"/>
            <a:r>
              <a:rPr lang="en-CA" b="1" i="1" dirty="0">
                <a:solidFill>
                  <a:schemeClr val="bg1"/>
                </a:solidFill>
              </a:rPr>
              <a:t>27. Who of you by worrying can add a single hour to his life? </a:t>
            </a:r>
          </a:p>
          <a:p>
            <a:pPr algn="l"/>
            <a:r>
              <a:rPr lang="en-CA" b="1" i="1" dirty="0">
                <a:solidFill>
                  <a:schemeClr val="bg1"/>
                </a:solidFill>
              </a:rPr>
              <a:t>			Matthew 6:25-27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AB0C2A5-04B4-979E-50DF-3A2FE14DBF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3E8FC064-F6B8-FC61-60D3-E11AB93DC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1342962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01B388C-BEC3-E34D-334F-F45959E5EF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a boomerang&#10;&#10;Description automatically generated">
            <a:extLst>
              <a:ext uri="{FF2B5EF4-FFF2-40B4-BE49-F238E27FC236}">
                <a16:creationId xmlns:a16="http://schemas.microsoft.com/office/drawing/2014/main" id="{3C18C094-4AA7-604F-BF24-26DD0B3D88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7" r="1993" b="1896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1F8364-581D-1B12-750F-728F4FF396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2141121"/>
            <a:ext cx="6017412" cy="71066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CA" sz="3700" b="1" dirty="0">
                <a:solidFill>
                  <a:schemeClr val="bg1"/>
                </a:solidFill>
              </a:rPr>
              <a:t>I. THE PROJECTION OF WORRY (Matthew 6:25-34)</a:t>
            </a:r>
            <a:br>
              <a:rPr lang="en-CA" sz="3700" b="1" i="0" u="none" strike="noStrike" baseline="0" dirty="0">
                <a:solidFill>
                  <a:schemeClr val="bg1"/>
                </a:solidFill>
              </a:rPr>
            </a:br>
            <a:br>
              <a:rPr lang="en-CA" sz="3700" b="1" i="0" u="none" strike="noStrike" baseline="0" dirty="0">
                <a:solidFill>
                  <a:schemeClr val="bg1"/>
                </a:solidFill>
              </a:rPr>
            </a:br>
            <a:endParaRPr lang="en-CA" sz="37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D1C4E1-E13F-283D-337A-F9395AA623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2141122"/>
            <a:ext cx="5834472" cy="4405452"/>
          </a:xfrm>
        </p:spPr>
        <p:txBody>
          <a:bodyPr>
            <a:noAutofit/>
          </a:bodyPr>
          <a:lstStyle/>
          <a:p>
            <a:pPr algn="l"/>
            <a:r>
              <a:rPr lang="en-CA" b="1" i="1" dirty="0">
                <a:solidFill>
                  <a:schemeClr val="bg1"/>
                </a:solidFill>
              </a:rPr>
              <a:t>“28. “And why do you worry about clothes? See how the lilies of the field grow. They do not labor or spin. </a:t>
            </a:r>
          </a:p>
          <a:p>
            <a:pPr algn="l"/>
            <a:r>
              <a:rPr lang="en-CA" b="1" i="1" dirty="0">
                <a:solidFill>
                  <a:schemeClr val="bg1"/>
                </a:solidFill>
              </a:rPr>
              <a:t>29. Yet I tell you that not even Solomon in all his splendor was dressed like one of these. </a:t>
            </a:r>
          </a:p>
          <a:p>
            <a:pPr algn="l"/>
            <a:r>
              <a:rPr lang="en-CA" b="1" i="1" dirty="0">
                <a:solidFill>
                  <a:schemeClr val="bg1"/>
                </a:solidFill>
              </a:rPr>
              <a:t>30. If that is how God clothes the grass of the field, which is here today and tomorrow is thrown into the fire, will he not much more clothe you, O you of little faith? </a:t>
            </a:r>
          </a:p>
          <a:p>
            <a:pPr algn="l"/>
            <a:r>
              <a:rPr lang="en-CA" b="1" i="1" dirty="0">
                <a:solidFill>
                  <a:schemeClr val="bg1"/>
                </a:solidFill>
              </a:rPr>
              <a:t>			Matthew 6:28-30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810325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9AE98FA-DBDF-4415-568D-D31790EA93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9AEDD9B9-410C-2E25-26C6-E2EF41AF3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a boomerang&#10;&#10;Description automatically generated">
            <a:extLst>
              <a:ext uri="{FF2B5EF4-FFF2-40B4-BE49-F238E27FC236}">
                <a16:creationId xmlns:a16="http://schemas.microsoft.com/office/drawing/2014/main" id="{39750A0E-767E-4C0A-362C-7CECFB6EA4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7" r="1993" b="1896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86F85BBF-866D-4222-6442-E4990695BD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0A51DA-2292-8050-78EB-045381B488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2052245"/>
            <a:ext cx="6017412" cy="71066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CA" sz="3700" b="1" dirty="0">
                <a:solidFill>
                  <a:schemeClr val="bg1"/>
                </a:solidFill>
              </a:rPr>
              <a:t>I. THE PROJECTION OF WORRY (Matthew 6:25-34)</a:t>
            </a:r>
            <a:br>
              <a:rPr lang="en-CA" sz="3700" b="1" i="0" u="none" strike="noStrike" baseline="0" dirty="0">
                <a:solidFill>
                  <a:schemeClr val="bg1"/>
                </a:solidFill>
              </a:rPr>
            </a:br>
            <a:br>
              <a:rPr lang="en-CA" sz="3700" b="1" i="0" u="none" strike="noStrike" baseline="0" dirty="0">
                <a:solidFill>
                  <a:schemeClr val="bg1"/>
                </a:solidFill>
              </a:rPr>
            </a:br>
            <a:endParaRPr lang="en-CA" sz="37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16EDF0-2BD8-42F9-29B3-C0A8982198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35" y="1955592"/>
            <a:ext cx="6692348" cy="4405452"/>
          </a:xfrm>
        </p:spPr>
        <p:txBody>
          <a:bodyPr>
            <a:noAutofit/>
          </a:bodyPr>
          <a:lstStyle/>
          <a:p>
            <a:pPr algn="l"/>
            <a:r>
              <a:rPr lang="en-CA" b="1" i="1" dirty="0">
                <a:solidFill>
                  <a:schemeClr val="bg1"/>
                </a:solidFill>
              </a:rPr>
              <a:t>“31. So do not worry, saying, ‘What shall we eat?’ or ‘What shall we drink?’ or ‘What shall we wear?’ </a:t>
            </a:r>
          </a:p>
          <a:p>
            <a:pPr algn="l"/>
            <a:r>
              <a:rPr lang="en-CA" b="1" i="1" dirty="0">
                <a:solidFill>
                  <a:schemeClr val="bg1"/>
                </a:solidFill>
              </a:rPr>
              <a:t>32. For the pagans run after all these things, and your heavenly Father knows that you need them.  </a:t>
            </a:r>
          </a:p>
          <a:p>
            <a:pPr algn="l"/>
            <a:r>
              <a:rPr lang="en-CA" b="1" i="1" dirty="0">
                <a:solidFill>
                  <a:schemeClr val="bg1"/>
                </a:solidFill>
              </a:rPr>
              <a:t>33. But seek first his kingdom and his righteousness, and all these things will be given to you as well. </a:t>
            </a:r>
          </a:p>
          <a:p>
            <a:pPr algn="l"/>
            <a:r>
              <a:rPr lang="en-CA" b="1" i="1" dirty="0">
                <a:solidFill>
                  <a:schemeClr val="bg1"/>
                </a:solidFill>
              </a:rPr>
              <a:t>34. Therefore do not worry about tomorrow, for tomorrow will worry about itself. Each day has enough trouble of its own.”</a:t>
            </a:r>
          </a:p>
          <a:p>
            <a:pPr algn="l"/>
            <a:r>
              <a:rPr lang="en-CA" b="1" i="1" dirty="0">
                <a:solidFill>
                  <a:schemeClr val="bg1"/>
                </a:solidFill>
              </a:rPr>
              <a:t>				Matthew 6:31-34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4DE3C71-3407-4D1A-B8DB-7B45DA3E8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EBF288-D8DF-946D-A78E-E8A3F4E08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98636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7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2D619CA-5166-6DC0-2DD6-26E5F2C1E3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3B81C5E7-15BE-2017-6ACA-0892FB9A4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close-up of a boomerang&#10;&#10;Description automatically generated">
            <a:extLst>
              <a:ext uri="{FF2B5EF4-FFF2-40B4-BE49-F238E27FC236}">
                <a16:creationId xmlns:a16="http://schemas.microsoft.com/office/drawing/2014/main" id="{CD700742-6FAF-2588-4742-22F0926AF7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7" r="1993" b="18966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0E77C59A-8A5A-9E6C-CAF9-9644B80F88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D1F48B5-E717-9961-A978-CC75F07F31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1029" y="2052245"/>
            <a:ext cx="6017412" cy="710664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CA" sz="3700" b="1" dirty="0">
                <a:solidFill>
                  <a:schemeClr val="bg1"/>
                </a:solidFill>
              </a:rPr>
              <a:t>I. THE PROJECTION OF WORRY (Matthew 6:25-34)</a:t>
            </a:r>
            <a:br>
              <a:rPr lang="en-CA" sz="3700" b="1" i="0" u="none" strike="noStrike" baseline="0" dirty="0">
                <a:solidFill>
                  <a:schemeClr val="bg1"/>
                </a:solidFill>
              </a:rPr>
            </a:br>
            <a:br>
              <a:rPr lang="en-CA" sz="3700" b="1" i="0" u="none" strike="noStrike" baseline="0" dirty="0">
                <a:solidFill>
                  <a:schemeClr val="bg1"/>
                </a:solidFill>
              </a:rPr>
            </a:br>
            <a:endParaRPr lang="en-CA" sz="3700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62E965-02E5-ADF1-277C-CF6BAC811B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5235" y="2213112"/>
            <a:ext cx="6083206" cy="4147931"/>
          </a:xfrm>
        </p:spPr>
        <p:txBody>
          <a:bodyPr>
            <a:noAutofit/>
          </a:bodyPr>
          <a:lstStyle/>
          <a:p>
            <a:r>
              <a:rPr lang="en-CA" sz="3200" dirty="0">
                <a:solidFill>
                  <a:schemeClr val="bg1"/>
                </a:solidFill>
              </a:rPr>
              <a:t>“There is scarcely any sin against which our Lord Jesus more warns his disciples, than disquieting, distracting, distrustful cares about the things of this life.”</a:t>
            </a:r>
          </a:p>
          <a:p>
            <a:endParaRPr lang="en-CA" sz="3200" dirty="0">
              <a:solidFill>
                <a:schemeClr val="bg1"/>
              </a:solidFill>
            </a:endParaRPr>
          </a:p>
          <a:p>
            <a:r>
              <a:rPr lang="en-CA" sz="3200" dirty="0">
                <a:solidFill>
                  <a:schemeClr val="bg1"/>
                </a:solidFill>
              </a:rPr>
              <a:t>Matthew Henry’s Concise Commentary</a:t>
            </a:r>
            <a:endParaRPr lang="en-CA" sz="3200" b="1" i="1" dirty="0">
              <a:solidFill>
                <a:schemeClr val="bg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31007B7-173A-669A-130B-5591704AA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7894A0C-85CB-1B75-7D7F-C3982E8CBD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321986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E1AEC67-AB2F-FDC6-42C1-0155E45DC6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Group 54">
            <a:extLst>
              <a:ext uri="{FF2B5EF4-FFF2-40B4-BE49-F238E27FC236}">
                <a16:creationId xmlns:a16="http://schemas.microsoft.com/office/drawing/2014/main" id="{1095953A-7DC0-3F46-6E96-31FBC9B1A0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760503" y="-18309"/>
            <a:ext cx="4438566" cy="6883029"/>
            <a:chOff x="7760503" y="-18309"/>
            <a:chExt cx="4438566" cy="6883029"/>
          </a:xfrm>
        </p:grpSpPr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707A3D96-0FAB-1097-EDDA-3FEF83BF369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512" y="-11580"/>
              <a:ext cx="4431490" cy="6876300"/>
            </a:xfrm>
            <a:prstGeom prst="rect">
              <a:avLst/>
            </a:prstGeom>
            <a:gradFill>
              <a:gsLst>
                <a:gs pos="7000">
                  <a:schemeClr val="accent2"/>
                </a:gs>
                <a:gs pos="100000">
                  <a:schemeClr val="accent5"/>
                </a:gs>
              </a:gsLst>
              <a:lin ang="42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EAB96BF-DFB3-4E65-F857-5FB098087B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7760503" y="1713600"/>
              <a:ext cx="4431496" cy="5144400"/>
            </a:xfrm>
            <a:prstGeom prst="rect">
              <a:avLst/>
            </a:prstGeom>
            <a:gradFill flip="none" rotWithShape="1">
              <a:gsLst>
                <a:gs pos="0">
                  <a:schemeClr val="accent5">
                    <a:lumMod val="75000"/>
                  </a:schemeClr>
                </a:gs>
                <a:gs pos="60000">
                  <a:schemeClr val="accent5">
                    <a:lumMod val="60000"/>
                    <a:lumOff val="40000"/>
                    <a:alpha val="0"/>
                  </a:schemeClr>
                </a:gs>
              </a:gsLst>
              <a:path path="circle">
                <a:fillToRect r="100000" b="100000"/>
              </a:path>
              <a:tileRect l="-100000" t="-100000"/>
            </a:gra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en-US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1F350EA2-C795-0DD6-A39B-C9201894041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60509" y="-11586"/>
              <a:ext cx="3264743" cy="6876300"/>
            </a:xfrm>
            <a:prstGeom prst="rect">
              <a:avLst/>
            </a:prstGeom>
            <a:gradFill flip="none" rotWithShape="1">
              <a:gsLst>
                <a:gs pos="3000">
                  <a:schemeClr val="accent2">
                    <a:lumMod val="60000"/>
                    <a:lumOff val="40000"/>
                    <a:alpha val="78000"/>
                  </a:schemeClr>
                </a:gs>
                <a:gs pos="42000">
                  <a:schemeClr val="accent2">
                    <a:alpha val="0"/>
                  </a:schemeClr>
                </a:gs>
              </a:gsLst>
              <a:lin ang="3000000" scaled="0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04AC1597-691C-C2BF-535E-B9DBBAA76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6547151" y="1202115"/>
              <a:ext cx="6872341" cy="4431494"/>
            </a:xfrm>
            <a:prstGeom prst="rect">
              <a:avLst/>
            </a:prstGeom>
            <a:gradFill>
              <a:gsLst>
                <a:gs pos="0">
                  <a:schemeClr val="accent5">
                    <a:alpha val="86000"/>
                  </a:schemeClr>
                </a:gs>
                <a:gs pos="57000">
                  <a:schemeClr val="accent2">
                    <a:alpha val="0"/>
                  </a:schemeClr>
                </a:gs>
              </a:gsLst>
              <a:lin ang="138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58682AB-75A9-3B1C-CAC0-C1A96AE419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28214" y="1489363"/>
            <a:ext cx="3310215" cy="2987269"/>
          </a:xfrm>
        </p:spPr>
        <p:txBody>
          <a:bodyPr anchor="t">
            <a:normAutofit/>
          </a:bodyPr>
          <a:lstStyle/>
          <a:p>
            <a:pPr algn="l"/>
            <a:r>
              <a:rPr lang="en-CA" sz="3200" b="1">
                <a:solidFill>
                  <a:srgbClr val="FFFFFF"/>
                </a:solidFill>
              </a:rPr>
              <a:t>II. THE PERSISTENCE OF WANTING (Philippians 4:19)</a:t>
            </a:r>
            <a:br>
              <a:rPr lang="en-CA" sz="3200" b="1" i="0" u="none" strike="noStrike" baseline="0">
                <a:solidFill>
                  <a:srgbClr val="FFFFFF"/>
                </a:solidFill>
              </a:rPr>
            </a:br>
            <a:endParaRPr lang="en-CA" sz="3200">
              <a:solidFill>
                <a:srgbClr val="FFFFFF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C2F3868-3EFB-0C17-AAEF-8E08E1B653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12522"/>
          <a:stretch/>
        </p:blipFill>
        <p:spPr>
          <a:xfrm>
            <a:off x="784871" y="684399"/>
            <a:ext cx="6163789" cy="5514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740100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C0A6ADE-8F7E-DE4B-01EF-9653E46709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D39D0A4-DE78-7522-7A21-369F8292D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04" b="3704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C757359-E0E3-5A2C-19AC-450111E586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640080"/>
            <a:ext cx="2752354" cy="2709275"/>
          </a:xfrm>
          <a:prstGeom prst="ellipse">
            <a:avLst/>
          </a:prstGeom>
          <a:solidFill>
            <a:srgbClr val="FFFFFF"/>
          </a:solidFill>
          <a:ln w="174625" cmpd="thinThick">
            <a:solidFill>
              <a:srgbClr val="FFFFFF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b="1">
                <a:solidFill>
                  <a:srgbClr val="262626"/>
                </a:solidFill>
              </a:rPr>
              <a:t>III. THE PATHWAY OF WANDERING (Matthew 18:12-14)</a:t>
            </a:r>
            <a:endParaRPr lang="en-US" sz="2400">
              <a:solidFill>
                <a:srgbClr val="2626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891056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CF8BE0-D3C7-8611-0AFB-32CB3516B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5F216371-EF7B-431F-9D59-55FC317940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70CBB2-F4DE-9F0C-6FA3-786D6A185F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81824" y="1367673"/>
            <a:ext cx="4896277" cy="2665509"/>
          </a:xfrm>
          <a:prstGeom prst="ellipse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r"/>
            <a:r>
              <a:rPr lang="en-US" sz="2900" b="1" dirty="0">
                <a:solidFill>
                  <a:schemeClr val="bg1"/>
                </a:solidFill>
              </a:rPr>
              <a:t>III. THE PATHWAY OF WANDERING (Matthew 18:12-14)</a:t>
            </a:r>
            <a:endParaRPr lang="en-US" sz="2900" dirty="0">
              <a:solidFill>
                <a:schemeClr val="bg1"/>
              </a:solidFill>
            </a:endParaRPr>
          </a:p>
        </p:txBody>
      </p:sp>
      <p:grpSp>
        <p:nvGrpSpPr>
          <p:cNvPr id="34" name="Group 33">
            <a:extLst>
              <a:ext uri="{FF2B5EF4-FFF2-40B4-BE49-F238E27FC236}">
                <a16:creationId xmlns:a16="http://schemas.microsoft.com/office/drawing/2014/main" id="{9BFFD157-D6B7-49C8-8010-8A653B16F6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0"/>
            <a:ext cx="6270085" cy="6858000"/>
            <a:chOff x="1" y="0"/>
            <a:chExt cx="6270085" cy="6858000"/>
          </a:xfrm>
          <a:effectLst>
            <a:outerShdw blurRad="381000" dist="152400" algn="l" rotWithShape="0">
              <a:prstClr val="black">
                <a:alpha val="10000"/>
              </a:prstClr>
            </a:outerShdw>
          </a:effectLst>
        </p:grpSpPr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34A1260A-F763-4B08-B3B0-9AB02E0916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1" y="0"/>
              <a:ext cx="6084449" cy="6858000"/>
              <a:chOff x="1" y="0"/>
              <a:chExt cx="6084449" cy="6858000"/>
            </a:xfrm>
          </p:grpSpPr>
          <p:sp>
            <p:nvSpPr>
              <p:cNvPr id="39" name="Rectangle 35">
                <a:extLst>
                  <a:ext uri="{FF2B5EF4-FFF2-40B4-BE49-F238E27FC236}">
                    <a16:creationId xmlns:a16="http://schemas.microsoft.com/office/drawing/2014/main" id="{F3B18E67-E612-46F7-BB08-BBB14DF2B91B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6084449" cy="6858000"/>
              </a:xfrm>
              <a:custGeom>
                <a:avLst/>
                <a:gdLst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36343 w 5936343"/>
                  <a:gd name="connsiteY2" fmla="*/ 6858000 h 6858000"/>
                  <a:gd name="connsiteX3" fmla="*/ 0 w 5936343"/>
                  <a:gd name="connsiteY3" fmla="*/ 6858000 h 6858000"/>
                  <a:gd name="connsiteX4" fmla="*/ 0 w 5936343"/>
                  <a:gd name="connsiteY4" fmla="*/ 0 h 6858000"/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29223 w 5936343"/>
                  <a:gd name="connsiteY2" fmla="*/ 1702279 h 6858000"/>
                  <a:gd name="connsiteX3" fmla="*/ 5936343 w 5936343"/>
                  <a:gd name="connsiteY3" fmla="*/ 6858000 h 6858000"/>
                  <a:gd name="connsiteX4" fmla="*/ 0 w 5936343"/>
                  <a:gd name="connsiteY4" fmla="*/ 6858000 h 6858000"/>
                  <a:gd name="connsiteX5" fmla="*/ 0 w 5936343"/>
                  <a:gd name="connsiteY5" fmla="*/ 0 h 6858000"/>
                  <a:gd name="connsiteX0" fmla="*/ 0 w 6073025"/>
                  <a:gd name="connsiteY0" fmla="*/ 0 h 6858000"/>
                  <a:gd name="connsiteX1" fmla="*/ 5936343 w 6073025"/>
                  <a:gd name="connsiteY1" fmla="*/ 0 h 6858000"/>
                  <a:gd name="connsiteX2" fmla="*/ 6072996 w 6073025"/>
                  <a:gd name="connsiteY2" fmla="*/ 1840302 h 6858000"/>
                  <a:gd name="connsiteX3" fmla="*/ 5936343 w 6073025"/>
                  <a:gd name="connsiteY3" fmla="*/ 6858000 h 6858000"/>
                  <a:gd name="connsiteX4" fmla="*/ 0 w 6073025"/>
                  <a:gd name="connsiteY4" fmla="*/ 6858000 h 6858000"/>
                  <a:gd name="connsiteX5" fmla="*/ 0 w 6073025"/>
                  <a:gd name="connsiteY5" fmla="*/ 0 h 6858000"/>
                  <a:gd name="connsiteX0" fmla="*/ 0 w 6387976"/>
                  <a:gd name="connsiteY0" fmla="*/ 0 h 6858000"/>
                  <a:gd name="connsiteX1" fmla="*/ 5936343 w 6387976"/>
                  <a:gd name="connsiteY1" fmla="*/ 0 h 6858000"/>
                  <a:gd name="connsiteX2" fmla="*/ 6072996 w 6387976"/>
                  <a:gd name="connsiteY2" fmla="*/ 1840302 h 6858000"/>
                  <a:gd name="connsiteX3" fmla="*/ 5986732 w 6387976"/>
                  <a:gd name="connsiteY3" fmla="*/ 4675517 h 6858000"/>
                  <a:gd name="connsiteX4" fmla="*/ 5936343 w 6387976"/>
                  <a:gd name="connsiteY4" fmla="*/ 6858000 h 6858000"/>
                  <a:gd name="connsiteX5" fmla="*/ 0 w 6387976"/>
                  <a:gd name="connsiteY5" fmla="*/ 6858000 h 6858000"/>
                  <a:gd name="connsiteX6" fmla="*/ 0 w 6387976"/>
                  <a:gd name="connsiteY6" fmla="*/ 0 h 6858000"/>
                  <a:gd name="connsiteX0" fmla="*/ 0 w 6073674"/>
                  <a:gd name="connsiteY0" fmla="*/ 0 h 6858000"/>
                  <a:gd name="connsiteX1" fmla="*/ 5936343 w 6073674"/>
                  <a:gd name="connsiteY1" fmla="*/ 0 h 6858000"/>
                  <a:gd name="connsiteX2" fmla="*/ 6072996 w 6073674"/>
                  <a:gd name="connsiteY2" fmla="*/ 1840302 h 6858000"/>
                  <a:gd name="connsiteX3" fmla="*/ 5986732 w 6073674"/>
                  <a:gd name="connsiteY3" fmla="*/ 4675517 h 6858000"/>
                  <a:gd name="connsiteX4" fmla="*/ 5936343 w 6073674"/>
                  <a:gd name="connsiteY4" fmla="*/ 6858000 h 6858000"/>
                  <a:gd name="connsiteX5" fmla="*/ 0 w 6073674"/>
                  <a:gd name="connsiteY5" fmla="*/ 6858000 h 6858000"/>
                  <a:gd name="connsiteX6" fmla="*/ 0 w 6073674"/>
                  <a:gd name="connsiteY6" fmla="*/ 0 h 6858000"/>
                  <a:gd name="connsiteX0" fmla="*/ 0 w 6073134"/>
                  <a:gd name="connsiteY0" fmla="*/ 0 h 6858000"/>
                  <a:gd name="connsiteX1" fmla="*/ 5936343 w 6073134"/>
                  <a:gd name="connsiteY1" fmla="*/ 0 h 6858000"/>
                  <a:gd name="connsiteX2" fmla="*/ 6072996 w 6073134"/>
                  <a:gd name="connsiteY2" fmla="*/ 1840302 h 6858000"/>
                  <a:gd name="connsiteX3" fmla="*/ 5681932 w 6073134"/>
                  <a:gd name="connsiteY3" fmla="*/ 4537495 h 6858000"/>
                  <a:gd name="connsiteX4" fmla="*/ 5936343 w 6073134"/>
                  <a:gd name="connsiteY4" fmla="*/ 6858000 h 6858000"/>
                  <a:gd name="connsiteX5" fmla="*/ 0 w 6073134"/>
                  <a:gd name="connsiteY5" fmla="*/ 6858000 h 6858000"/>
                  <a:gd name="connsiteX6" fmla="*/ 0 w 6073134"/>
                  <a:gd name="connsiteY6" fmla="*/ 0 h 6858000"/>
                  <a:gd name="connsiteX0" fmla="*/ 0 w 6084449"/>
                  <a:gd name="connsiteY0" fmla="*/ 0 h 6858000"/>
                  <a:gd name="connsiteX1" fmla="*/ 5936343 w 6084449"/>
                  <a:gd name="connsiteY1" fmla="*/ 0 h 6858000"/>
                  <a:gd name="connsiteX2" fmla="*/ 6072996 w 6084449"/>
                  <a:gd name="connsiteY2" fmla="*/ 1840302 h 6858000"/>
                  <a:gd name="connsiteX3" fmla="*/ 5681932 w 6084449"/>
                  <a:gd name="connsiteY3" fmla="*/ 4537495 h 6858000"/>
                  <a:gd name="connsiteX4" fmla="*/ 5936343 w 6084449"/>
                  <a:gd name="connsiteY4" fmla="*/ 6858000 h 6858000"/>
                  <a:gd name="connsiteX5" fmla="*/ 0 w 6084449"/>
                  <a:gd name="connsiteY5" fmla="*/ 6858000 h 6858000"/>
                  <a:gd name="connsiteX6" fmla="*/ 0 w 6084449"/>
                  <a:gd name="connsiteY6" fmla="*/ 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84449" h="6858000">
                    <a:moveTo>
                      <a:pt x="0" y="0"/>
                    </a:moveTo>
                    <a:lnTo>
                      <a:pt x="5936343" y="0"/>
                    </a:lnTo>
                    <a:cubicBezTo>
                      <a:pt x="5933970" y="567426"/>
                      <a:pt x="6075369" y="1272876"/>
                      <a:pt x="6072996" y="1840302"/>
                    </a:cubicBezTo>
                    <a:cubicBezTo>
                      <a:pt x="6161907" y="2901352"/>
                      <a:pt x="5704708" y="3701212"/>
                      <a:pt x="5681932" y="4537495"/>
                    </a:cubicBezTo>
                    <a:cubicBezTo>
                      <a:pt x="5659157" y="5373778"/>
                      <a:pt x="5801196" y="6361982"/>
                      <a:pt x="5936343" y="6858000"/>
                    </a:cubicBezTo>
                    <a:lnTo>
                      <a:pt x="0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40" name="Rectangle 35">
                <a:extLst>
                  <a:ext uri="{FF2B5EF4-FFF2-40B4-BE49-F238E27FC236}">
                    <a16:creationId xmlns:a16="http://schemas.microsoft.com/office/drawing/2014/main" id="{CF575B15-84F8-405E-851F-197ACA0B710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>
                <a:off x="1" y="0"/>
                <a:ext cx="6084449" cy="6858000"/>
              </a:xfrm>
              <a:custGeom>
                <a:avLst/>
                <a:gdLst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36343 w 5936343"/>
                  <a:gd name="connsiteY2" fmla="*/ 6858000 h 6858000"/>
                  <a:gd name="connsiteX3" fmla="*/ 0 w 5936343"/>
                  <a:gd name="connsiteY3" fmla="*/ 6858000 h 6858000"/>
                  <a:gd name="connsiteX4" fmla="*/ 0 w 5936343"/>
                  <a:gd name="connsiteY4" fmla="*/ 0 h 6858000"/>
                  <a:gd name="connsiteX0" fmla="*/ 0 w 5936343"/>
                  <a:gd name="connsiteY0" fmla="*/ 0 h 6858000"/>
                  <a:gd name="connsiteX1" fmla="*/ 5936343 w 5936343"/>
                  <a:gd name="connsiteY1" fmla="*/ 0 h 6858000"/>
                  <a:gd name="connsiteX2" fmla="*/ 5929223 w 5936343"/>
                  <a:gd name="connsiteY2" fmla="*/ 1702279 h 6858000"/>
                  <a:gd name="connsiteX3" fmla="*/ 5936343 w 5936343"/>
                  <a:gd name="connsiteY3" fmla="*/ 6858000 h 6858000"/>
                  <a:gd name="connsiteX4" fmla="*/ 0 w 5936343"/>
                  <a:gd name="connsiteY4" fmla="*/ 6858000 h 6858000"/>
                  <a:gd name="connsiteX5" fmla="*/ 0 w 5936343"/>
                  <a:gd name="connsiteY5" fmla="*/ 0 h 6858000"/>
                  <a:gd name="connsiteX0" fmla="*/ 0 w 6073025"/>
                  <a:gd name="connsiteY0" fmla="*/ 0 h 6858000"/>
                  <a:gd name="connsiteX1" fmla="*/ 5936343 w 6073025"/>
                  <a:gd name="connsiteY1" fmla="*/ 0 h 6858000"/>
                  <a:gd name="connsiteX2" fmla="*/ 6072996 w 6073025"/>
                  <a:gd name="connsiteY2" fmla="*/ 1840302 h 6858000"/>
                  <a:gd name="connsiteX3" fmla="*/ 5936343 w 6073025"/>
                  <a:gd name="connsiteY3" fmla="*/ 6858000 h 6858000"/>
                  <a:gd name="connsiteX4" fmla="*/ 0 w 6073025"/>
                  <a:gd name="connsiteY4" fmla="*/ 6858000 h 6858000"/>
                  <a:gd name="connsiteX5" fmla="*/ 0 w 6073025"/>
                  <a:gd name="connsiteY5" fmla="*/ 0 h 6858000"/>
                  <a:gd name="connsiteX0" fmla="*/ 0 w 6387976"/>
                  <a:gd name="connsiteY0" fmla="*/ 0 h 6858000"/>
                  <a:gd name="connsiteX1" fmla="*/ 5936343 w 6387976"/>
                  <a:gd name="connsiteY1" fmla="*/ 0 h 6858000"/>
                  <a:gd name="connsiteX2" fmla="*/ 6072996 w 6387976"/>
                  <a:gd name="connsiteY2" fmla="*/ 1840302 h 6858000"/>
                  <a:gd name="connsiteX3" fmla="*/ 5986732 w 6387976"/>
                  <a:gd name="connsiteY3" fmla="*/ 4675517 h 6858000"/>
                  <a:gd name="connsiteX4" fmla="*/ 5936343 w 6387976"/>
                  <a:gd name="connsiteY4" fmla="*/ 6858000 h 6858000"/>
                  <a:gd name="connsiteX5" fmla="*/ 0 w 6387976"/>
                  <a:gd name="connsiteY5" fmla="*/ 6858000 h 6858000"/>
                  <a:gd name="connsiteX6" fmla="*/ 0 w 6387976"/>
                  <a:gd name="connsiteY6" fmla="*/ 0 h 6858000"/>
                  <a:gd name="connsiteX0" fmla="*/ 0 w 6073674"/>
                  <a:gd name="connsiteY0" fmla="*/ 0 h 6858000"/>
                  <a:gd name="connsiteX1" fmla="*/ 5936343 w 6073674"/>
                  <a:gd name="connsiteY1" fmla="*/ 0 h 6858000"/>
                  <a:gd name="connsiteX2" fmla="*/ 6072996 w 6073674"/>
                  <a:gd name="connsiteY2" fmla="*/ 1840302 h 6858000"/>
                  <a:gd name="connsiteX3" fmla="*/ 5986732 w 6073674"/>
                  <a:gd name="connsiteY3" fmla="*/ 4675517 h 6858000"/>
                  <a:gd name="connsiteX4" fmla="*/ 5936343 w 6073674"/>
                  <a:gd name="connsiteY4" fmla="*/ 6858000 h 6858000"/>
                  <a:gd name="connsiteX5" fmla="*/ 0 w 6073674"/>
                  <a:gd name="connsiteY5" fmla="*/ 6858000 h 6858000"/>
                  <a:gd name="connsiteX6" fmla="*/ 0 w 6073674"/>
                  <a:gd name="connsiteY6" fmla="*/ 0 h 6858000"/>
                  <a:gd name="connsiteX0" fmla="*/ 0 w 6073134"/>
                  <a:gd name="connsiteY0" fmla="*/ 0 h 6858000"/>
                  <a:gd name="connsiteX1" fmla="*/ 5936343 w 6073134"/>
                  <a:gd name="connsiteY1" fmla="*/ 0 h 6858000"/>
                  <a:gd name="connsiteX2" fmla="*/ 6072996 w 6073134"/>
                  <a:gd name="connsiteY2" fmla="*/ 1840302 h 6858000"/>
                  <a:gd name="connsiteX3" fmla="*/ 5681932 w 6073134"/>
                  <a:gd name="connsiteY3" fmla="*/ 4537495 h 6858000"/>
                  <a:gd name="connsiteX4" fmla="*/ 5936343 w 6073134"/>
                  <a:gd name="connsiteY4" fmla="*/ 6858000 h 6858000"/>
                  <a:gd name="connsiteX5" fmla="*/ 0 w 6073134"/>
                  <a:gd name="connsiteY5" fmla="*/ 6858000 h 6858000"/>
                  <a:gd name="connsiteX6" fmla="*/ 0 w 6073134"/>
                  <a:gd name="connsiteY6" fmla="*/ 0 h 6858000"/>
                  <a:gd name="connsiteX0" fmla="*/ 0 w 6084449"/>
                  <a:gd name="connsiteY0" fmla="*/ 0 h 6858000"/>
                  <a:gd name="connsiteX1" fmla="*/ 5936343 w 6084449"/>
                  <a:gd name="connsiteY1" fmla="*/ 0 h 6858000"/>
                  <a:gd name="connsiteX2" fmla="*/ 6072996 w 6084449"/>
                  <a:gd name="connsiteY2" fmla="*/ 1840302 h 6858000"/>
                  <a:gd name="connsiteX3" fmla="*/ 5681932 w 6084449"/>
                  <a:gd name="connsiteY3" fmla="*/ 4537495 h 6858000"/>
                  <a:gd name="connsiteX4" fmla="*/ 5936343 w 6084449"/>
                  <a:gd name="connsiteY4" fmla="*/ 6858000 h 6858000"/>
                  <a:gd name="connsiteX5" fmla="*/ 0 w 6084449"/>
                  <a:gd name="connsiteY5" fmla="*/ 6858000 h 6858000"/>
                  <a:gd name="connsiteX6" fmla="*/ 0 w 6084449"/>
                  <a:gd name="connsiteY6" fmla="*/ 0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084449" h="6858000">
                    <a:moveTo>
                      <a:pt x="0" y="0"/>
                    </a:moveTo>
                    <a:lnTo>
                      <a:pt x="5936343" y="0"/>
                    </a:lnTo>
                    <a:cubicBezTo>
                      <a:pt x="5933970" y="567426"/>
                      <a:pt x="6075369" y="1272876"/>
                      <a:pt x="6072996" y="1840302"/>
                    </a:cubicBezTo>
                    <a:cubicBezTo>
                      <a:pt x="6161907" y="2901352"/>
                      <a:pt x="5704708" y="3701212"/>
                      <a:pt x="5681932" y="4537495"/>
                    </a:cubicBezTo>
                    <a:cubicBezTo>
                      <a:pt x="5659157" y="5373778"/>
                      <a:pt x="5801196" y="6361982"/>
                      <a:pt x="5936343" y="6858000"/>
                    </a:cubicBezTo>
                    <a:lnTo>
                      <a:pt x="0" y="685800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>
                  <a:alpha val="14000"/>
                </a:scheme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2C6282AD-1695-490F-8FB6-BBAE001D78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5395368" y="0"/>
              <a:ext cx="874718" cy="6857455"/>
              <a:chOff x="5395368" y="0"/>
              <a:chExt cx="874718" cy="6857455"/>
            </a:xfrm>
          </p:grpSpPr>
          <p:sp>
            <p:nvSpPr>
              <p:cNvPr id="37" name="Freeform: Shape 36">
                <a:extLst>
                  <a:ext uri="{FF2B5EF4-FFF2-40B4-BE49-F238E27FC236}">
                    <a16:creationId xmlns:a16="http://schemas.microsoft.com/office/drawing/2014/main" id="{13E6E681-A750-4A32-9BF0-911FDF1D188F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>
                <a:off x="2404000" y="2991370"/>
                <a:ext cx="6857455" cy="874716"/>
              </a:xfrm>
              <a:custGeom>
                <a:avLst/>
                <a:gdLst>
                  <a:gd name="connsiteX0" fmla="*/ 6857455 w 6857455"/>
                  <a:gd name="connsiteY0" fmla="*/ 804643 h 874716"/>
                  <a:gd name="connsiteX1" fmla="*/ 6857455 w 6857455"/>
                  <a:gd name="connsiteY1" fmla="*/ 562246 h 874716"/>
                  <a:gd name="connsiteX2" fmla="*/ 6829178 w 6857455"/>
                  <a:gd name="connsiteY2" fmla="*/ 551284 h 874716"/>
                  <a:gd name="connsiteX3" fmla="*/ 6766024 w 6857455"/>
                  <a:gd name="connsiteY3" fmla="*/ 500372 h 874716"/>
                  <a:gd name="connsiteX4" fmla="*/ 6734971 w 6857455"/>
                  <a:gd name="connsiteY4" fmla="*/ 500944 h 874716"/>
                  <a:gd name="connsiteX5" fmla="*/ 6683915 w 6857455"/>
                  <a:gd name="connsiteY5" fmla="*/ 507040 h 874716"/>
                  <a:gd name="connsiteX6" fmla="*/ 6628860 w 6857455"/>
                  <a:gd name="connsiteY6" fmla="*/ 495418 h 874716"/>
                  <a:gd name="connsiteX7" fmla="*/ 6588662 w 6857455"/>
                  <a:gd name="connsiteY7" fmla="*/ 487227 h 874716"/>
                  <a:gd name="connsiteX8" fmla="*/ 6476074 w 6857455"/>
                  <a:gd name="connsiteY8" fmla="*/ 511230 h 874716"/>
                  <a:gd name="connsiteX9" fmla="*/ 6382345 w 6857455"/>
                  <a:gd name="connsiteY9" fmla="*/ 534853 h 874716"/>
                  <a:gd name="connsiteX10" fmla="*/ 6369391 w 6857455"/>
                  <a:gd name="connsiteY10" fmla="*/ 531615 h 874716"/>
                  <a:gd name="connsiteX11" fmla="*/ 6244799 w 6857455"/>
                  <a:gd name="connsiteY11" fmla="*/ 512182 h 874716"/>
                  <a:gd name="connsiteX12" fmla="*/ 6190315 w 6857455"/>
                  <a:gd name="connsiteY12" fmla="*/ 485703 h 874716"/>
                  <a:gd name="connsiteX13" fmla="*/ 6115446 w 6857455"/>
                  <a:gd name="connsiteY13" fmla="*/ 462270 h 874716"/>
                  <a:gd name="connsiteX14" fmla="*/ 6032194 w 6857455"/>
                  <a:gd name="connsiteY14" fmla="*/ 434266 h 874716"/>
                  <a:gd name="connsiteX15" fmla="*/ 5971042 w 6857455"/>
                  <a:gd name="connsiteY15" fmla="*/ 420738 h 874716"/>
                  <a:gd name="connsiteX16" fmla="*/ 5880933 w 6857455"/>
                  <a:gd name="connsiteY16" fmla="*/ 430646 h 874716"/>
                  <a:gd name="connsiteX17" fmla="*/ 5862452 w 6857455"/>
                  <a:gd name="connsiteY17" fmla="*/ 438648 h 874716"/>
                  <a:gd name="connsiteX18" fmla="*/ 5685283 w 6857455"/>
                  <a:gd name="connsiteY18" fmla="*/ 498658 h 874716"/>
                  <a:gd name="connsiteX19" fmla="*/ 5567169 w 6857455"/>
                  <a:gd name="connsiteY19" fmla="*/ 499420 h 874716"/>
                  <a:gd name="connsiteX20" fmla="*/ 5527923 w 6857455"/>
                  <a:gd name="connsiteY20" fmla="*/ 490466 h 874716"/>
                  <a:gd name="connsiteX21" fmla="*/ 5456292 w 6857455"/>
                  <a:gd name="connsiteY21" fmla="*/ 450650 h 874716"/>
                  <a:gd name="connsiteX22" fmla="*/ 5424670 w 6857455"/>
                  <a:gd name="connsiteY22" fmla="*/ 444934 h 874716"/>
                  <a:gd name="connsiteX23" fmla="*/ 5368662 w 6857455"/>
                  <a:gd name="connsiteY23" fmla="*/ 441124 h 874716"/>
                  <a:gd name="connsiteX24" fmla="*/ 5247118 w 6857455"/>
                  <a:gd name="connsiteY24" fmla="*/ 444934 h 874716"/>
                  <a:gd name="connsiteX25" fmla="*/ 5088617 w 6857455"/>
                  <a:gd name="connsiteY25" fmla="*/ 428742 h 874716"/>
                  <a:gd name="connsiteX26" fmla="*/ 5025750 w 6857455"/>
                  <a:gd name="connsiteY26" fmla="*/ 433694 h 874716"/>
                  <a:gd name="connsiteX27" fmla="*/ 4957930 w 6857455"/>
                  <a:gd name="connsiteY27" fmla="*/ 442268 h 874716"/>
                  <a:gd name="connsiteX28" fmla="*/ 4938116 w 6857455"/>
                  <a:gd name="connsiteY28" fmla="*/ 441886 h 874716"/>
                  <a:gd name="connsiteX29" fmla="*/ 4833910 w 6857455"/>
                  <a:gd name="connsiteY29" fmla="*/ 421693 h 874716"/>
                  <a:gd name="connsiteX30" fmla="*/ 4810095 w 6857455"/>
                  <a:gd name="connsiteY30" fmla="*/ 408167 h 874716"/>
                  <a:gd name="connsiteX31" fmla="*/ 4747991 w 6857455"/>
                  <a:gd name="connsiteY31" fmla="*/ 413691 h 874716"/>
                  <a:gd name="connsiteX32" fmla="*/ 4692745 w 6857455"/>
                  <a:gd name="connsiteY32" fmla="*/ 435790 h 874716"/>
                  <a:gd name="connsiteX33" fmla="*/ 4375933 w 6857455"/>
                  <a:gd name="connsiteY33" fmla="*/ 483417 h 874716"/>
                  <a:gd name="connsiteX34" fmla="*/ 4185426 w 6857455"/>
                  <a:gd name="connsiteY34" fmla="*/ 484179 h 874716"/>
                  <a:gd name="connsiteX35" fmla="*/ 4052072 w 6857455"/>
                  <a:gd name="connsiteY35" fmla="*/ 505134 h 874716"/>
                  <a:gd name="connsiteX36" fmla="*/ 4029973 w 6857455"/>
                  <a:gd name="connsiteY36" fmla="*/ 527233 h 874716"/>
                  <a:gd name="connsiteX37" fmla="*/ 3948626 w 6857455"/>
                  <a:gd name="connsiteY37" fmla="*/ 550666 h 874716"/>
                  <a:gd name="connsiteX38" fmla="*/ 3871280 w 6857455"/>
                  <a:gd name="connsiteY38" fmla="*/ 502275 h 874716"/>
                  <a:gd name="connsiteX39" fmla="*/ 3774312 w 6857455"/>
                  <a:gd name="connsiteY39" fmla="*/ 429122 h 874716"/>
                  <a:gd name="connsiteX40" fmla="*/ 3721543 w 6857455"/>
                  <a:gd name="connsiteY40" fmla="*/ 428552 h 874716"/>
                  <a:gd name="connsiteX41" fmla="*/ 3612763 w 6857455"/>
                  <a:gd name="connsiteY41" fmla="*/ 414263 h 874716"/>
                  <a:gd name="connsiteX42" fmla="*/ 3537323 w 6857455"/>
                  <a:gd name="connsiteY42" fmla="*/ 389878 h 874716"/>
                  <a:gd name="connsiteX43" fmla="*/ 3431593 w 6857455"/>
                  <a:gd name="connsiteY43" fmla="*/ 360921 h 874716"/>
                  <a:gd name="connsiteX44" fmla="*/ 3392158 w 6857455"/>
                  <a:gd name="connsiteY44" fmla="*/ 345681 h 874716"/>
                  <a:gd name="connsiteX45" fmla="*/ 3297856 w 6857455"/>
                  <a:gd name="connsiteY45" fmla="*/ 323010 h 874716"/>
                  <a:gd name="connsiteX46" fmla="*/ 3219748 w 6857455"/>
                  <a:gd name="connsiteY46" fmla="*/ 308151 h 874716"/>
                  <a:gd name="connsiteX47" fmla="*/ 3156692 w 6857455"/>
                  <a:gd name="connsiteY47" fmla="*/ 261668 h 874716"/>
                  <a:gd name="connsiteX48" fmla="*/ 3136497 w 6857455"/>
                  <a:gd name="connsiteY48" fmla="*/ 237663 h 874716"/>
                  <a:gd name="connsiteX49" fmla="*/ 3119733 w 6857455"/>
                  <a:gd name="connsiteY49" fmla="*/ 222233 h 874716"/>
                  <a:gd name="connsiteX50" fmla="*/ 3045436 w 6857455"/>
                  <a:gd name="connsiteY50" fmla="*/ 131742 h 874716"/>
                  <a:gd name="connsiteX51" fmla="*/ 3037054 w 6857455"/>
                  <a:gd name="connsiteY51" fmla="*/ 124121 h 874716"/>
                  <a:gd name="connsiteX52" fmla="*/ 2936466 w 6857455"/>
                  <a:gd name="connsiteY52" fmla="*/ 82400 h 874716"/>
                  <a:gd name="connsiteX53" fmla="*/ 2901031 w 6857455"/>
                  <a:gd name="connsiteY53" fmla="*/ 59731 h 874716"/>
                  <a:gd name="connsiteX54" fmla="*/ 2828259 w 6857455"/>
                  <a:gd name="connsiteY54" fmla="*/ 3149 h 874716"/>
                  <a:gd name="connsiteX55" fmla="*/ 2799492 w 6857455"/>
                  <a:gd name="connsiteY55" fmla="*/ 1245 h 874716"/>
                  <a:gd name="connsiteX56" fmla="*/ 2693570 w 6857455"/>
                  <a:gd name="connsiteY56" fmla="*/ 35154 h 874716"/>
                  <a:gd name="connsiteX57" fmla="*/ 2639847 w 6857455"/>
                  <a:gd name="connsiteY57" fmla="*/ 73448 h 874716"/>
                  <a:gd name="connsiteX58" fmla="*/ 2621178 w 6857455"/>
                  <a:gd name="connsiteY58" fmla="*/ 88688 h 874716"/>
                  <a:gd name="connsiteX59" fmla="*/ 2489348 w 6857455"/>
                  <a:gd name="connsiteY59" fmla="*/ 72304 h 874716"/>
                  <a:gd name="connsiteX60" fmla="*/ 2452580 w 6857455"/>
                  <a:gd name="connsiteY60" fmla="*/ 68683 h 874716"/>
                  <a:gd name="connsiteX61" fmla="*/ 2326464 w 6857455"/>
                  <a:gd name="connsiteY61" fmla="*/ 50395 h 874716"/>
                  <a:gd name="connsiteX62" fmla="*/ 2300365 w 6857455"/>
                  <a:gd name="connsiteY62" fmla="*/ 54777 h 874716"/>
                  <a:gd name="connsiteX63" fmla="*/ 2130434 w 6857455"/>
                  <a:gd name="connsiteY63" fmla="*/ 58397 h 874716"/>
                  <a:gd name="connsiteX64" fmla="*/ 2118621 w 6857455"/>
                  <a:gd name="connsiteY64" fmla="*/ 47919 h 874716"/>
                  <a:gd name="connsiteX65" fmla="*/ 2057659 w 6857455"/>
                  <a:gd name="connsiteY65" fmla="*/ 16866 h 874716"/>
                  <a:gd name="connsiteX66" fmla="*/ 1976314 w 6857455"/>
                  <a:gd name="connsiteY66" fmla="*/ 8865 h 874716"/>
                  <a:gd name="connsiteX67" fmla="*/ 1961454 w 6857455"/>
                  <a:gd name="connsiteY67" fmla="*/ 11724 h 874716"/>
                  <a:gd name="connsiteX68" fmla="*/ 1906588 w 6857455"/>
                  <a:gd name="connsiteY68" fmla="*/ 30964 h 874716"/>
                  <a:gd name="connsiteX69" fmla="*/ 1783330 w 6857455"/>
                  <a:gd name="connsiteY69" fmla="*/ 48871 h 874716"/>
                  <a:gd name="connsiteX70" fmla="*/ 1759327 w 6857455"/>
                  <a:gd name="connsiteY70" fmla="*/ 55349 h 874716"/>
                  <a:gd name="connsiteX71" fmla="*/ 1716082 w 6857455"/>
                  <a:gd name="connsiteY71" fmla="*/ 65445 h 874716"/>
                  <a:gd name="connsiteX72" fmla="*/ 1598920 w 6857455"/>
                  <a:gd name="connsiteY72" fmla="*/ 72114 h 874716"/>
                  <a:gd name="connsiteX73" fmla="*/ 1542150 w 6857455"/>
                  <a:gd name="connsiteY73" fmla="*/ 62207 h 874716"/>
                  <a:gd name="connsiteX74" fmla="*/ 1516813 w 6857455"/>
                  <a:gd name="connsiteY74" fmla="*/ 62779 h 874716"/>
                  <a:gd name="connsiteX75" fmla="*/ 1432228 w 6857455"/>
                  <a:gd name="connsiteY75" fmla="*/ 88116 h 874716"/>
                  <a:gd name="connsiteX76" fmla="*/ 1224765 w 6857455"/>
                  <a:gd name="connsiteY76" fmla="*/ 71924 h 874716"/>
                  <a:gd name="connsiteX77" fmla="*/ 1159231 w 6857455"/>
                  <a:gd name="connsiteY77" fmla="*/ 58207 h 874716"/>
                  <a:gd name="connsiteX78" fmla="*/ 1124370 w 6857455"/>
                  <a:gd name="connsiteY78" fmla="*/ 56301 h 874716"/>
                  <a:gd name="connsiteX79" fmla="*/ 1075600 w 6857455"/>
                  <a:gd name="connsiteY79" fmla="*/ 75542 h 874716"/>
                  <a:gd name="connsiteX80" fmla="*/ 986633 w 6857455"/>
                  <a:gd name="connsiteY80" fmla="*/ 79162 h 874716"/>
                  <a:gd name="connsiteX81" fmla="*/ 861089 w 6857455"/>
                  <a:gd name="connsiteY81" fmla="*/ 76304 h 874716"/>
                  <a:gd name="connsiteX82" fmla="*/ 759168 w 6857455"/>
                  <a:gd name="connsiteY82" fmla="*/ 104689 h 874716"/>
                  <a:gd name="connsiteX83" fmla="*/ 723735 w 6857455"/>
                  <a:gd name="connsiteY83" fmla="*/ 140696 h 874716"/>
                  <a:gd name="connsiteX84" fmla="*/ 647532 w 6857455"/>
                  <a:gd name="connsiteY84" fmla="*/ 147934 h 874716"/>
                  <a:gd name="connsiteX85" fmla="*/ 552659 w 6857455"/>
                  <a:gd name="connsiteY85" fmla="*/ 95926 h 874716"/>
                  <a:gd name="connsiteX86" fmla="*/ 541800 w 6857455"/>
                  <a:gd name="connsiteY86" fmla="*/ 97640 h 874716"/>
                  <a:gd name="connsiteX87" fmla="*/ 375107 w 6857455"/>
                  <a:gd name="connsiteY87" fmla="*/ 123169 h 874716"/>
                  <a:gd name="connsiteX88" fmla="*/ 273567 w 6857455"/>
                  <a:gd name="connsiteY88" fmla="*/ 145458 h 874716"/>
                  <a:gd name="connsiteX89" fmla="*/ 264043 w 6857455"/>
                  <a:gd name="connsiteY89" fmla="*/ 154792 h 874716"/>
                  <a:gd name="connsiteX90" fmla="*/ 169360 w 6857455"/>
                  <a:gd name="connsiteY90" fmla="*/ 177273 h 874716"/>
                  <a:gd name="connsiteX91" fmla="*/ 89347 w 6857455"/>
                  <a:gd name="connsiteY91" fmla="*/ 157460 h 874716"/>
                  <a:gd name="connsiteX92" fmla="*/ 34291 w 6857455"/>
                  <a:gd name="connsiteY92" fmla="*/ 145268 h 874716"/>
                  <a:gd name="connsiteX93" fmla="*/ 0 w 6857455"/>
                  <a:gd name="connsiteY93" fmla="*/ 142056 h 874716"/>
                  <a:gd name="connsiteX94" fmla="*/ 0 w 6857455"/>
                  <a:gd name="connsiteY94" fmla="*/ 849556 h 874716"/>
                  <a:gd name="connsiteX95" fmla="*/ 60652 w 6857455"/>
                  <a:gd name="connsiteY95" fmla="*/ 844783 h 874716"/>
                  <a:gd name="connsiteX96" fmla="*/ 119068 w 6857455"/>
                  <a:gd name="connsiteY96" fmla="*/ 827281 h 874716"/>
                  <a:gd name="connsiteX97" fmla="*/ 171840 w 6857455"/>
                  <a:gd name="connsiteY97" fmla="*/ 804420 h 874716"/>
                  <a:gd name="connsiteX98" fmla="*/ 274329 w 6857455"/>
                  <a:gd name="connsiteY98" fmla="*/ 794324 h 874716"/>
                  <a:gd name="connsiteX99" fmla="*/ 306715 w 6857455"/>
                  <a:gd name="connsiteY99" fmla="*/ 788798 h 874716"/>
                  <a:gd name="connsiteX100" fmla="*/ 393967 w 6857455"/>
                  <a:gd name="connsiteY100" fmla="*/ 765937 h 874716"/>
                  <a:gd name="connsiteX101" fmla="*/ 493793 w 6857455"/>
                  <a:gd name="connsiteY101" fmla="*/ 725549 h 874716"/>
                  <a:gd name="connsiteX102" fmla="*/ 546373 w 6857455"/>
                  <a:gd name="connsiteY102" fmla="*/ 740600 h 874716"/>
                  <a:gd name="connsiteX103" fmla="*/ 730211 w 6857455"/>
                  <a:gd name="connsiteY103" fmla="*/ 698116 h 874716"/>
                  <a:gd name="connsiteX104" fmla="*/ 784889 w 6857455"/>
                  <a:gd name="connsiteY104" fmla="*/ 676018 h 874716"/>
                  <a:gd name="connsiteX105" fmla="*/ 800509 w 6857455"/>
                  <a:gd name="connsiteY105" fmla="*/ 661349 h 874716"/>
                  <a:gd name="connsiteX106" fmla="*/ 857661 w 6857455"/>
                  <a:gd name="connsiteY106" fmla="*/ 626868 h 874716"/>
                  <a:gd name="connsiteX107" fmla="*/ 949102 w 6857455"/>
                  <a:gd name="connsiteY107" fmla="*/ 614676 h 874716"/>
                  <a:gd name="connsiteX108" fmla="*/ 960342 w 6857455"/>
                  <a:gd name="connsiteY108" fmla="*/ 607435 h 874716"/>
                  <a:gd name="connsiteX109" fmla="*/ 977109 w 6857455"/>
                  <a:gd name="connsiteY109" fmla="*/ 595815 h 874716"/>
                  <a:gd name="connsiteX110" fmla="*/ 1071218 w 6857455"/>
                  <a:gd name="connsiteY110" fmla="*/ 575240 h 874716"/>
                  <a:gd name="connsiteX111" fmla="*/ 1091983 w 6857455"/>
                  <a:gd name="connsiteY111" fmla="*/ 568764 h 874716"/>
                  <a:gd name="connsiteX112" fmla="*/ 1109321 w 6857455"/>
                  <a:gd name="connsiteY112" fmla="*/ 557904 h 874716"/>
                  <a:gd name="connsiteX113" fmla="*/ 1162279 w 6857455"/>
                  <a:gd name="connsiteY113" fmla="*/ 532949 h 874716"/>
                  <a:gd name="connsiteX114" fmla="*/ 1206097 w 6857455"/>
                  <a:gd name="connsiteY114" fmla="*/ 532187 h 874716"/>
                  <a:gd name="connsiteX115" fmla="*/ 1266867 w 6857455"/>
                  <a:gd name="connsiteY115" fmla="*/ 518088 h 874716"/>
                  <a:gd name="connsiteX116" fmla="*/ 1380219 w 6857455"/>
                  <a:gd name="connsiteY116" fmla="*/ 504182 h 874716"/>
                  <a:gd name="connsiteX117" fmla="*/ 1403461 w 6857455"/>
                  <a:gd name="connsiteY117" fmla="*/ 496180 h 874716"/>
                  <a:gd name="connsiteX118" fmla="*/ 1544054 w 6857455"/>
                  <a:gd name="connsiteY118" fmla="*/ 458268 h 874716"/>
                  <a:gd name="connsiteX119" fmla="*/ 1656644 w 6857455"/>
                  <a:gd name="connsiteY119" fmla="*/ 459032 h 874716"/>
                  <a:gd name="connsiteX120" fmla="*/ 1665406 w 6857455"/>
                  <a:gd name="connsiteY120" fmla="*/ 460747 h 874716"/>
                  <a:gd name="connsiteX121" fmla="*/ 1708461 w 6857455"/>
                  <a:gd name="connsiteY121" fmla="*/ 473318 h 874716"/>
                  <a:gd name="connsiteX122" fmla="*/ 1775140 w 6857455"/>
                  <a:gd name="connsiteY122" fmla="*/ 469891 h 874716"/>
                  <a:gd name="connsiteX123" fmla="*/ 1821051 w 6857455"/>
                  <a:gd name="connsiteY123" fmla="*/ 452554 h 874716"/>
                  <a:gd name="connsiteX124" fmla="*/ 1878203 w 6857455"/>
                  <a:gd name="connsiteY124" fmla="*/ 451792 h 874716"/>
                  <a:gd name="connsiteX125" fmla="*/ 1943547 w 6857455"/>
                  <a:gd name="connsiteY125" fmla="*/ 462651 h 874716"/>
                  <a:gd name="connsiteX126" fmla="*/ 1972884 w 6857455"/>
                  <a:gd name="connsiteY126" fmla="*/ 464937 h 874716"/>
                  <a:gd name="connsiteX127" fmla="*/ 2053469 w 6857455"/>
                  <a:gd name="connsiteY127" fmla="*/ 487417 h 874716"/>
                  <a:gd name="connsiteX128" fmla="*/ 2101477 w 6857455"/>
                  <a:gd name="connsiteY128" fmla="*/ 481893 h 874716"/>
                  <a:gd name="connsiteX129" fmla="*/ 2148722 w 6857455"/>
                  <a:gd name="connsiteY129" fmla="*/ 467033 h 874716"/>
                  <a:gd name="connsiteX130" fmla="*/ 2179011 w 6857455"/>
                  <a:gd name="connsiteY130" fmla="*/ 452744 h 874716"/>
                  <a:gd name="connsiteX131" fmla="*/ 2240165 w 6857455"/>
                  <a:gd name="connsiteY131" fmla="*/ 442648 h 874716"/>
                  <a:gd name="connsiteX132" fmla="*/ 2251404 w 6857455"/>
                  <a:gd name="connsiteY132" fmla="*/ 444172 h 874716"/>
                  <a:gd name="connsiteX133" fmla="*/ 2433912 w 6857455"/>
                  <a:gd name="connsiteY133" fmla="*/ 456746 h 874716"/>
                  <a:gd name="connsiteX134" fmla="*/ 2506302 w 6857455"/>
                  <a:gd name="connsiteY134" fmla="*/ 476939 h 874716"/>
                  <a:gd name="connsiteX135" fmla="*/ 2521735 w 6857455"/>
                  <a:gd name="connsiteY135" fmla="*/ 479415 h 874716"/>
                  <a:gd name="connsiteX136" fmla="*/ 2675854 w 6857455"/>
                  <a:gd name="connsiteY136" fmla="*/ 502086 h 874716"/>
                  <a:gd name="connsiteX137" fmla="*/ 2692998 w 6857455"/>
                  <a:gd name="connsiteY137" fmla="*/ 503038 h 874716"/>
                  <a:gd name="connsiteX138" fmla="*/ 2740816 w 6857455"/>
                  <a:gd name="connsiteY138" fmla="*/ 499037 h 874716"/>
                  <a:gd name="connsiteX139" fmla="*/ 2853596 w 6857455"/>
                  <a:gd name="connsiteY139" fmla="*/ 540187 h 874716"/>
                  <a:gd name="connsiteX140" fmla="*/ 2966565 w 6857455"/>
                  <a:gd name="connsiteY140" fmla="*/ 554286 h 874716"/>
                  <a:gd name="connsiteX141" fmla="*/ 3028671 w 6857455"/>
                  <a:gd name="connsiteY141" fmla="*/ 554094 h 874716"/>
                  <a:gd name="connsiteX142" fmla="*/ 3073059 w 6857455"/>
                  <a:gd name="connsiteY142" fmla="*/ 564192 h 874716"/>
                  <a:gd name="connsiteX143" fmla="*/ 3182219 w 6857455"/>
                  <a:gd name="connsiteY143" fmla="*/ 594862 h 874716"/>
                  <a:gd name="connsiteX144" fmla="*/ 3233656 w 6857455"/>
                  <a:gd name="connsiteY144" fmla="*/ 599625 h 874716"/>
                  <a:gd name="connsiteX145" fmla="*/ 3288332 w 6857455"/>
                  <a:gd name="connsiteY145" fmla="*/ 609914 h 874716"/>
                  <a:gd name="connsiteX146" fmla="*/ 3423591 w 6857455"/>
                  <a:gd name="connsiteY146" fmla="*/ 656015 h 874716"/>
                  <a:gd name="connsiteX147" fmla="*/ 3534084 w 6857455"/>
                  <a:gd name="connsiteY147" fmla="*/ 653349 h 874716"/>
                  <a:gd name="connsiteX148" fmla="*/ 3604571 w 6857455"/>
                  <a:gd name="connsiteY148" fmla="*/ 653918 h 874716"/>
                  <a:gd name="connsiteX149" fmla="*/ 3688586 w 6857455"/>
                  <a:gd name="connsiteY149" fmla="*/ 669160 h 874716"/>
                  <a:gd name="connsiteX150" fmla="*/ 3757358 w 6857455"/>
                  <a:gd name="connsiteY150" fmla="*/ 691450 h 874716"/>
                  <a:gd name="connsiteX151" fmla="*/ 3852421 w 6857455"/>
                  <a:gd name="connsiteY151" fmla="*/ 709167 h 874716"/>
                  <a:gd name="connsiteX152" fmla="*/ 3947104 w 6857455"/>
                  <a:gd name="connsiteY152" fmla="*/ 743267 h 874716"/>
                  <a:gd name="connsiteX153" fmla="*/ 4013208 w 6857455"/>
                  <a:gd name="connsiteY153" fmla="*/ 769367 h 874716"/>
                  <a:gd name="connsiteX154" fmla="*/ 4105222 w 6857455"/>
                  <a:gd name="connsiteY154" fmla="*/ 792418 h 874716"/>
                  <a:gd name="connsiteX155" fmla="*/ 4246006 w 6857455"/>
                  <a:gd name="connsiteY155" fmla="*/ 808610 h 874716"/>
                  <a:gd name="connsiteX156" fmla="*/ 4310779 w 6857455"/>
                  <a:gd name="connsiteY156" fmla="*/ 810326 h 874716"/>
                  <a:gd name="connsiteX157" fmla="*/ 4413272 w 6857455"/>
                  <a:gd name="connsiteY157" fmla="*/ 848235 h 874716"/>
                  <a:gd name="connsiteX158" fmla="*/ 4457087 w 6857455"/>
                  <a:gd name="connsiteY158" fmla="*/ 866524 h 874716"/>
                  <a:gd name="connsiteX159" fmla="*/ 4496523 w 6857455"/>
                  <a:gd name="connsiteY159" fmla="*/ 851284 h 874716"/>
                  <a:gd name="connsiteX160" fmla="*/ 4522050 w 6857455"/>
                  <a:gd name="connsiteY160" fmla="*/ 833757 h 874716"/>
                  <a:gd name="connsiteX161" fmla="*/ 4602824 w 6857455"/>
                  <a:gd name="connsiteY161" fmla="*/ 848618 h 874716"/>
                  <a:gd name="connsiteX162" fmla="*/ 4688553 w 6857455"/>
                  <a:gd name="connsiteY162" fmla="*/ 864238 h 874716"/>
                  <a:gd name="connsiteX163" fmla="*/ 4749895 w 6857455"/>
                  <a:gd name="connsiteY163" fmla="*/ 874716 h 874716"/>
                  <a:gd name="connsiteX164" fmla="*/ 4826480 w 6857455"/>
                  <a:gd name="connsiteY164" fmla="*/ 866334 h 874716"/>
                  <a:gd name="connsiteX165" fmla="*/ 4886870 w 6857455"/>
                  <a:gd name="connsiteY165" fmla="*/ 862906 h 874716"/>
                  <a:gd name="connsiteX166" fmla="*/ 4935639 w 6857455"/>
                  <a:gd name="connsiteY166" fmla="*/ 853190 h 874716"/>
                  <a:gd name="connsiteX167" fmla="*/ 4952784 w 6857455"/>
                  <a:gd name="connsiteY167" fmla="*/ 847473 h 874716"/>
                  <a:gd name="connsiteX168" fmla="*/ 5088617 w 6857455"/>
                  <a:gd name="connsiteY168" fmla="*/ 802896 h 874716"/>
                  <a:gd name="connsiteX169" fmla="*/ 5233781 w 6857455"/>
                  <a:gd name="connsiteY169" fmla="*/ 767271 h 874716"/>
                  <a:gd name="connsiteX170" fmla="*/ 5327893 w 6857455"/>
                  <a:gd name="connsiteY170" fmla="*/ 789752 h 874716"/>
                  <a:gd name="connsiteX171" fmla="*/ 5362946 w 6857455"/>
                  <a:gd name="connsiteY171" fmla="*/ 789370 h 874716"/>
                  <a:gd name="connsiteX172" fmla="*/ 5524115 w 6857455"/>
                  <a:gd name="connsiteY172" fmla="*/ 794514 h 874716"/>
                  <a:gd name="connsiteX173" fmla="*/ 5552500 w 6857455"/>
                  <a:gd name="connsiteY173" fmla="*/ 800038 h 874716"/>
                  <a:gd name="connsiteX174" fmla="*/ 5705857 w 6857455"/>
                  <a:gd name="connsiteY174" fmla="*/ 777367 h 874716"/>
                  <a:gd name="connsiteX175" fmla="*/ 5761485 w 6857455"/>
                  <a:gd name="connsiteY175" fmla="*/ 773557 h 874716"/>
                  <a:gd name="connsiteX176" fmla="*/ 5812731 w 6857455"/>
                  <a:gd name="connsiteY176" fmla="*/ 767271 h 874716"/>
                  <a:gd name="connsiteX177" fmla="*/ 5884361 w 6857455"/>
                  <a:gd name="connsiteY177" fmla="*/ 765747 h 874716"/>
                  <a:gd name="connsiteX178" fmla="*/ 5958660 w 6857455"/>
                  <a:gd name="connsiteY178" fmla="*/ 768605 h 874716"/>
                  <a:gd name="connsiteX179" fmla="*/ 6041528 w 6857455"/>
                  <a:gd name="connsiteY179" fmla="*/ 768033 h 874716"/>
                  <a:gd name="connsiteX180" fmla="*/ 6074297 w 6857455"/>
                  <a:gd name="connsiteY180" fmla="*/ 763081 h 874716"/>
                  <a:gd name="connsiteX181" fmla="*/ 6162880 w 6857455"/>
                  <a:gd name="connsiteY181" fmla="*/ 766509 h 874716"/>
                  <a:gd name="connsiteX182" fmla="*/ 6209364 w 6857455"/>
                  <a:gd name="connsiteY182" fmla="*/ 760795 h 874716"/>
                  <a:gd name="connsiteX183" fmla="*/ 6285948 w 6857455"/>
                  <a:gd name="connsiteY183" fmla="*/ 759651 h 874716"/>
                  <a:gd name="connsiteX184" fmla="*/ 6310905 w 6857455"/>
                  <a:gd name="connsiteY184" fmla="*/ 758316 h 874716"/>
                  <a:gd name="connsiteX185" fmla="*/ 6333194 w 6857455"/>
                  <a:gd name="connsiteY185" fmla="*/ 757554 h 874716"/>
                  <a:gd name="connsiteX186" fmla="*/ 6409586 w 6857455"/>
                  <a:gd name="connsiteY186" fmla="*/ 773177 h 874716"/>
                  <a:gd name="connsiteX187" fmla="*/ 6477407 w 6857455"/>
                  <a:gd name="connsiteY187" fmla="*/ 774129 h 874716"/>
                  <a:gd name="connsiteX188" fmla="*/ 6596283 w 6857455"/>
                  <a:gd name="connsiteY188" fmla="*/ 786703 h 874716"/>
                  <a:gd name="connsiteX189" fmla="*/ 6622573 w 6857455"/>
                  <a:gd name="connsiteY189" fmla="*/ 782321 h 874716"/>
                  <a:gd name="connsiteX190" fmla="*/ 6704872 w 6857455"/>
                  <a:gd name="connsiteY190" fmla="*/ 780607 h 874716"/>
                  <a:gd name="connsiteX191" fmla="*/ 6751738 w 6857455"/>
                  <a:gd name="connsiteY191" fmla="*/ 779273 h 874716"/>
                  <a:gd name="connsiteX192" fmla="*/ 6809650 w 6857455"/>
                  <a:gd name="connsiteY192" fmla="*/ 788417 h 874716"/>
                  <a:gd name="connsiteX193" fmla="*/ 6832976 w 6857455"/>
                  <a:gd name="connsiteY193" fmla="*/ 800428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6857455" h="874716">
                    <a:moveTo>
                      <a:pt x="6857455" y="804643"/>
                    </a:moveTo>
                    <a:lnTo>
                      <a:pt x="6857455" y="562246"/>
                    </a:lnTo>
                    <a:lnTo>
                      <a:pt x="6829178" y="551284"/>
                    </a:lnTo>
                    <a:cubicBezTo>
                      <a:pt x="6805745" y="539044"/>
                      <a:pt x="6784885" y="521708"/>
                      <a:pt x="6766024" y="500372"/>
                    </a:cubicBezTo>
                    <a:cubicBezTo>
                      <a:pt x="6755166" y="488179"/>
                      <a:pt x="6746784" y="486845"/>
                      <a:pt x="6734971" y="500944"/>
                    </a:cubicBezTo>
                    <a:cubicBezTo>
                      <a:pt x="6721257" y="517326"/>
                      <a:pt x="6701634" y="510850"/>
                      <a:pt x="6683915" y="507040"/>
                    </a:cubicBezTo>
                    <a:cubicBezTo>
                      <a:pt x="6665629" y="503230"/>
                      <a:pt x="6647148" y="499228"/>
                      <a:pt x="6628860" y="495418"/>
                    </a:cubicBezTo>
                    <a:cubicBezTo>
                      <a:pt x="6615335" y="492752"/>
                      <a:pt x="6601999" y="490466"/>
                      <a:pt x="6588662" y="487227"/>
                    </a:cubicBezTo>
                    <a:cubicBezTo>
                      <a:pt x="6547133" y="477129"/>
                      <a:pt x="6509794" y="480177"/>
                      <a:pt x="6476074" y="511230"/>
                    </a:cubicBezTo>
                    <a:cubicBezTo>
                      <a:pt x="6450356" y="535043"/>
                      <a:pt x="6417399" y="542093"/>
                      <a:pt x="6382345" y="534853"/>
                    </a:cubicBezTo>
                    <a:cubicBezTo>
                      <a:pt x="6377963" y="533901"/>
                      <a:pt x="6372439" y="530091"/>
                      <a:pt x="6369391" y="531615"/>
                    </a:cubicBezTo>
                    <a:cubicBezTo>
                      <a:pt x="6323479" y="553904"/>
                      <a:pt x="6287092" y="514658"/>
                      <a:pt x="6244799" y="512182"/>
                    </a:cubicBezTo>
                    <a:cubicBezTo>
                      <a:pt x="6226130" y="511040"/>
                      <a:pt x="6207079" y="496942"/>
                      <a:pt x="6190315" y="485703"/>
                    </a:cubicBezTo>
                    <a:cubicBezTo>
                      <a:pt x="6167262" y="470271"/>
                      <a:pt x="6146687" y="455412"/>
                      <a:pt x="6115446" y="462270"/>
                    </a:cubicBezTo>
                    <a:cubicBezTo>
                      <a:pt x="6084203" y="469319"/>
                      <a:pt x="6055627" y="456364"/>
                      <a:pt x="6032194" y="434266"/>
                    </a:cubicBezTo>
                    <a:cubicBezTo>
                      <a:pt x="6014287" y="417501"/>
                      <a:pt x="5994665" y="415977"/>
                      <a:pt x="5971042" y="420738"/>
                    </a:cubicBezTo>
                    <a:cubicBezTo>
                      <a:pt x="5941513" y="426645"/>
                      <a:pt x="5910842" y="427027"/>
                      <a:pt x="5880933" y="430646"/>
                    </a:cubicBezTo>
                    <a:cubicBezTo>
                      <a:pt x="5874454" y="431408"/>
                      <a:pt x="5866265" y="434076"/>
                      <a:pt x="5862452" y="438648"/>
                    </a:cubicBezTo>
                    <a:cubicBezTo>
                      <a:pt x="5815779" y="495418"/>
                      <a:pt x="5750055" y="495990"/>
                      <a:pt x="5685283" y="498658"/>
                    </a:cubicBezTo>
                    <a:cubicBezTo>
                      <a:pt x="5646039" y="500372"/>
                      <a:pt x="5606604" y="500372"/>
                      <a:pt x="5567169" y="499420"/>
                    </a:cubicBezTo>
                    <a:cubicBezTo>
                      <a:pt x="5553832" y="499228"/>
                      <a:pt x="5539736" y="496180"/>
                      <a:pt x="5527923" y="490466"/>
                    </a:cubicBezTo>
                    <a:cubicBezTo>
                      <a:pt x="5503348" y="478463"/>
                      <a:pt x="5480680" y="462843"/>
                      <a:pt x="5456292" y="450650"/>
                    </a:cubicBezTo>
                    <a:cubicBezTo>
                      <a:pt x="5447151" y="445886"/>
                      <a:pt x="5435338" y="445696"/>
                      <a:pt x="5424670" y="444934"/>
                    </a:cubicBezTo>
                    <a:cubicBezTo>
                      <a:pt x="5405809" y="443410"/>
                      <a:pt x="5384854" y="447982"/>
                      <a:pt x="5368662" y="441124"/>
                    </a:cubicBezTo>
                    <a:cubicBezTo>
                      <a:pt x="5326559" y="423407"/>
                      <a:pt x="5287123" y="427407"/>
                      <a:pt x="5247118" y="444934"/>
                    </a:cubicBezTo>
                    <a:cubicBezTo>
                      <a:pt x="5191108" y="469509"/>
                      <a:pt x="5138148" y="467605"/>
                      <a:pt x="5088617" y="428742"/>
                    </a:cubicBezTo>
                    <a:cubicBezTo>
                      <a:pt x="5066328" y="411215"/>
                      <a:pt x="5044609" y="419596"/>
                      <a:pt x="5025750" y="433694"/>
                    </a:cubicBezTo>
                    <a:cubicBezTo>
                      <a:pt x="5004032" y="450078"/>
                      <a:pt x="4982885" y="454268"/>
                      <a:pt x="4957930" y="442268"/>
                    </a:cubicBezTo>
                    <a:cubicBezTo>
                      <a:pt x="4952404" y="439600"/>
                      <a:pt x="4944594" y="440933"/>
                      <a:pt x="4938116" y="441886"/>
                    </a:cubicBezTo>
                    <a:cubicBezTo>
                      <a:pt x="4901158" y="446648"/>
                      <a:pt x="4864009" y="454650"/>
                      <a:pt x="4833910" y="421693"/>
                    </a:cubicBezTo>
                    <a:cubicBezTo>
                      <a:pt x="4828004" y="415214"/>
                      <a:pt x="4818097" y="412549"/>
                      <a:pt x="4810095" y="408167"/>
                    </a:cubicBezTo>
                    <a:cubicBezTo>
                      <a:pt x="4776566" y="390258"/>
                      <a:pt x="4777900" y="391974"/>
                      <a:pt x="4747991" y="413691"/>
                    </a:cubicBezTo>
                    <a:cubicBezTo>
                      <a:pt x="4732369" y="425121"/>
                      <a:pt x="4710842" y="436742"/>
                      <a:pt x="4692745" y="435790"/>
                    </a:cubicBezTo>
                    <a:cubicBezTo>
                      <a:pt x="4583584" y="430075"/>
                      <a:pt x="4479758" y="457508"/>
                      <a:pt x="4375933" y="483417"/>
                    </a:cubicBezTo>
                    <a:cubicBezTo>
                      <a:pt x="4311923" y="499420"/>
                      <a:pt x="4249436" y="500372"/>
                      <a:pt x="4185426" y="484179"/>
                    </a:cubicBezTo>
                    <a:cubicBezTo>
                      <a:pt x="4139133" y="472367"/>
                      <a:pt x="4095315" y="491800"/>
                      <a:pt x="4052072" y="505134"/>
                    </a:cubicBezTo>
                    <a:cubicBezTo>
                      <a:pt x="4043117" y="507799"/>
                      <a:pt x="4034735" y="518278"/>
                      <a:pt x="4029973" y="527233"/>
                    </a:cubicBezTo>
                    <a:cubicBezTo>
                      <a:pt x="4012826" y="558858"/>
                      <a:pt x="3984441" y="563810"/>
                      <a:pt x="3948626" y="550666"/>
                    </a:cubicBezTo>
                    <a:cubicBezTo>
                      <a:pt x="3920241" y="540377"/>
                      <a:pt x="3894332" y="526661"/>
                      <a:pt x="3871280" y="502275"/>
                    </a:cubicBezTo>
                    <a:cubicBezTo>
                      <a:pt x="3844229" y="473701"/>
                      <a:pt x="3816224" y="441124"/>
                      <a:pt x="3774312" y="429122"/>
                    </a:cubicBezTo>
                    <a:cubicBezTo>
                      <a:pt x="3756214" y="423979"/>
                      <a:pt x="3740593" y="423217"/>
                      <a:pt x="3721543" y="428552"/>
                    </a:cubicBezTo>
                    <a:cubicBezTo>
                      <a:pt x="3684583" y="438837"/>
                      <a:pt x="3647436" y="446078"/>
                      <a:pt x="3612763" y="414263"/>
                    </a:cubicBezTo>
                    <a:cubicBezTo>
                      <a:pt x="3593712" y="396736"/>
                      <a:pt x="3567994" y="385496"/>
                      <a:pt x="3537323" y="389878"/>
                    </a:cubicBezTo>
                    <a:cubicBezTo>
                      <a:pt x="3499031" y="395402"/>
                      <a:pt x="3464168" y="381496"/>
                      <a:pt x="3431593" y="360921"/>
                    </a:cubicBezTo>
                    <a:cubicBezTo>
                      <a:pt x="3419971" y="353491"/>
                      <a:pt x="3405682" y="349301"/>
                      <a:pt x="3392158" y="345681"/>
                    </a:cubicBezTo>
                    <a:cubicBezTo>
                      <a:pt x="3360915" y="337298"/>
                      <a:pt x="3329480" y="329868"/>
                      <a:pt x="3297856" y="323010"/>
                    </a:cubicBezTo>
                    <a:cubicBezTo>
                      <a:pt x="3271948" y="317296"/>
                      <a:pt x="3245849" y="313104"/>
                      <a:pt x="3219748" y="308151"/>
                    </a:cubicBezTo>
                    <a:cubicBezTo>
                      <a:pt x="3191173" y="302817"/>
                      <a:pt x="3168502" y="290433"/>
                      <a:pt x="3156692" y="261668"/>
                    </a:cubicBezTo>
                    <a:cubicBezTo>
                      <a:pt x="3152882" y="252524"/>
                      <a:pt x="3143737" y="245283"/>
                      <a:pt x="3136497" y="237663"/>
                    </a:cubicBezTo>
                    <a:cubicBezTo>
                      <a:pt x="3131355" y="232139"/>
                      <a:pt x="3124495" y="227947"/>
                      <a:pt x="3119733" y="222233"/>
                    </a:cubicBezTo>
                    <a:cubicBezTo>
                      <a:pt x="3094776" y="192132"/>
                      <a:pt x="3070201" y="161843"/>
                      <a:pt x="3045436" y="131742"/>
                    </a:cubicBezTo>
                    <a:cubicBezTo>
                      <a:pt x="3042958" y="128884"/>
                      <a:pt x="3040292" y="125455"/>
                      <a:pt x="3037054" y="124121"/>
                    </a:cubicBezTo>
                    <a:cubicBezTo>
                      <a:pt x="3003525" y="110215"/>
                      <a:pt x="2969614" y="97070"/>
                      <a:pt x="2936466" y="82400"/>
                    </a:cubicBezTo>
                    <a:cubicBezTo>
                      <a:pt x="2923702" y="76686"/>
                      <a:pt x="2910558" y="69637"/>
                      <a:pt x="2901031" y="59731"/>
                    </a:cubicBezTo>
                    <a:cubicBezTo>
                      <a:pt x="2879314" y="37250"/>
                      <a:pt x="2859502" y="12866"/>
                      <a:pt x="2828259" y="3149"/>
                    </a:cubicBezTo>
                    <a:cubicBezTo>
                      <a:pt x="2819114" y="293"/>
                      <a:pt x="2808256" y="-1231"/>
                      <a:pt x="2799492" y="1245"/>
                    </a:cubicBezTo>
                    <a:cubicBezTo>
                      <a:pt x="2763867" y="11532"/>
                      <a:pt x="2729005" y="24296"/>
                      <a:pt x="2693570" y="35154"/>
                    </a:cubicBezTo>
                    <a:cubicBezTo>
                      <a:pt x="2671092" y="41823"/>
                      <a:pt x="2650707" y="49825"/>
                      <a:pt x="2639847" y="73448"/>
                    </a:cubicBezTo>
                    <a:cubicBezTo>
                      <a:pt x="2636801" y="80114"/>
                      <a:pt x="2628226" y="87354"/>
                      <a:pt x="2621178" y="88688"/>
                    </a:cubicBezTo>
                    <a:cubicBezTo>
                      <a:pt x="2575839" y="97260"/>
                      <a:pt x="2531069" y="101451"/>
                      <a:pt x="2489348" y="72304"/>
                    </a:cubicBezTo>
                    <a:cubicBezTo>
                      <a:pt x="2480585" y="66017"/>
                      <a:pt x="2464201" y="66017"/>
                      <a:pt x="2452580" y="68683"/>
                    </a:cubicBezTo>
                    <a:cubicBezTo>
                      <a:pt x="2407811" y="78590"/>
                      <a:pt x="2365328" y="82020"/>
                      <a:pt x="2326464" y="50395"/>
                    </a:cubicBezTo>
                    <a:cubicBezTo>
                      <a:pt x="2321892" y="46585"/>
                      <a:pt x="2307224" y="50015"/>
                      <a:pt x="2300365" y="54777"/>
                    </a:cubicBezTo>
                    <a:cubicBezTo>
                      <a:pt x="2234259" y="101261"/>
                      <a:pt x="2198064" y="102405"/>
                      <a:pt x="2130434" y="58397"/>
                    </a:cubicBezTo>
                    <a:cubicBezTo>
                      <a:pt x="2126052" y="55539"/>
                      <a:pt x="2120337" y="52301"/>
                      <a:pt x="2118621" y="47919"/>
                    </a:cubicBezTo>
                    <a:cubicBezTo>
                      <a:pt x="2107001" y="19914"/>
                      <a:pt x="2082236" y="19152"/>
                      <a:pt x="2057659" y="16866"/>
                    </a:cubicBezTo>
                    <a:cubicBezTo>
                      <a:pt x="2030608" y="14390"/>
                      <a:pt x="2003555" y="11152"/>
                      <a:pt x="1976314" y="8865"/>
                    </a:cubicBezTo>
                    <a:cubicBezTo>
                      <a:pt x="1971550" y="8483"/>
                      <a:pt x="1966216" y="10007"/>
                      <a:pt x="1961454" y="11724"/>
                    </a:cubicBezTo>
                    <a:cubicBezTo>
                      <a:pt x="1943165" y="18010"/>
                      <a:pt x="1925449" y="27154"/>
                      <a:pt x="1906588" y="30964"/>
                    </a:cubicBezTo>
                    <a:cubicBezTo>
                      <a:pt x="1865821" y="39156"/>
                      <a:pt x="1826385" y="55539"/>
                      <a:pt x="1783330" y="48871"/>
                    </a:cubicBezTo>
                    <a:cubicBezTo>
                      <a:pt x="1775902" y="47729"/>
                      <a:pt x="1767327" y="53253"/>
                      <a:pt x="1759327" y="55349"/>
                    </a:cubicBezTo>
                    <a:cubicBezTo>
                      <a:pt x="1744849" y="58969"/>
                      <a:pt x="1730750" y="64111"/>
                      <a:pt x="1716082" y="65445"/>
                    </a:cubicBezTo>
                    <a:cubicBezTo>
                      <a:pt x="1677218" y="68875"/>
                      <a:pt x="1637975" y="71924"/>
                      <a:pt x="1598920" y="72114"/>
                    </a:cubicBezTo>
                    <a:cubicBezTo>
                      <a:pt x="1580061" y="72304"/>
                      <a:pt x="1561201" y="65065"/>
                      <a:pt x="1542150" y="62207"/>
                    </a:cubicBezTo>
                    <a:cubicBezTo>
                      <a:pt x="1533578" y="60873"/>
                      <a:pt x="1519669" y="58587"/>
                      <a:pt x="1516813" y="62779"/>
                    </a:cubicBezTo>
                    <a:cubicBezTo>
                      <a:pt x="1494714" y="94592"/>
                      <a:pt x="1463661" y="88496"/>
                      <a:pt x="1432228" y="88116"/>
                    </a:cubicBezTo>
                    <a:cubicBezTo>
                      <a:pt x="1362884" y="87354"/>
                      <a:pt x="1295826" y="60493"/>
                      <a:pt x="1224765" y="71924"/>
                    </a:cubicBezTo>
                    <a:cubicBezTo>
                      <a:pt x="1204191" y="75162"/>
                      <a:pt x="1181330" y="62397"/>
                      <a:pt x="1159231" y="58207"/>
                    </a:cubicBezTo>
                    <a:cubicBezTo>
                      <a:pt x="1147801" y="56111"/>
                      <a:pt x="1135228" y="53633"/>
                      <a:pt x="1124370" y="56301"/>
                    </a:cubicBezTo>
                    <a:cubicBezTo>
                      <a:pt x="1107605" y="60493"/>
                      <a:pt x="1091411" y="68113"/>
                      <a:pt x="1075600" y="75542"/>
                    </a:cubicBezTo>
                    <a:cubicBezTo>
                      <a:pt x="1046261" y="89258"/>
                      <a:pt x="1016162" y="89258"/>
                      <a:pt x="986633" y="79162"/>
                    </a:cubicBezTo>
                    <a:cubicBezTo>
                      <a:pt x="944722" y="64873"/>
                      <a:pt x="903193" y="64873"/>
                      <a:pt x="861089" y="76304"/>
                    </a:cubicBezTo>
                    <a:cubicBezTo>
                      <a:pt x="826990" y="85638"/>
                      <a:pt x="791935" y="92116"/>
                      <a:pt x="759168" y="104689"/>
                    </a:cubicBezTo>
                    <a:cubicBezTo>
                      <a:pt x="744689" y="110215"/>
                      <a:pt x="732497" y="126597"/>
                      <a:pt x="723735" y="140696"/>
                    </a:cubicBezTo>
                    <a:cubicBezTo>
                      <a:pt x="706018" y="169271"/>
                      <a:pt x="674013" y="169081"/>
                      <a:pt x="647532" y="147934"/>
                    </a:cubicBezTo>
                    <a:cubicBezTo>
                      <a:pt x="619717" y="125645"/>
                      <a:pt x="584664" y="112501"/>
                      <a:pt x="552659" y="95926"/>
                    </a:cubicBezTo>
                    <a:cubicBezTo>
                      <a:pt x="549993" y="94592"/>
                      <a:pt x="545039" y="96116"/>
                      <a:pt x="541800" y="97640"/>
                    </a:cubicBezTo>
                    <a:cubicBezTo>
                      <a:pt x="488649" y="122407"/>
                      <a:pt x="433593" y="126979"/>
                      <a:pt x="375107" y="123169"/>
                    </a:cubicBezTo>
                    <a:cubicBezTo>
                      <a:pt x="341960" y="121073"/>
                      <a:pt x="307289" y="137076"/>
                      <a:pt x="273567" y="145458"/>
                    </a:cubicBezTo>
                    <a:cubicBezTo>
                      <a:pt x="269757" y="146410"/>
                      <a:pt x="266519" y="151174"/>
                      <a:pt x="264043" y="154792"/>
                    </a:cubicBezTo>
                    <a:cubicBezTo>
                      <a:pt x="240228" y="190800"/>
                      <a:pt x="208223" y="200706"/>
                      <a:pt x="169360" y="177273"/>
                    </a:cubicBezTo>
                    <a:cubicBezTo>
                      <a:pt x="143643" y="161651"/>
                      <a:pt x="118114" y="158032"/>
                      <a:pt x="89347" y="157460"/>
                    </a:cubicBezTo>
                    <a:cubicBezTo>
                      <a:pt x="71059" y="157078"/>
                      <a:pt x="52962" y="147934"/>
                      <a:pt x="34291" y="145268"/>
                    </a:cubicBezTo>
                    <a:lnTo>
                      <a:pt x="0" y="142056"/>
                    </a:lnTo>
                    <a:lnTo>
                      <a:pt x="0" y="849556"/>
                    </a:lnTo>
                    <a:lnTo>
                      <a:pt x="60652" y="844783"/>
                    </a:lnTo>
                    <a:cubicBezTo>
                      <a:pt x="80251" y="839473"/>
                      <a:pt x="99446" y="832043"/>
                      <a:pt x="119068" y="827281"/>
                    </a:cubicBezTo>
                    <a:cubicBezTo>
                      <a:pt x="137355" y="822899"/>
                      <a:pt x="154501" y="812802"/>
                      <a:pt x="171840" y="804420"/>
                    </a:cubicBezTo>
                    <a:cubicBezTo>
                      <a:pt x="204985" y="788417"/>
                      <a:pt x="240420" y="798514"/>
                      <a:pt x="274329" y="794324"/>
                    </a:cubicBezTo>
                    <a:cubicBezTo>
                      <a:pt x="285188" y="792990"/>
                      <a:pt x="296046" y="791466"/>
                      <a:pt x="306715" y="788798"/>
                    </a:cubicBezTo>
                    <a:cubicBezTo>
                      <a:pt x="335864" y="781749"/>
                      <a:pt x="365583" y="775653"/>
                      <a:pt x="393967" y="765937"/>
                    </a:cubicBezTo>
                    <a:cubicBezTo>
                      <a:pt x="426165" y="755078"/>
                      <a:pt x="457028" y="740600"/>
                      <a:pt x="493793" y="725549"/>
                    </a:cubicBezTo>
                    <a:cubicBezTo>
                      <a:pt x="506557" y="729360"/>
                      <a:pt x="526180" y="739648"/>
                      <a:pt x="546373" y="740600"/>
                    </a:cubicBezTo>
                    <a:cubicBezTo>
                      <a:pt x="611337" y="743838"/>
                      <a:pt x="672107" y="726121"/>
                      <a:pt x="730211" y="698116"/>
                    </a:cubicBezTo>
                    <a:cubicBezTo>
                      <a:pt x="747927" y="689734"/>
                      <a:pt x="766980" y="684210"/>
                      <a:pt x="784889" y="676018"/>
                    </a:cubicBezTo>
                    <a:cubicBezTo>
                      <a:pt x="791173" y="673161"/>
                      <a:pt x="799365" y="667065"/>
                      <a:pt x="800509" y="661349"/>
                    </a:cubicBezTo>
                    <a:cubicBezTo>
                      <a:pt x="807175" y="628201"/>
                      <a:pt x="831942" y="628772"/>
                      <a:pt x="857661" y="626868"/>
                    </a:cubicBezTo>
                    <a:cubicBezTo>
                      <a:pt x="888332" y="624582"/>
                      <a:pt x="918621" y="619248"/>
                      <a:pt x="949102" y="614676"/>
                    </a:cubicBezTo>
                    <a:cubicBezTo>
                      <a:pt x="953104" y="614104"/>
                      <a:pt x="956722" y="610104"/>
                      <a:pt x="960342" y="607435"/>
                    </a:cubicBezTo>
                    <a:cubicBezTo>
                      <a:pt x="965867" y="603435"/>
                      <a:pt x="971011" y="597339"/>
                      <a:pt x="977109" y="595815"/>
                    </a:cubicBezTo>
                    <a:cubicBezTo>
                      <a:pt x="1008350" y="588385"/>
                      <a:pt x="1039783" y="582099"/>
                      <a:pt x="1071218" y="575240"/>
                    </a:cubicBezTo>
                    <a:cubicBezTo>
                      <a:pt x="1078266" y="573716"/>
                      <a:pt x="1085505" y="571812"/>
                      <a:pt x="1091983" y="568764"/>
                    </a:cubicBezTo>
                    <a:cubicBezTo>
                      <a:pt x="1098079" y="565906"/>
                      <a:pt x="1103223" y="560952"/>
                      <a:pt x="1109321" y="557904"/>
                    </a:cubicBezTo>
                    <a:cubicBezTo>
                      <a:pt x="1125892" y="549714"/>
                      <a:pt x="1142851" y="542093"/>
                      <a:pt x="1162279" y="532949"/>
                    </a:cubicBezTo>
                    <a:cubicBezTo>
                      <a:pt x="1173138" y="550094"/>
                      <a:pt x="1187810" y="540377"/>
                      <a:pt x="1206097" y="532187"/>
                    </a:cubicBezTo>
                    <a:cubicBezTo>
                      <a:pt x="1224765" y="523805"/>
                      <a:pt x="1246292" y="521137"/>
                      <a:pt x="1266867" y="518088"/>
                    </a:cubicBezTo>
                    <a:cubicBezTo>
                      <a:pt x="1304588" y="512564"/>
                      <a:pt x="1342499" y="509134"/>
                      <a:pt x="1380219" y="504182"/>
                    </a:cubicBezTo>
                    <a:cubicBezTo>
                      <a:pt x="1388221" y="503038"/>
                      <a:pt x="1397365" y="500944"/>
                      <a:pt x="1403461" y="496180"/>
                    </a:cubicBezTo>
                    <a:cubicBezTo>
                      <a:pt x="1445181" y="464175"/>
                      <a:pt x="1495858" y="455222"/>
                      <a:pt x="1544054" y="458268"/>
                    </a:cubicBezTo>
                    <a:cubicBezTo>
                      <a:pt x="1581965" y="460557"/>
                      <a:pt x="1619114" y="462270"/>
                      <a:pt x="1656644" y="459032"/>
                    </a:cubicBezTo>
                    <a:cubicBezTo>
                      <a:pt x="1659502" y="458841"/>
                      <a:pt x="1663312" y="459223"/>
                      <a:pt x="1665406" y="460747"/>
                    </a:cubicBezTo>
                    <a:cubicBezTo>
                      <a:pt x="1678360" y="470843"/>
                      <a:pt x="1691887" y="471605"/>
                      <a:pt x="1708461" y="473318"/>
                    </a:cubicBezTo>
                    <a:cubicBezTo>
                      <a:pt x="1731894" y="475797"/>
                      <a:pt x="1753421" y="474081"/>
                      <a:pt x="1775140" y="469891"/>
                    </a:cubicBezTo>
                    <a:cubicBezTo>
                      <a:pt x="1790952" y="466843"/>
                      <a:pt x="1806953" y="460557"/>
                      <a:pt x="1821051" y="452554"/>
                    </a:cubicBezTo>
                    <a:cubicBezTo>
                      <a:pt x="1840672" y="441314"/>
                      <a:pt x="1859535" y="436934"/>
                      <a:pt x="1878203" y="451792"/>
                    </a:cubicBezTo>
                    <a:cubicBezTo>
                      <a:pt x="1898396" y="467605"/>
                      <a:pt x="1921257" y="462081"/>
                      <a:pt x="1943547" y="462651"/>
                    </a:cubicBezTo>
                    <a:cubicBezTo>
                      <a:pt x="1953262" y="462843"/>
                      <a:pt x="1963550" y="462461"/>
                      <a:pt x="1972884" y="464937"/>
                    </a:cubicBezTo>
                    <a:cubicBezTo>
                      <a:pt x="1999935" y="471987"/>
                      <a:pt x="2026036" y="482655"/>
                      <a:pt x="2053469" y="487417"/>
                    </a:cubicBezTo>
                    <a:cubicBezTo>
                      <a:pt x="2068710" y="490084"/>
                      <a:pt x="2085664" y="485321"/>
                      <a:pt x="2101477" y="481893"/>
                    </a:cubicBezTo>
                    <a:cubicBezTo>
                      <a:pt x="2117479" y="478273"/>
                      <a:pt x="2133290" y="472749"/>
                      <a:pt x="2148722" y="467033"/>
                    </a:cubicBezTo>
                    <a:cubicBezTo>
                      <a:pt x="2159199" y="463223"/>
                      <a:pt x="2170629" y="459603"/>
                      <a:pt x="2179011" y="452744"/>
                    </a:cubicBezTo>
                    <a:cubicBezTo>
                      <a:pt x="2198064" y="437124"/>
                      <a:pt x="2217685" y="434455"/>
                      <a:pt x="2240165" y="442648"/>
                    </a:cubicBezTo>
                    <a:cubicBezTo>
                      <a:pt x="2243593" y="443982"/>
                      <a:pt x="2247594" y="443982"/>
                      <a:pt x="2251404" y="444172"/>
                    </a:cubicBezTo>
                    <a:cubicBezTo>
                      <a:pt x="2312370" y="448172"/>
                      <a:pt x="2373330" y="450650"/>
                      <a:pt x="2433912" y="456746"/>
                    </a:cubicBezTo>
                    <a:cubicBezTo>
                      <a:pt x="2458485" y="459223"/>
                      <a:pt x="2482107" y="470081"/>
                      <a:pt x="2506302" y="476939"/>
                    </a:cubicBezTo>
                    <a:cubicBezTo>
                      <a:pt x="2511256" y="478273"/>
                      <a:pt x="2516783" y="480369"/>
                      <a:pt x="2521735" y="479415"/>
                    </a:cubicBezTo>
                    <a:cubicBezTo>
                      <a:pt x="2575647" y="469891"/>
                      <a:pt x="2626132" y="483797"/>
                      <a:pt x="2675854" y="502086"/>
                    </a:cubicBezTo>
                    <a:cubicBezTo>
                      <a:pt x="2680996" y="503992"/>
                      <a:pt x="2687282" y="503419"/>
                      <a:pt x="2692998" y="503038"/>
                    </a:cubicBezTo>
                    <a:cubicBezTo>
                      <a:pt x="2709003" y="501706"/>
                      <a:pt x="2726337" y="495038"/>
                      <a:pt x="2740816" y="499037"/>
                    </a:cubicBezTo>
                    <a:cubicBezTo>
                      <a:pt x="2779297" y="510088"/>
                      <a:pt x="2817398" y="523423"/>
                      <a:pt x="2853596" y="540187"/>
                    </a:cubicBezTo>
                    <a:cubicBezTo>
                      <a:pt x="2890365" y="557142"/>
                      <a:pt x="2924464" y="571430"/>
                      <a:pt x="2966565" y="554286"/>
                    </a:cubicBezTo>
                    <a:cubicBezTo>
                      <a:pt x="2984472" y="547045"/>
                      <a:pt x="3008095" y="552190"/>
                      <a:pt x="3028671" y="554094"/>
                    </a:cubicBezTo>
                    <a:cubicBezTo>
                      <a:pt x="3043720" y="555618"/>
                      <a:pt x="3058198" y="564192"/>
                      <a:pt x="3073059" y="564192"/>
                    </a:cubicBezTo>
                    <a:cubicBezTo>
                      <a:pt x="3112686" y="564192"/>
                      <a:pt x="3147927" y="574288"/>
                      <a:pt x="3182219" y="594862"/>
                    </a:cubicBezTo>
                    <a:cubicBezTo>
                      <a:pt x="3195557" y="602863"/>
                      <a:pt x="3216322" y="597529"/>
                      <a:pt x="3233656" y="599625"/>
                    </a:cubicBezTo>
                    <a:cubicBezTo>
                      <a:pt x="3251947" y="602101"/>
                      <a:pt x="3270804" y="604387"/>
                      <a:pt x="3288332" y="609914"/>
                    </a:cubicBezTo>
                    <a:cubicBezTo>
                      <a:pt x="3333672" y="624392"/>
                      <a:pt x="3378441" y="640774"/>
                      <a:pt x="3423591" y="656015"/>
                    </a:cubicBezTo>
                    <a:cubicBezTo>
                      <a:pt x="3460738" y="668590"/>
                      <a:pt x="3497317" y="658683"/>
                      <a:pt x="3534084" y="653349"/>
                    </a:cubicBezTo>
                    <a:cubicBezTo>
                      <a:pt x="3557137" y="649919"/>
                      <a:pt x="3578662" y="641727"/>
                      <a:pt x="3604571" y="653918"/>
                    </a:cubicBezTo>
                    <a:cubicBezTo>
                      <a:pt x="3629338" y="665541"/>
                      <a:pt x="3660771" y="662873"/>
                      <a:pt x="3688586" y="669160"/>
                    </a:cubicBezTo>
                    <a:cubicBezTo>
                      <a:pt x="3712020" y="674494"/>
                      <a:pt x="3734687" y="683068"/>
                      <a:pt x="3757358" y="691450"/>
                    </a:cubicBezTo>
                    <a:cubicBezTo>
                      <a:pt x="3788221" y="702881"/>
                      <a:pt x="3818700" y="714881"/>
                      <a:pt x="3852421" y="709167"/>
                    </a:cubicBezTo>
                    <a:cubicBezTo>
                      <a:pt x="3890714" y="702689"/>
                      <a:pt x="3917001" y="727073"/>
                      <a:pt x="3947104" y="743267"/>
                    </a:cubicBezTo>
                    <a:cubicBezTo>
                      <a:pt x="3967869" y="754316"/>
                      <a:pt x="3990538" y="762509"/>
                      <a:pt x="4013208" y="769367"/>
                    </a:cubicBezTo>
                    <a:cubicBezTo>
                      <a:pt x="4043497" y="778321"/>
                      <a:pt x="4074740" y="783655"/>
                      <a:pt x="4105222" y="792418"/>
                    </a:cubicBezTo>
                    <a:cubicBezTo>
                      <a:pt x="4151325" y="805561"/>
                      <a:pt x="4198001" y="815850"/>
                      <a:pt x="4246006" y="808610"/>
                    </a:cubicBezTo>
                    <a:cubicBezTo>
                      <a:pt x="4268105" y="805372"/>
                      <a:pt x="4288682" y="805561"/>
                      <a:pt x="4310779" y="810326"/>
                    </a:cubicBezTo>
                    <a:cubicBezTo>
                      <a:pt x="4346974" y="818136"/>
                      <a:pt x="4384123" y="819089"/>
                      <a:pt x="4413272" y="848235"/>
                    </a:cubicBezTo>
                    <a:cubicBezTo>
                      <a:pt x="4423558" y="858524"/>
                      <a:pt x="4442037" y="861190"/>
                      <a:pt x="4457087" y="866524"/>
                    </a:cubicBezTo>
                    <a:cubicBezTo>
                      <a:pt x="4474424" y="872812"/>
                      <a:pt x="4487186" y="869572"/>
                      <a:pt x="4496523" y="851284"/>
                    </a:cubicBezTo>
                    <a:cubicBezTo>
                      <a:pt x="4500713" y="843093"/>
                      <a:pt x="4512715" y="835091"/>
                      <a:pt x="4522050" y="833757"/>
                    </a:cubicBezTo>
                    <a:cubicBezTo>
                      <a:pt x="4550055" y="829757"/>
                      <a:pt x="4575773" y="835663"/>
                      <a:pt x="4602824" y="848618"/>
                    </a:cubicBezTo>
                    <a:cubicBezTo>
                      <a:pt x="4628161" y="860810"/>
                      <a:pt x="4659786" y="859476"/>
                      <a:pt x="4688553" y="864238"/>
                    </a:cubicBezTo>
                    <a:cubicBezTo>
                      <a:pt x="4708936" y="867668"/>
                      <a:pt x="4729321" y="874716"/>
                      <a:pt x="4749895" y="874716"/>
                    </a:cubicBezTo>
                    <a:cubicBezTo>
                      <a:pt x="4775424" y="874716"/>
                      <a:pt x="4800761" y="868620"/>
                      <a:pt x="4826480" y="866334"/>
                    </a:cubicBezTo>
                    <a:cubicBezTo>
                      <a:pt x="4846482" y="864430"/>
                      <a:pt x="4866867" y="865192"/>
                      <a:pt x="4886870" y="862906"/>
                    </a:cubicBezTo>
                    <a:cubicBezTo>
                      <a:pt x="4903254" y="861190"/>
                      <a:pt x="4919447" y="856810"/>
                      <a:pt x="4935639" y="853190"/>
                    </a:cubicBezTo>
                    <a:cubicBezTo>
                      <a:pt x="4941546" y="851856"/>
                      <a:pt x="4947452" y="846711"/>
                      <a:pt x="4952784" y="847473"/>
                    </a:cubicBezTo>
                    <a:cubicBezTo>
                      <a:pt x="5005745" y="855666"/>
                      <a:pt x="5043847" y="819089"/>
                      <a:pt x="5088617" y="802896"/>
                    </a:cubicBezTo>
                    <a:cubicBezTo>
                      <a:pt x="5135672" y="785749"/>
                      <a:pt x="5181204" y="759461"/>
                      <a:pt x="5233781" y="767271"/>
                    </a:cubicBezTo>
                    <a:cubicBezTo>
                      <a:pt x="5265596" y="772033"/>
                      <a:pt x="5296267" y="783083"/>
                      <a:pt x="5327893" y="789752"/>
                    </a:cubicBezTo>
                    <a:cubicBezTo>
                      <a:pt x="5339132" y="792038"/>
                      <a:pt x="5351705" y="791656"/>
                      <a:pt x="5362946" y="789370"/>
                    </a:cubicBezTo>
                    <a:cubicBezTo>
                      <a:pt x="5417240" y="778891"/>
                      <a:pt x="5470771" y="777367"/>
                      <a:pt x="5524115" y="794514"/>
                    </a:cubicBezTo>
                    <a:cubicBezTo>
                      <a:pt x="5533257" y="797372"/>
                      <a:pt x="5542974" y="800038"/>
                      <a:pt x="5552500" y="800038"/>
                    </a:cubicBezTo>
                    <a:cubicBezTo>
                      <a:pt x="5604697" y="800038"/>
                      <a:pt x="5655944" y="796038"/>
                      <a:pt x="5705857" y="777367"/>
                    </a:cubicBezTo>
                    <a:cubicBezTo>
                      <a:pt x="5722622" y="771080"/>
                      <a:pt x="5743006" y="775081"/>
                      <a:pt x="5761485" y="773557"/>
                    </a:cubicBezTo>
                    <a:cubicBezTo>
                      <a:pt x="5778629" y="772224"/>
                      <a:pt x="5796156" y="771653"/>
                      <a:pt x="5812731" y="767271"/>
                    </a:cubicBezTo>
                    <a:cubicBezTo>
                      <a:pt x="5836925" y="760795"/>
                      <a:pt x="5859404" y="760033"/>
                      <a:pt x="5884361" y="765747"/>
                    </a:cubicBezTo>
                    <a:cubicBezTo>
                      <a:pt x="5908174" y="771080"/>
                      <a:pt x="5933892" y="768415"/>
                      <a:pt x="5958660" y="768605"/>
                    </a:cubicBezTo>
                    <a:cubicBezTo>
                      <a:pt x="5986282" y="768795"/>
                      <a:pt x="6013906" y="768984"/>
                      <a:pt x="6041528" y="768033"/>
                    </a:cubicBezTo>
                    <a:cubicBezTo>
                      <a:pt x="6052579" y="767653"/>
                      <a:pt x="6065151" y="760033"/>
                      <a:pt x="6074297" y="763081"/>
                    </a:cubicBezTo>
                    <a:cubicBezTo>
                      <a:pt x="6103824" y="773366"/>
                      <a:pt x="6133353" y="760985"/>
                      <a:pt x="6162880" y="766509"/>
                    </a:cubicBezTo>
                    <a:cubicBezTo>
                      <a:pt x="6177360" y="769367"/>
                      <a:pt x="6193743" y="761557"/>
                      <a:pt x="6209364" y="760795"/>
                    </a:cubicBezTo>
                    <a:cubicBezTo>
                      <a:pt x="6234892" y="759461"/>
                      <a:pt x="6260419" y="760033"/>
                      <a:pt x="6285948" y="759651"/>
                    </a:cubicBezTo>
                    <a:cubicBezTo>
                      <a:pt x="6294330" y="759461"/>
                      <a:pt x="6302523" y="758699"/>
                      <a:pt x="6310905" y="758316"/>
                    </a:cubicBezTo>
                    <a:cubicBezTo>
                      <a:pt x="6318335" y="757936"/>
                      <a:pt x="6326145" y="756222"/>
                      <a:pt x="6333194" y="757554"/>
                    </a:cubicBezTo>
                    <a:cubicBezTo>
                      <a:pt x="6358723" y="762318"/>
                      <a:pt x="6383869" y="770129"/>
                      <a:pt x="6409586" y="773177"/>
                    </a:cubicBezTo>
                    <a:cubicBezTo>
                      <a:pt x="6431875" y="775843"/>
                      <a:pt x="6454928" y="772224"/>
                      <a:pt x="6477407" y="774129"/>
                    </a:cubicBezTo>
                    <a:cubicBezTo>
                      <a:pt x="6517032" y="777367"/>
                      <a:pt x="6556657" y="783083"/>
                      <a:pt x="6596283" y="786703"/>
                    </a:cubicBezTo>
                    <a:cubicBezTo>
                      <a:pt x="6604857" y="787465"/>
                      <a:pt x="6613809" y="782701"/>
                      <a:pt x="6622573" y="782321"/>
                    </a:cubicBezTo>
                    <a:cubicBezTo>
                      <a:pt x="6650006" y="781369"/>
                      <a:pt x="6677439" y="781177"/>
                      <a:pt x="6704872" y="780607"/>
                    </a:cubicBezTo>
                    <a:cubicBezTo>
                      <a:pt x="6720493" y="780415"/>
                      <a:pt x="6736305" y="780987"/>
                      <a:pt x="6751738" y="779273"/>
                    </a:cubicBezTo>
                    <a:cubicBezTo>
                      <a:pt x="6772120" y="776987"/>
                      <a:pt x="6790599" y="773557"/>
                      <a:pt x="6809650" y="788417"/>
                    </a:cubicBezTo>
                    <a:cubicBezTo>
                      <a:pt x="6816984" y="794180"/>
                      <a:pt x="6824819" y="797942"/>
                      <a:pt x="6832976" y="80042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  <p:sp>
            <p:nvSpPr>
              <p:cNvPr id="38" name="Freeform: Shape 37">
                <a:extLst>
                  <a:ext uri="{FF2B5EF4-FFF2-40B4-BE49-F238E27FC236}">
                    <a16:creationId xmlns:a16="http://schemas.microsoft.com/office/drawing/2014/main" id="{1458AF90-18B2-472F-A526-F65270C99725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SpPr/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SpPr>
            <p:spPr>
              <a:xfrm rot="16200000">
                <a:off x="2403998" y="2991370"/>
                <a:ext cx="6857455" cy="874716"/>
              </a:xfrm>
              <a:custGeom>
                <a:avLst/>
                <a:gdLst>
                  <a:gd name="connsiteX0" fmla="*/ 6857455 w 6857455"/>
                  <a:gd name="connsiteY0" fmla="*/ 804643 h 874716"/>
                  <a:gd name="connsiteX1" fmla="*/ 6857455 w 6857455"/>
                  <a:gd name="connsiteY1" fmla="*/ 562246 h 874716"/>
                  <a:gd name="connsiteX2" fmla="*/ 6829178 w 6857455"/>
                  <a:gd name="connsiteY2" fmla="*/ 551284 h 874716"/>
                  <a:gd name="connsiteX3" fmla="*/ 6766024 w 6857455"/>
                  <a:gd name="connsiteY3" fmla="*/ 500372 h 874716"/>
                  <a:gd name="connsiteX4" fmla="*/ 6734971 w 6857455"/>
                  <a:gd name="connsiteY4" fmla="*/ 500944 h 874716"/>
                  <a:gd name="connsiteX5" fmla="*/ 6683915 w 6857455"/>
                  <a:gd name="connsiteY5" fmla="*/ 507040 h 874716"/>
                  <a:gd name="connsiteX6" fmla="*/ 6628860 w 6857455"/>
                  <a:gd name="connsiteY6" fmla="*/ 495418 h 874716"/>
                  <a:gd name="connsiteX7" fmla="*/ 6588662 w 6857455"/>
                  <a:gd name="connsiteY7" fmla="*/ 487227 h 874716"/>
                  <a:gd name="connsiteX8" fmla="*/ 6476074 w 6857455"/>
                  <a:gd name="connsiteY8" fmla="*/ 511230 h 874716"/>
                  <a:gd name="connsiteX9" fmla="*/ 6382345 w 6857455"/>
                  <a:gd name="connsiteY9" fmla="*/ 534853 h 874716"/>
                  <a:gd name="connsiteX10" fmla="*/ 6369391 w 6857455"/>
                  <a:gd name="connsiteY10" fmla="*/ 531615 h 874716"/>
                  <a:gd name="connsiteX11" fmla="*/ 6244799 w 6857455"/>
                  <a:gd name="connsiteY11" fmla="*/ 512182 h 874716"/>
                  <a:gd name="connsiteX12" fmla="*/ 6190315 w 6857455"/>
                  <a:gd name="connsiteY12" fmla="*/ 485703 h 874716"/>
                  <a:gd name="connsiteX13" fmla="*/ 6115446 w 6857455"/>
                  <a:gd name="connsiteY13" fmla="*/ 462270 h 874716"/>
                  <a:gd name="connsiteX14" fmla="*/ 6032194 w 6857455"/>
                  <a:gd name="connsiteY14" fmla="*/ 434266 h 874716"/>
                  <a:gd name="connsiteX15" fmla="*/ 5971042 w 6857455"/>
                  <a:gd name="connsiteY15" fmla="*/ 420738 h 874716"/>
                  <a:gd name="connsiteX16" fmla="*/ 5880933 w 6857455"/>
                  <a:gd name="connsiteY16" fmla="*/ 430646 h 874716"/>
                  <a:gd name="connsiteX17" fmla="*/ 5862452 w 6857455"/>
                  <a:gd name="connsiteY17" fmla="*/ 438648 h 874716"/>
                  <a:gd name="connsiteX18" fmla="*/ 5685283 w 6857455"/>
                  <a:gd name="connsiteY18" fmla="*/ 498658 h 874716"/>
                  <a:gd name="connsiteX19" fmla="*/ 5567169 w 6857455"/>
                  <a:gd name="connsiteY19" fmla="*/ 499420 h 874716"/>
                  <a:gd name="connsiteX20" fmla="*/ 5527923 w 6857455"/>
                  <a:gd name="connsiteY20" fmla="*/ 490466 h 874716"/>
                  <a:gd name="connsiteX21" fmla="*/ 5456292 w 6857455"/>
                  <a:gd name="connsiteY21" fmla="*/ 450650 h 874716"/>
                  <a:gd name="connsiteX22" fmla="*/ 5424670 w 6857455"/>
                  <a:gd name="connsiteY22" fmla="*/ 444934 h 874716"/>
                  <a:gd name="connsiteX23" fmla="*/ 5368662 w 6857455"/>
                  <a:gd name="connsiteY23" fmla="*/ 441124 h 874716"/>
                  <a:gd name="connsiteX24" fmla="*/ 5247118 w 6857455"/>
                  <a:gd name="connsiteY24" fmla="*/ 444934 h 874716"/>
                  <a:gd name="connsiteX25" fmla="*/ 5088617 w 6857455"/>
                  <a:gd name="connsiteY25" fmla="*/ 428742 h 874716"/>
                  <a:gd name="connsiteX26" fmla="*/ 5025750 w 6857455"/>
                  <a:gd name="connsiteY26" fmla="*/ 433694 h 874716"/>
                  <a:gd name="connsiteX27" fmla="*/ 4957930 w 6857455"/>
                  <a:gd name="connsiteY27" fmla="*/ 442268 h 874716"/>
                  <a:gd name="connsiteX28" fmla="*/ 4938116 w 6857455"/>
                  <a:gd name="connsiteY28" fmla="*/ 441886 h 874716"/>
                  <a:gd name="connsiteX29" fmla="*/ 4833910 w 6857455"/>
                  <a:gd name="connsiteY29" fmla="*/ 421693 h 874716"/>
                  <a:gd name="connsiteX30" fmla="*/ 4810095 w 6857455"/>
                  <a:gd name="connsiteY30" fmla="*/ 408167 h 874716"/>
                  <a:gd name="connsiteX31" fmla="*/ 4747991 w 6857455"/>
                  <a:gd name="connsiteY31" fmla="*/ 413691 h 874716"/>
                  <a:gd name="connsiteX32" fmla="*/ 4692745 w 6857455"/>
                  <a:gd name="connsiteY32" fmla="*/ 435790 h 874716"/>
                  <a:gd name="connsiteX33" fmla="*/ 4375933 w 6857455"/>
                  <a:gd name="connsiteY33" fmla="*/ 483417 h 874716"/>
                  <a:gd name="connsiteX34" fmla="*/ 4185426 w 6857455"/>
                  <a:gd name="connsiteY34" fmla="*/ 484179 h 874716"/>
                  <a:gd name="connsiteX35" fmla="*/ 4052072 w 6857455"/>
                  <a:gd name="connsiteY35" fmla="*/ 505134 h 874716"/>
                  <a:gd name="connsiteX36" fmla="*/ 4029973 w 6857455"/>
                  <a:gd name="connsiteY36" fmla="*/ 527233 h 874716"/>
                  <a:gd name="connsiteX37" fmla="*/ 3948626 w 6857455"/>
                  <a:gd name="connsiteY37" fmla="*/ 550666 h 874716"/>
                  <a:gd name="connsiteX38" fmla="*/ 3871280 w 6857455"/>
                  <a:gd name="connsiteY38" fmla="*/ 502275 h 874716"/>
                  <a:gd name="connsiteX39" fmla="*/ 3774312 w 6857455"/>
                  <a:gd name="connsiteY39" fmla="*/ 429122 h 874716"/>
                  <a:gd name="connsiteX40" fmla="*/ 3721543 w 6857455"/>
                  <a:gd name="connsiteY40" fmla="*/ 428552 h 874716"/>
                  <a:gd name="connsiteX41" fmla="*/ 3612763 w 6857455"/>
                  <a:gd name="connsiteY41" fmla="*/ 414263 h 874716"/>
                  <a:gd name="connsiteX42" fmla="*/ 3537323 w 6857455"/>
                  <a:gd name="connsiteY42" fmla="*/ 389878 h 874716"/>
                  <a:gd name="connsiteX43" fmla="*/ 3431593 w 6857455"/>
                  <a:gd name="connsiteY43" fmla="*/ 360921 h 874716"/>
                  <a:gd name="connsiteX44" fmla="*/ 3392158 w 6857455"/>
                  <a:gd name="connsiteY44" fmla="*/ 345681 h 874716"/>
                  <a:gd name="connsiteX45" fmla="*/ 3297856 w 6857455"/>
                  <a:gd name="connsiteY45" fmla="*/ 323010 h 874716"/>
                  <a:gd name="connsiteX46" fmla="*/ 3219748 w 6857455"/>
                  <a:gd name="connsiteY46" fmla="*/ 308151 h 874716"/>
                  <a:gd name="connsiteX47" fmla="*/ 3156692 w 6857455"/>
                  <a:gd name="connsiteY47" fmla="*/ 261668 h 874716"/>
                  <a:gd name="connsiteX48" fmla="*/ 3136497 w 6857455"/>
                  <a:gd name="connsiteY48" fmla="*/ 237663 h 874716"/>
                  <a:gd name="connsiteX49" fmla="*/ 3119733 w 6857455"/>
                  <a:gd name="connsiteY49" fmla="*/ 222233 h 874716"/>
                  <a:gd name="connsiteX50" fmla="*/ 3045436 w 6857455"/>
                  <a:gd name="connsiteY50" fmla="*/ 131742 h 874716"/>
                  <a:gd name="connsiteX51" fmla="*/ 3037054 w 6857455"/>
                  <a:gd name="connsiteY51" fmla="*/ 124121 h 874716"/>
                  <a:gd name="connsiteX52" fmla="*/ 2936466 w 6857455"/>
                  <a:gd name="connsiteY52" fmla="*/ 82400 h 874716"/>
                  <a:gd name="connsiteX53" fmla="*/ 2901031 w 6857455"/>
                  <a:gd name="connsiteY53" fmla="*/ 59731 h 874716"/>
                  <a:gd name="connsiteX54" fmla="*/ 2828259 w 6857455"/>
                  <a:gd name="connsiteY54" fmla="*/ 3149 h 874716"/>
                  <a:gd name="connsiteX55" fmla="*/ 2799492 w 6857455"/>
                  <a:gd name="connsiteY55" fmla="*/ 1245 h 874716"/>
                  <a:gd name="connsiteX56" fmla="*/ 2693570 w 6857455"/>
                  <a:gd name="connsiteY56" fmla="*/ 35154 h 874716"/>
                  <a:gd name="connsiteX57" fmla="*/ 2639847 w 6857455"/>
                  <a:gd name="connsiteY57" fmla="*/ 73448 h 874716"/>
                  <a:gd name="connsiteX58" fmla="*/ 2621178 w 6857455"/>
                  <a:gd name="connsiteY58" fmla="*/ 88688 h 874716"/>
                  <a:gd name="connsiteX59" fmla="*/ 2489348 w 6857455"/>
                  <a:gd name="connsiteY59" fmla="*/ 72304 h 874716"/>
                  <a:gd name="connsiteX60" fmla="*/ 2452580 w 6857455"/>
                  <a:gd name="connsiteY60" fmla="*/ 68683 h 874716"/>
                  <a:gd name="connsiteX61" fmla="*/ 2326464 w 6857455"/>
                  <a:gd name="connsiteY61" fmla="*/ 50395 h 874716"/>
                  <a:gd name="connsiteX62" fmla="*/ 2300365 w 6857455"/>
                  <a:gd name="connsiteY62" fmla="*/ 54777 h 874716"/>
                  <a:gd name="connsiteX63" fmla="*/ 2130434 w 6857455"/>
                  <a:gd name="connsiteY63" fmla="*/ 58397 h 874716"/>
                  <a:gd name="connsiteX64" fmla="*/ 2118621 w 6857455"/>
                  <a:gd name="connsiteY64" fmla="*/ 47919 h 874716"/>
                  <a:gd name="connsiteX65" fmla="*/ 2057659 w 6857455"/>
                  <a:gd name="connsiteY65" fmla="*/ 16866 h 874716"/>
                  <a:gd name="connsiteX66" fmla="*/ 1976314 w 6857455"/>
                  <a:gd name="connsiteY66" fmla="*/ 8865 h 874716"/>
                  <a:gd name="connsiteX67" fmla="*/ 1961454 w 6857455"/>
                  <a:gd name="connsiteY67" fmla="*/ 11724 h 874716"/>
                  <a:gd name="connsiteX68" fmla="*/ 1906588 w 6857455"/>
                  <a:gd name="connsiteY68" fmla="*/ 30964 h 874716"/>
                  <a:gd name="connsiteX69" fmla="*/ 1783330 w 6857455"/>
                  <a:gd name="connsiteY69" fmla="*/ 48871 h 874716"/>
                  <a:gd name="connsiteX70" fmla="*/ 1759327 w 6857455"/>
                  <a:gd name="connsiteY70" fmla="*/ 55349 h 874716"/>
                  <a:gd name="connsiteX71" fmla="*/ 1716082 w 6857455"/>
                  <a:gd name="connsiteY71" fmla="*/ 65445 h 874716"/>
                  <a:gd name="connsiteX72" fmla="*/ 1598920 w 6857455"/>
                  <a:gd name="connsiteY72" fmla="*/ 72114 h 874716"/>
                  <a:gd name="connsiteX73" fmla="*/ 1542150 w 6857455"/>
                  <a:gd name="connsiteY73" fmla="*/ 62207 h 874716"/>
                  <a:gd name="connsiteX74" fmla="*/ 1516813 w 6857455"/>
                  <a:gd name="connsiteY74" fmla="*/ 62779 h 874716"/>
                  <a:gd name="connsiteX75" fmla="*/ 1432228 w 6857455"/>
                  <a:gd name="connsiteY75" fmla="*/ 88116 h 874716"/>
                  <a:gd name="connsiteX76" fmla="*/ 1224765 w 6857455"/>
                  <a:gd name="connsiteY76" fmla="*/ 71924 h 874716"/>
                  <a:gd name="connsiteX77" fmla="*/ 1159231 w 6857455"/>
                  <a:gd name="connsiteY77" fmla="*/ 58207 h 874716"/>
                  <a:gd name="connsiteX78" fmla="*/ 1124370 w 6857455"/>
                  <a:gd name="connsiteY78" fmla="*/ 56301 h 874716"/>
                  <a:gd name="connsiteX79" fmla="*/ 1075600 w 6857455"/>
                  <a:gd name="connsiteY79" fmla="*/ 75542 h 874716"/>
                  <a:gd name="connsiteX80" fmla="*/ 986633 w 6857455"/>
                  <a:gd name="connsiteY80" fmla="*/ 79162 h 874716"/>
                  <a:gd name="connsiteX81" fmla="*/ 861089 w 6857455"/>
                  <a:gd name="connsiteY81" fmla="*/ 76304 h 874716"/>
                  <a:gd name="connsiteX82" fmla="*/ 759168 w 6857455"/>
                  <a:gd name="connsiteY82" fmla="*/ 104689 h 874716"/>
                  <a:gd name="connsiteX83" fmla="*/ 723735 w 6857455"/>
                  <a:gd name="connsiteY83" fmla="*/ 140696 h 874716"/>
                  <a:gd name="connsiteX84" fmla="*/ 647532 w 6857455"/>
                  <a:gd name="connsiteY84" fmla="*/ 147934 h 874716"/>
                  <a:gd name="connsiteX85" fmla="*/ 552659 w 6857455"/>
                  <a:gd name="connsiteY85" fmla="*/ 95926 h 874716"/>
                  <a:gd name="connsiteX86" fmla="*/ 541800 w 6857455"/>
                  <a:gd name="connsiteY86" fmla="*/ 97640 h 874716"/>
                  <a:gd name="connsiteX87" fmla="*/ 375107 w 6857455"/>
                  <a:gd name="connsiteY87" fmla="*/ 123169 h 874716"/>
                  <a:gd name="connsiteX88" fmla="*/ 273567 w 6857455"/>
                  <a:gd name="connsiteY88" fmla="*/ 145458 h 874716"/>
                  <a:gd name="connsiteX89" fmla="*/ 264043 w 6857455"/>
                  <a:gd name="connsiteY89" fmla="*/ 154792 h 874716"/>
                  <a:gd name="connsiteX90" fmla="*/ 169360 w 6857455"/>
                  <a:gd name="connsiteY90" fmla="*/ 177273 h 874716"/>
                  <a:gd name="connsiteX91" fmla="*/ 89347 w 6857455"/>
                  <a:gd name="connsiteY91" fmla="*/ 157460 h 874716"/>
                  <a:gd name="connsiteX92" fmla="*/ 34291 w 6857455"/>
                  <a:gd name="connsiteY92" fmla="*/ 145268 h 874716"/>
                  <a:gd name="connsiteX93" fmla="*/ 0 w 6857455"/>
                  <a:gd name="connsiteY93" fmla="*/ 142056 h 874716"/>
                  <a:gd name="connsiteX94" fmla="*/ 0 w 6857455"/>
                  <a:gd name="connsiteY94" fmla="*/ 849556 h 874716"/>
                  <a:gd name="connsiteX95" fmla="*/ 60652 w 6857455"/>
                  <a:gd name="connsiteY95" fmla="*/ 844783 h 874716"/>
                  <a:gd name="connsiteX96" fmla="*/ 119068 w 6857455"/>
                  <a:gd name="connsiteY96" fmla="*/ 827281 h 874716"/>
                  <a:gd name="connsiteX97" fmla="*/ 171840 w 6857455"/>
                  <a:gd name="connsiteY97" fmla="*/ 804420 h 874716"/>
                  <a:gd name="connsiteX98" fmla="*/ 274329 w 6857455"/>
                  <a:gd name="connsiteY98" fmla="*/ 794324 h 874716"/>
                  <a:gd name="connsiteX99" fmla="*/ 306715 w 6857455"/>
                  <a:gd name="connsiteY99" fmla="*/ 788798 h 874716"/>
                  <a:gd name="connsiteX100" fmla="*/ 393967 w 6857455"/>
                  <a:gd name="connsiteY100" fmla="*/ 765937 h 874716"/>
                  <a:gd name="connsiteX101" fmla="*/ 493793 w 6857455"/>
                  <a:gd name="connsiteY101" fmla="*/ 725549 h 874716"/>
                  <a:gd name="connsiteX102" fmla="*/ 546373 w 6857455"/>
                  <a:gd name="connsiteY102" fmla="*/ 740600 h 874716"/>
                  <a:gd name="connsiteX103" fmla="*/ 730211 w 6857455"/>
                  <a:gd name="connsiteY103" fmla="*/ 698116 h 874716"/>
                  <a:gd name="connsiteX104" fmla="*/ 784889 w 6857455"/>
                  <a:gd name="connsiteY104" fmla="*/ 676018 h 874716"/>
                  <a:gd name="connsiteX105" fmla="*/ 800509 w 6857455"/>
                  <a:gd name="connsiteY105" fmla="*/ 661349 h 874716"/>
                  <a:gd name="connsiteX106" fmla="*/ 857661 w 6857455"/>
                  <a:gd name="connsiteY106" fmla="*/ 626868 h 874716"/>
                  <a:gd name="connsiteX107" fmla="*/ 949102 w 6857455"/>
                  <a:gd name="connsiteY107" fmla="*/ 614676 h 874716"/>
                  <a:gd name="connsiteX108" fmla="*/ 960342 w 6857455"/>
                  <a:gd name="connsiteY108" fmla="*/ 607435 h 874716"/>
                  <a:gd name="connsiteX109" fmla="*/ 977109 w 6857455"/>
                  <a:gd name="connsiteY109" fmla="*/ 595815 h 874716"/>
                  <a:gd name="connsiteX110" fmla="*/ 1071218 w 6857455"/>
                  <a:gd name="connsiteY110" fmla="*/ 575240 h 874716"/>
                  <a:gd name="connsiteX111" fmla="*/ 1091983 w 6857455"/>
                  <a:gd name="connsiteY111" fmla="*/ 568764 h 874716"/>
                  <a:gd name="connsiteX112" fmla="*/ 1109321 w 6857455"/>
                  <a:gd name="connsiteY112" fmla="*/ 557904 h 874716"/>
                  <a:gd name="connsiteX113" fmla="*/ 1162279 w 6857455"/>
                  <a:gd name="connsiteY113" fmla="*/ 532949 h 874716"/>
                  <a:gd name="connsiteX114" fmla="*/ 1206097 w 6857455"/>
                  <a:gd name="connsiteY114" fmla="*/ 532187 h 874716"/>
                  <a:gd name="connsiteX115" fmla="*/ 1266867 w 6857455"/>
                  <a:gd name="connsiteY115" fmla="*/ 518088 h 874716"/>
                  <a:gd name="connsiteX116" fmla="*/ 1380219 w 6857455"/>
                  <a:gd name="connsiteY116" fmla="*/ 504182 h 874716"/>
                  <a:gd name="connsiteX117" fmla="*/ 1403461 w 6857455"/>
                  <a:gd name="connsiteY117" fmla="*/ 496180 h 874716"/>
                  <a:gd name="connsiteX118" fmla="*/ 1544054 w 6857455"/>
                  <a:gd name="connsiteY118" fmla="*/ 458268 h 874716"/>
                  <a:gd name="connsiteX119" fmla="*/ 1656644 w 6857455"/>
                  <a:gd name="connsiteY119" fmla="*/ 459032 h 874716"/>
                  <a:gd name="connsiteX120" fmla="*/ 1665406 w 6857455"/>
                  <a:gd name="connsiteY120" fmla="*/ 460747 h 874716"/>
                  <a:gd name="connsiteX121" fmla="*/ 1708461 w 6857455"/>
                  <a:gd name="connsiteY121" fmla="*/ 473318 h 874716"/>
                  <a:gd name="connsiteX122" fmla="*/ 1775140 w 6857455"/>
                  <a:gd name="connsiteY122" fmla="*/ 469891 h 874716"/>
                  <a:gd name="connsiteX123" fmla="*/ 1821051 w 6857455"/>
                  <a:gd name="connsiteY123" fmla="*/ 452554 h 874716"/>
                  <a:gd name="connsiteX124" fmla="*/ 1878203 w 6857455"/>
                  <a:gd name="connsiteY124" fmla="*/ 451792 h 874716"/>
                  <a:gd name="connsiteX125" fmla="*/ 1943547 w 6857455"/>
                  <a:gd name="connsiteY125" fmla="*/ 462651 h 874716"/>
                  <a:gd name="connsiteX126" fmla="*/ 1972884 w 6857455"/>
                  <a:gd name="connsiteY126" fmla="*/ 464937 h 874716"/>
                  <a:gd name="connsiteX127" fmla="*/ 2053469 w 6857455"/>
                  <a:gd name="connsiteY127" fmla="*/ 487417 h 874716"/>
                  <a:gd name="connsiteX128" fmla="*/ 2101477 w 6857455"/>
                  <a:gd name="connsiteY128" fmla="*/ 481893 h 874716"/>
                  <a:gd name="connsiteX129" fmla="*/ 2148722 w 6857455"/>
                  <a:gd name="connsiteY129" fmla="*/ 467033 h 874716"/>
                  <a:gd name="connsiteX130" fmla="*/ 2179011 w 6857455"/>
                  <a:gd name="connsiteY130" fmla="*/ 452744 h 874716"/>
                  <a:gd name="connsiteX131" fmla="*/ 2240165 w 6857455"/>
                  <a:gd name="connsiteY131" fmla="*/ 442648 h 874716"/>
                  <a:gd name="connsiteX132" fmla="*/ 2251404 w 6857455"/>
                  <a:gd name="connsiteY132" fmla="*/ 444172 h 874716"/>
                  <a:gd name="connsiteX133" fmla="*/ 2433912 w 6857455"/>
                  <a:gd name="connsiteY133" fmla="*/ 456746 h 874716"/>
                  <a:gd name="connsiteX134" fmla="*/ 2506302 w 6857455"/>
                  <a:gd name="connsiteY134" fmla="*/ 476939 h 874716"/>
                  <a:gd name="connsiteX135" fmla="*/ 2521735 w 6857455"/>
                  <a:gd name="connsiteY135" fmla="*/ 479415 h 874716"/>
                  <a:gd name="connsiteX136" fmla="*/ 2675854 w 6857455"/>
                  <a:gd name="connsiteY136" fmla="*/ 502086 h 874716"/>
                  <a:gd name="connsiteX137" fmla="*/ 2692998 w 6857455"/>
                  <a:gd name="connsiteY137" fmla="*/ 503038 h 874716"/>
                  <a:gd name="connsiteX138" fmla="*/ 2740816 w 6857455"/>
                  <a:gd name="connsiteY138" fmla="*/ 499037 h 874716"/>
                  <a:gd name="connsiteX139" fmla="*/ 2853596 w 6857455"/>
                  <a:gd name="connsiteY139" fmla="*/ 540187 h 874716"/>
                  <a:gd name="connsiteX140" fmla="*/ 2966565 w 6857455"/>
                  <a:gd name="connsiteY140" fmla="*/ 554286 h 874716"/>
                  <a:gd name="connsiteX141" fmla="*/ 3028671 w 6857455"/>
                  <a:gd name="connsiteY141" fmla="*/ 554094 h 874716"/>
                  <a:gd name="connsiteX142" fmla="*/ 3073059 w 6857455"/>
                  <a:gd name="connsiteY142" fmla="*/ 564192 h 874716"/>
                  <a:gd name="connsiteX143" fmla="*/ 3182219 w 6857455"/>
                  <a:gd name="connsiteY143" fmla="*/ 594862 h 874716"/>
                  <a:gd name="connsiteX144" fmla="*/ 3233656 w 6857455"/>
                  <a:gd name="connsiteY144" fmla="*/ 599625 h 874716"/>
                  <a:gd name="connsiteX145" fmla="*/ 3288332 w 6857455"/>
                  <a:gd name="connsiteY145" fmla="*/ 609914 h 874716"/>
                  <a:gd name="connsiteX146" fmla="*/ 3423591 w 6857455"/>
                  <a:gd name="connsiteY146" fmla="*/ 656015 h 874716"/>
                  <a:gd name="connsiteX147" fmla="*/ 3534084 w 6857455"/>
                  <a:gd name="connsiteY147" fmla="*/ 653349 h 874716"/>
                  <a:gd name="connsiteX148" fmla="*/ 3604571 w 6857455"/>
                  <a:gd name="connsiteY148" fmla="*/ 653918 h 874716"/>
                  <a:gd name="connsiteX149" fmla="*/ 3688586 w 6857455"/>
                  <a:gd name="connsiteY149" fmla="*/ 669160 h 874716"/>
                  <a:gd name="connsiteX150" fmla="*/ 3757358 w 6857455"/>
                  <a:gd name="connsiteY150" fmla="*/ 691450 h 874716"/>
                  <a:gd name="connsiteX151" fmla="*/ 3852421 w 6857455"/>
                  <a:gd name="connsiteY151" fmla="*/ 709167 h 874716"/>
                  <a:gd name="connsiteX152" fmla="*/ 3947104 w 6857455"/>
                  <a:gd name="connsiteY152" fmla="*/ 743267 h 874716"/>
                  <a:gd name="connsiteX153" fmla="*/ 4013208 w 6857455"/>
                  <a:gd name="connsiteY153" fmla="*/ 769367 h 874716"/>
                  <a:gd name="connsiteX154" fmla="*/ 4105222 w 6857455"/>
                  <a:gd name="connsiteY154" fmla="*/ 792417 h 874716"/>
                  <a:gd name="connsiteX155" fmla="*/ 4246006 w 6857455"/>
                  <a:gd name="connsiteY155" fmla="*/ 808610 h 874716"/>
                  <a:gd name="connsiteX156" fmla="*/ 4310779 w 6857455"/>
                  <a:gd name="connsiteY156" fmla="*/ 810326 h 874716"/>
                  <a:gd name="connsiteX157" fmla="*/ 4413272 w 6857455"/>
                  <a:gd name="connsiteY157" fmla="*/ 848235 h 874716"/>
                  <a:gd name="connsiteX158" fmla="*/ 4457087 w 6857455"/>
                  <a:gd name="connsiteY158" fmla="*/ 866524 h 874716"/>
                  <a:gd name="connsiteX159" fmla="*/ 4496523 w 6857455"/>
                  <a:gd name="connsiteY159" fmla="*/ 851284 h 874716"/>
                  <a:gd name="connsiteX160" fmla="*/ 4522050 w 6857455"/>
                  <a:gd name="connsiteY160" fmla="*/ 833757 h 874716"/>
                  <a:gd name="connsiteX161" fmla="*/ 4602824 w 6857455"/>
                  <a:gd name="connsiteY161" fmla="*/ 848618 h 874716"/>
                  <a:gd name="connsiteX162" fmla="*/ 4688553 w 6857455"/>
                  <a:gd name="connsiteY162" fmla="*/ 864238 h 874716"/>
                  <a:gd name="connsiteX163" fmla="*/ 4749895 w 6857455"/>
                  <a:gd name="connsiteY163" fmla="*/ 874716 h 874716"/>
                  <a:gd name="connsiteX164" fmla="*/ 4826480 w 6857455"/>
                  <a:gd name="connsiteY164" fmla="*/ 866334 h 874716"/>
                  <a:gd name="connsiteX165" fmla="*/ 4886870 w 6857455"/>
                  <a:gd name="connsiteY165" fmla="*/ 862906 h 874716"/>
                  <a:gd name="connsiteX166" fmla="*/ 4935639 w 6857455"/>
                  <a:gd name="connsiteY166" fmla="*/ 853190 h 874716"/>
                  <a:gd name="connsiteX167" fmla="*/ 4952784 w 6857455"/>
                  <a:gd name="connsiteY167" fmla="*/ 847473 h 874716"/>
                  <a:gd name="connsiteX168" fmla="*/ 5088617 w 6857455"/>
                  <a:gd name="connsiteY168" fmla="*/ 802896 h 874716"/>
                  <a:gd name="connsiteX169" fmla="*/ 5233781 w 6857455"/>
                  <a:gd name="connsiteY169" fmla="*/ 767271 h 874716"/>
                  <a:gd name="connsiteX170" fmla="*/ 5327893 w 6857455"/>
                  <a:gd name="connsiteY170" fmla="*/ 789752 h 874716"/>
                  <a:gd name="connsiteX171" fmla="*/ 5362946 w 6857455"/>
                  <a:gd name="connsiteY171" fmla="*/ 789370 h 874716"/>
                  <a:gd name="connsiteX172" fmla="*/ 5524115 w 6857455"/>
                  <a:gd name="connsiteY172" fmla="*/ 794514 h 874716"/>
                  <a:gd name="connsiteX173" fmla="*/ 5552500 w 6857455"/>
                  <a:gd name="connsiteY173" fmla="*/ 800038 h 874716"/>
                  <a:gd name="connsiteX174" fmla="*/ 5705857 w 6857455"/>
                  <a:gd name="connsiteY174" fmla="*/ 777367 h 874716"/>
                  <a:gd name="connsiteX175" fmla="*/ 5761485 w 6857455"/>
                  <a:gd name="connsiteY175" fmla="*/ 773557 h 874716"/>
                  <a:gd name="connsiteX176" fmla="*/ 5812731 w 6857455"/>
                  <a:gd name="connsiteY176" fmla="*/ 767271 h 874716"/>
                  <a:gd name="connsiteX177" fmla="*/ 5884361 w 6857455"/>
                  <a:gd name="connsiteY177" fmla="*/ 765747 h 874716"/>
                  <a:gd name="connsiteX178" fmla="*/ 5958660 w 6857455"/>
                  <a:gd name="connsiteY178" fmla="*/ 768605 h 874716"/>
                  <a:gd name="connsiteX179" fmla="*/ 6041528 w 6857455"/>
                  <a:gd name="connsiteY179" fmla="*/ 768033 h 874716"/>
                  <a:gd name="connsiteX180" fmla="*/ 6074297 w 6857455"/>
                  <a:gd name="connsiteY180" fmla="*/ 763081 h 874716"/>
                  <a:gd name="connsiteX181" fmla="*/ 6162880 w 6857455"/>
                  <a:gd name="connsiteY181" fmla="*/ 766509 h 874716"/>
                  <a:gd name="connsiteX182" fmla="*/ 6209364 w 6857455"/>
                  <a:gd name="connsiteY182" fmla="*/ 760795 h 874716"/>
                  <a:gd name="connsiteX183" fmla="*/ 6285948 w 6857455"/>
                  <a:gd name="connsiteY183" fmla="*/ 759651 h 874716"/>
                  <a:gd name="connsiteX184" fmla="*/ 6310905 w 6857455"/>
                  <a:gd name="connsiteY184" fmla="*/ 758316 h 874716"/>
                  <a:gd name="connsiteX185" fmla="*/ 6333194 w 6857455"/>
                  <a:gd name="connsiteY185" fmla="*/ 757554 h 874716"/>
                  <a:gd name="connsiteX186" fmla="*/ 6409586 w 6857455"/>
                  <a:gd name="connsiteY186" fmla="*/ 773177 h 874716"/>
                  <a:gd name="connsiteX187" fmla="*/ 6477407 w 6857455"/>
                  <a:gd name="connsiteY187" fmla="*/ 774129 h 874716"/>
                  <a:gd name="connsiteX188" fmla="*/ 6596283 w 6857455"/>
                  <a:gd name="connsiteY188" fmla="*/ 786703 h 874716"/>
                  <a:gd name="connsiteX189" fmla="*/ 6622573 w 6857455"/>
                  <a:gd name="connsiteY189" fmla="*/ 782321 h 874716"/>
                  <a:gd name="connsiteX190" fmla="*/ 6704872 w 6857455"/>
                  <a:gd name="connsiteY190" fmla="*/ 780607 h 874716"/>
                  <a:gd name="connsiteX191" fmla="*/ 6751738 w 6857455"/>
                  <a:gd name="connsiteY191" fmla="*/ 779273 h 874716"/>
                  <a:gd name="connsiteX192" fmla="*/ 6809650 w 6857455"/>
                  <a:gd name="connsiteY192" fmla="*/ 788417 h 874716"/>
                  <a:gd name="connsiteX193" fmla="*/ 6832976 w 6857455"/>
                  <a:gd name="connsiteY193" fmla="*/ 800428 h 8747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</a:cxnLst>
                <a:rect l="l" t="t" r="r" b="b"/>
                <a:pathLst>
                  <a:path w="6857455" h="874716">
                    <a:moveTo>
                      <a:pt x="6857455" y="804643"/>
                    </a:moveTo>
                    <a:lnTo>
                      <a:pt x="6857455" y="562246"/>
                    </a:lnTo>
                    <a:lnTo>
                      <a:pt x="6829178" y="551284"/>
                    </a:lnTo>
                    <a:cubicBezTo>
                      <a:pt x="6805745" y="539044"/>
                      <a:pt x="6784885" y="521708"/>
                      <a:pt x="6766024" y="500372"/>
                    </a:cubicBezTo>
                    <a:cubicBezTo>
                      <a:pt x="6755166" y="488179"/>
                      <a:pt x="6746784" y="486845"/>
                      <a:pt x="6734971" y="500944"/>
                    </a:cubicBezTo>
                    <a:cubicBezTo>
                      <a:pt x="6721257" y="517326"/>
                      <a:pt x="6701634" y="510850"/>
                      <a:pt x="6683915" y="507040"/>
                    </a:cubicBezTo>
                    <a:cubicBezTo>
                      <a:pt x="6665629" y="503230"/>
                      <a:pt x="6647148" y="499228"/>
                      <a:pt x="6628860" y="495418"/>
                    </a:cubicBezTo>
                    <a:cubicBezTo>
                      <a:pt x="6615335" y="492752"/>
                      <a:pt x="6601999" y="490466"/>
                      <a:pt x="6588662" y="487227"/>
                    </a:cubicBezTo>
                    <a:cubicBezTo>
                      <a:pt x="6547133" y="477129"/>
                      <a:pt x="6509794" y="480177"/>
                      <a:pt x="6476074" y="511230"/>
                    </a:cubicBezTo>
                    <a:cubicBezTo>
                      <a:pt x="6450356" y="535043"/>
                      <a:pt x="6417399" y="542093"/>
                      <a:pt x="6382345" y="534853"/>
                    </a:cubicBezTo>
                    <a:cubicBezTo>
                      <a:pt x="6377963" y="533901"/>
                      <a:pt x="6372439" y="530091"/>
                      <a:pt x="6369391" y="531615"/>
                    </a:cubicBezTo>
                    <a:cubicBezTo>
                      <a:pt x="6323479" y="553904"/>
                      <a:pt x="6287092" y="514658"/>
                      <a:pt x="6244799" y="512182"/>
                    </a:cubicBezTo>
                    <a:cubicBezTo>
                      <a:pt x="6226130" y="511040"/>
                      <a:pt x="6207079" y="496942"/>
                      <a:pt x="6190315" y="485703"/>
                    </a:cubicBezTo>
                    <a:cubicBezTo>
                      <a:pt x="6167262" y="470271"/>
                      <a:pt x="6146687" y="455412"/>
                      <a:pt x="6115446" y="462270"/>
                    </a:cubicBezTo>
                    <a:cubicBezTo>
                      <a:pt x="6084203" y="469319"/>
                      <a:pt x="6055627" y="456364"/>
                      <a:pt x="6032194" y="434266"/>
                    </a:cubicBezTo>
                    <a:cubicBezTo>
                      <a:pt x="6014287" y="417501"/>
                      <a:pt x="5994665" y="415977"/>
                      <a:pt x="5971042" y="420738"/>
                    </a:cubicBezTo>
                    <a:cubicBezTo>
                      <a:pt x="5941513" y="426645"/>
                      <a:pt x="5910842" y="427027"/>
                      <a:pt x="5880933" y="430646"/>
                    </a:cubicBezTo>
                    <a:cubicBezTo>
                      <a:pt x="5874454" y="431408"/>
                      <a:pt x="5866265" y="434076"/>
                      <a:pt x="5862452" y="438648"/>
                    </a:cubicBezTo>
                    <a:cubicBezTo>
                      <a:pt x="5815779" y="495418"/>
                      <a:pt x="5750055" y="495990"/>
                      <a:pt x="5685283" y="498658"/>
                    </a:cubicBezTo>
                    <a:cubicBezTo>
                      <a:pt x="5646039" y="500372"/>
                      <a:pt x="5606604" y="500372"/>
                      <a:pt x="5567169" y="499420"/>
                    </a:cubicBezTo>
                    <a:cubicBezTo>
                      <a:pt x="5553832" y="499228"/>
                      <a:pt x="5539736" y="496180"/>
                      <a:pt x="5527923" y="490466"/>
                    </a:cubicBezTo>
                    <a:cubicBezTo>
                      <a:pt x="5503348" y="478463"/>
                      <a:pt x="5480680" y="462843"/>
                      <a:pt x="5456292" y="450650"/>
                    </a:cubicBezTo>
                    <a:cubicBezTo>
                      <a:pt x="5447151" y="445886"/>
                      <a:pt x="5435338" y="445696"/>
                      <a:pt x="5424670" y="444934"/>
                    </a:cubicBezTo>
                    <a:cubicBezTo>
                      <a:pt x="5405809" y="443410"/>
                      <a:pt x="5384854" y="447982"/>
                      <a:pt x="5368662" y="441124"/>
                    </a:cubicBezTo>
                    <a:cubicBezTo>
                      <a:pt x="5326559" y="423407"/>
                      <a:pt x="5287123" y="427407"/>
                      <a:pt x="5247118" y="444934"/>
                    </a:cubicBezTo>
                    <a:cubicBezTo>
                      <a:pt x="5191108" y="469509"/>
                      <a:pt x="5138148" y="467605"/>
                      <a:pt x="5088617" y="428742"/>
                    </a:cubicBezTo>
                    <a:cubicBezTo>
                      <a:pt x="5066328" y="411215"/>
                      <a:pt x="5044609" y="419596"/>
                      <a:pt x="5025750" y="433694"/>
                    </a:cubicBezTo>
                    <a:cubicBezTo>
                      <a:pt x="5004032" y="450078"/>
                      <a:pt x="4982885" y="454268"/>
                      <a:pt x="4957930" y="442268"/>
                    </a:cubicBezTo>
                    <a:cubicBezTo>
                      <a:pt x="4952404" y="439600"/>
                      <a:pt x="4944594" y="440933"/>
                      <a:pt x="4938116" y="441886"/>
                    </a:cubicBezTo>
                    <a:cubicBezTo>
                      <a:pt x="4901158" y="446648"/>
                      <a:pt x="4864009" y="454650"/>
                      <a:pt x="4833910" y="421693"/>
                    </a:cubicBezTo>
                    <a:cubicBezTo>
                      <a:pt x="4828004" y="415214"/>
                      <a:pt x="4818097" y="412549"/>
                      <a:pt x="4810095" y="408167"/>
                    </a:cubicBezTo>
                    <a:cubicBezTo>
                      <a:pt x="4776566" y="390258"/>
                      <a:pt x="4777900" y="391974"/>
                      <a:pt x="4747991" y="413691"/>
                    </a:cubicBezTo>
                    <a:cubicBezTo>
                      <a:pt x="4732369" y="425121"/>
                      <a:pt x="4710842" y="436742"/>
                      <a:pt x="4692745" y="435790"/>
                    </a:cubicBezTo>
                    <a:cubicBezTo>
                      <a:pt x="4583584" y="430075"/>
                      <a:pt x="4479758" y="457508"/>
                      <a:pt x="4375933" y="483417"/>
                    </a:cubicBezTo>
                    <a:cubicBezTo>
                      <a:pt x="4311923" y="499420"/>
                      <a:pt x="4249436" y="500372"/>
                      <a:pt x="4185426" y="484179"/>
                    </a:cubicBezTo>
                    <a:cubicBezTo>
                      <a:pt x="4139133" y="472367"/>
                      <a:pt x="4095315" y="491800"/>
                      <a:pt x="4052072" y="505134"/>
                    </a:cubicBezTo>
                    <a:cubicBezTo>
                      <a:pt x="4043117" y="507799"/>
                      <a:pt x="4034735" y="518278"/>
                      <a:pt x="4029973" y="527233"/>
                    </a:cubicBezTo>
                    <a:cubicBezTo>
                      <a:pt x="4012826" y="558858"/>
                      <a:pt x="3984441" y="563810"/>
                      <a:pt x="3948626" y="550666"/>
                    </a:cubicBezTo>
                    <a:cubicBezTo>
                      <a:pt x="3920241" y="540377"/>
                      <a:pt x="3894332" y="526661"/>
                      <a:pt x="3871280" y="502275"/>
                    </a:cubicBezTo>
                    <a:cubicBezTo>
                      <a:pt x="3844229" y="473701"/>
                      <a:pt x="3816224" y="441124"/>
                      <a:pt x="3774312" y="429122"/>
                    </a:cubicBezTo>
                    <a:cubicBezTo>
                      <a:pt x="3756214" y="423979"/>
                      <a:pt x="3740593" y="423217"/>
                      <a:pt x="3721543" y="428552"/>
                    </a:cubicBezTo>
                    <a:cubicBezTo>
                      <a:pt x="3684583" y="438837"/>
                      <a:pt x="3647436" y="446078"/>
                      <a:pt x="3612763" y="414263"/>
                    </a:cubicBezTo>
                    <a:cubicBezTo>
                      <a:pt x="3593712" y="396736"/>
                      <a:pt x="3567994" y="385496"/>
                      <a:pt x="3537323" y="389878"/>
                    </a:cubicBezTo>
                    <a:cubicBezTo>
                      <a:pt x="3499031" y="395402"/>
                      <a:pt x="3464168" y="381496"/>
                      <a:pt x="3431593" y="360921"/>
                    </a:cubicBezTo>
                    <a:cubicBezTo>
                      <a:pt x="3419971" y="353491"/>
                      <a:pt x="3405682" y="349301"/>
                      <a:pt x="3392158" y="345681"/>
                    </a:cubicBezTo>
                    <a:cubicBezTo>
                      <a:pt x="3360915" y="337298"/>
                      <a:pt x="3329480" y="329868"/>
                      <a:pt x="3297856" y="323010"/>
                    </a:cubicBezTo>
                    <a:cubicBezTo>
                      <a:pt x="3271948" y="317296"/>
                      <a:pt x="3245849" y="313104"/>
                      <a:pt x="3219748" y="308151"/>
                    </a:cubicBezTo>
                    <a:cubicBezTo>
                      <a:pt x="3191173" y="302817"/>
                      <a:pt x="3168502" y="290433"/>
                      <a:pt x="3156692" y="261668"/>
                    </a:cubicBezTo>
                    <a:cubicBezTo>
                      <a:pt x="3152882" y="252524"/>
                      <a:pt x="3143737" y="245283"/>
                      <a:pt x="3136497" y="237663"/>
                    </a:cubicBezTo>
                    <a:cubicBezTo>
                      <a:pt x="3131355" y="232139"/>
                      <a:pt x="3124495" y="227947"/>
                      <a:pt x="3119733" y="222233"/>
                    </a:cubicBezTo>
                    <a:cubicBezTo>
                      <a:pt x="3094776" y="192132"/>
                      <a:pt x="3070201" y="161843"/>
                      <a:pt x="3045436" y="131742"/>
                    </a:cubicBezTo>
                    <a:cubicBezTo>
                      <a:pt x="3042958" y="128884"/>
                      <a:pt x="3040292" y="125455"/>
                      <a:pt x="3037054" y="124121"/>
                    </a:cubicBezTo>
                    <a:cubicBezTo>
                      <a:pt x="3003525" y="110215"/>
                      <a:pt x="2969614" y="97070"/>
                      <a:pt x="2936466" y="82400"/>
                    </a:cubicBezTo>
                    <a:cubicBezTo>
                      <a:pt x="2923702" y="76686"/>
                      <a:pt x="2910558" y="69637"/>
                      <a:pt x="2901031" y="59731"/>
                    </a:cubicBezTo>
                    <a:cubicBezTo>
                      <a:pt x="2879314" y="37250"/>
                      <a:pt x="2859502" y="12866"/>
                      <a:pt x="2828259" y="3149"/>
                    </a:cubicBezTo>
                    <a:cubicBezTo>
                      <a:pt x="2819114" y="293"/>
                      <a:pt x="2808256" y="-1231"/>
                      <a:pt x="2799492" y="1245"/>
                    </a:cubicBezTo>
                    <a:cubicBezTo>
                      <a:pt x="2763867" y="11532"/>
                      <a:pt x="2729005" y="24296"/>
                      <a:pt x="2693570" y="35154"/>
                    </a:cubicBezTo>
                    <a:cubicBezTo>
                      <a:pt x="2671092" y="41823"/>
                      <a:pt x="2650707" y="49825"/>
                      <a:pt x="2639847" y="73448"/>
                    </a:cubicBezTo>
                    <a:cubicBezTo>
                      <a:pt x="2636801" y="80114"/>
                      <a:pt x="2628226" y="87354"/>
                      <a:pt x="2621178" y="88688"/>
                    </a:cubicBezTo>
                    <a:cubicBezTo>
                      <a:pt x="2575839" y="97260"/>
                      <a:pt x="2531069" y="101451"/>
                      <a:pt x="2489348" y="72304"/>
                    </a:cubicBezTo>
                    <a:cubicBezTo>
                      <a:pt x="2480585" y="66017"/>
                      <a:pt x="2464201" y="66017"/>
                      <a:pt x="2452580" y="68683"/>
                    </a:cubicBezTo>
                    <a:cubicBezTo>
                      <a:pt x="2407811" y="78590"/>
                      <a:pt x="2365328" y="82020"/>
                      <a:pt x="2326464" y="50395"/>
                    </a:cubicBezTo>
                    <a:cubicBezTo>
                      <a:pt x="2321892" y="46585"/>
                      <a:pt x="2307224" y="50015"/>
                      <a:pt x="2300365" y="54777"/>
                    </a:cubicBezTo>
                    <a:cubicBezTo>
                      <a:pt x="2234259" y="101261"/>
                      <a:pt x="2198064" y="102405"/>
                      <a:pt x="2130434" y="58397"/>
                    </a:cubicBezTo>
                    <a:cubicBezTo>
                      <a:pt x="2126052" y="55539"/>
                      <a:pt x="2120337" y="52301"/>
                      <a:pt x="2118621" y="47919"/>
                    </a:cubicBezTo>
                    <a:cubicBezTo>
                      <a:pt x="2107001" y="19914"/>
                      <a:pt x="2082236" y="19152"/>
                      <a:pt x="2057659" y="16866"/>
                    </a:cubicBezTo>
                    <a:cubicBezTo>
                      <a:pt x="2030608" y="14390"/>
                      <a:pt x="2003555" y="11152"/>
                      <a:pt x="1976314" y="8865"/>
                    </a:cubicBezTo>
                    <a:cubicBezTo>
                      <a:pt x="1971550" y="8483"/>
                      <a:pt x="1966216" y="10007"/>
                      <a:pt x="1961454" y="11724"/>
                    </a:cubicBezTo>
                    <a:cubicBezTo>
                      <a:pt x="1943165" y="18010"/>
                      <a:pt x="1925449" y="27154"/>
                      <a:pt x="1906588" y="30964"/>
                    </a:cubicBezTo>
                    <a:cubicBezTo>
                      <a:pt x="1865821" y="39156"/>
                      <a:pt x="1826385" y="55539"/>
                      <a:pt x="1783330" y="48871"/>
                    </a:cubicBezTo>
                    <a:cubicBezTo>
                      <a:pt x="1775902" y="47729"/>
                      <a:pt x="1767327" y="53253"/>
                      <a:pt x="1759327" y="55349"/>
                    </a:cubicBezTo>
                    <a:cubicBezTo>
                      <a:pt x="1744849" y="58969"/>
                      <a:pt x="1730750" y="64111"/>
                      <a:pt x="1716082" y="65445"/>
                    </a:cubicBezTo>
                    <a:cubicBezTo>
                      <a:pt x="1677218" y="68875"/>
                      <a:pt x="1637975" y="71924"/>
                      <a:pt x="1598920" y="72114"/>
                    </a:cubicBezTo>
                    <a:cubicBezTo>
                      <a:pt x="1580061" y="72304"/>
                      <a:pt x="1561201" y="65065"/>
                      <a:pt x="1542150" y="62207"/>
                    </a:cubicBezTo>
                    <a:cubicBezTo>
                      <a:pt x="1533578" y="60873"/>
                      <a:pt x="1519669" y="58587"/>
                      <a:pt x="1516813" y="62779"/>
                    </a:cubicBezTo>
                    <a:cubicBezTo>
                      <a:pt x="1494714" y="94592"/>
                      <a:pt x="1463661" y="88496"/>
                      <a:pt x="1432228" y="88116"/>
                    </a:cubicBezTo>
                    <a:cubicBezTo>
                      <a:pt x="1362884" y="87354"/>
                      <a:pt x="1295826" y="60493"/>
                      <a:pt x="1224765" y="71924"/>
                    </a:cubicBezTo>
                    <a:cubicBezTo>
                      <a:pt x="1204191" y="75162"/>
                      <a:pt x="1181330" y="62397"/>
                      <a:pt x="1159231" y="58207"/>
                    </a:cubicBezTo>
                    <a:cubicBezTo>
                      <a:pt x="1147801" y="56111"/>
                      <a:pt x="1135228" y="53633"/>
                      <a:pt x="1124370" y="56301"/>
                    </a:cubicBezTo>
                    <a:cubicBezTo>
                      <a:pt x="1107605" y="60493"/>
                      <a:pt x="1091411" y="68113"/>
                      <a:pt x="1075600" y="75542"/>
                    </a:cubicBezTo>
                    <a:cubicBezTo>
                      <a:pt x="1046261" y="89258"/>
                      <a:pt x="1016162" y="89258"/>
                      <a:pt x="986633" y="79162"/>
                    </a:cubicBezTo>
                    <a:cubicBezTo>
                      <a:pt x="944722" y="64873"/>
                      <a:pt x="903193" y="64873"/>
                      <a:pt x="861089" y="76304"/>
                    </a:cubicBezTo>
                    <a:cubicBezTo>
                      <a:pt x="826990" y="85638"/>
                      <a:pt x="791935" y="92116"/>
                      <a:pt x="759168" y="104689"/>
                    </a:cubicBezTo>
                    <a:cubicBezTo>
                      <a:pt x="744689" y="110215"/>
                      <a:pt x="732497" y="126597"/>
                      <a:pt x="723735" y="140696"/>
                    </a:cubicBezTo>
                    <a:cubicBezTo>
                      <a:pt x="706018" y="169271"/>
                      <a:pt x="674013" y="169081"/>
                      <a:pt x="647532" y="147934"/>
                    </a:cubicBezTo>
                    <a:cubicBezTo>
                      <a:pt x="619717" y="125645"/>
                      <a:pt x="584664" y="112501"/>
                      <a:pt x="552659" y="95926"/>
                    </a:cubicBezTo>
                    <a:cubicBezTo>
                      <a:pt x="549993" y="94592"/>
                      <a:pt x="545039" y="96116"/>
                      <a:pt x="541800" y="97640"/>
                    </a:cubicBezTo>
                    <a:cubicBezTo>
                      <a:pt x="488649" y="122407"/>
                      <a:pt x="433593" y="126979"/>
                      <a:pt x="375107" y="123169"/>
                    </a:cubicBezTo>
                    <a:cubicBezTo>
                      <a:pt x="341960" y="121073"/>
                      <a:pt x="307289" y="137076"/>
                      <a:pt x="273567" y="145458"/>
                    </a:cubicBezTo>
                    <a:cubicBezTo>
                      <a:pt x="269757" y="146410"/>
                      <a:pt x="266519" y="151174"/>
                      <a:pt x="264043" y="154792"/>
                    </a:cubicBezTo>
                    <a:cubicBezTo>
                      <a:pt x="240228" y="190800"/>
                      <a:pt x="208223" y="200706"/>
                      <a:pt x="169360" y="177273"/>
                    </a:cubicBezTo>
                    <a:cubicBezTo>
                      <a:pt x="143643" y="161651"/>
                      <a:pt x="118114" y="158032"/>
                      <a:pt x="89347" y="157460"/>
                    </a:cubicBezTo>
                    <a:cubicBezTo>
                      <a:pt x="71059" y="157078"/>
                      <a:pt x="52962" y="147934"/>
                      <a:pt x="34291" y="145268"/>
                    </a:cubicBezTo>
                    <a:lnTo>
                      <a:pt x="0" y="142056"/>
                    </a:lnTo>
                    <a:lnTo>
                      <a:pt x="0" y="849556"/>
                    </a:lnTo>
                    <a:lnTo>
                      <a:pt x="60652" y="844783"/>
                    </a:lnTo>
                    <a:cubicBezTo>
                      <a:pt x="80251" y="839473"/>
                      <a:pt x="99446" y="832043"/>
                      <a:pt x="119068" y="827281"/>
                    </a:cubicBezTo>
                    <a:cubicBezTo>
                      <a:pt x="137355" y="822899"/>
                      <a:pt x="154501" y="812802"/>
                      <a:pt x="171840" y="804420"/>
                    </a:cubicBezTo>
                    <a:cubicBezTo>
                      <a:pt x="204985" y="788417"/>
                      <a:pt x="240420" y="798514"/>
                      <a:pt x="274329" y="794324"/>
                    </a:cubicBezTo>
                    <a:cubicBezTo>
                      <a:pt x="285188" y="792990"/>
                      <a:pt x="296046" y="791466"/>
                      <a:pt x="306715" y="788798"/>
                    </a:cubicBezTo>
                    <a:cubicBezTo>
                      <a:pt x="335864" y="781749"/>
                      <a:pt x="365583" y="775653"/>
                      <a:pt x="393967" y="765937"/>
                    </a:cubicBezTo>
                    <a:cubicBezTo>
                      <a:pt x="426165" y="755078"/>
                      <a:pt x="457028" y="740600"/>
                      <a:pt x="493793" y="725549"/>
                    </a:cubicBezTo>
                    <a:cubicBezTo>
                      <a:pt x="506557" y="729360"/>
                      <a:pt x="526180" y="739648"/>
                      <a:pt x="546373" y="740600"/>
                    </a:cubicBezTo>
                    <a:cubicBezTo>
                      <a:pt x="611337" y="743838"/>
                      <a:pt x="672107" y="726121"/>
                      <a:pt x="730211" y="698116"/>
                    </a:cubicBezTo>
                    <a:cubicBezTo>
                      <a:pt x="747927" y="689734"/>
                      <a:pt x="766980" y="684210"/>
                      <a:pt x="784889" y="676018"/>
                    </a:cubicBezTo>
                    <a:cubicBezTo>
                      <a:pt x="791173" y="673161"/>
                      <a:pt x="799365" y="667065"/>
                      <a:pt x="800509" y="661349"/>
                    </a:cubicBezTo>
                    <a:cubicBezTo>
                      <a:pt x="807175" y="628201"/>
                      <a:pt x="831942" y="628772"/>
                      <a:pt x="857661" y="626868"/>
                    </a:cubicBezTo>
                    <a:cubicBezTo>
                      <a:pt x="888332" y="624582"/>
                      <a:pt x="918621" y="619248"/>
                      <a:pt x="949102" y="614676"/>
                    </a:cubicBezTo>
                    <a:cubicBezTo>
                      <a:pt x="953104" y="614104"/>
                      <a:pt x="956722" y="610104"/>
                      <a:pt x="960342" y="607435"/>
                    </a:cubicBezTo>
                    <a:cubicBezTo>
                      <a:pt x="965867" y="603435"/>
                      <a:pt x="971011" y="597339"/>
                      <a:pt x="977109" y="595815"/>
                    </a:cubicBezTo>
                    <a:cubicBezTo>
                      <a:pt x="1008350" y="588385"/>
                      <a:pt x="1039783" y="582099"/>
                      <a:pt x="1071218" y="575240"/>
                    </a:cubicBezTo>
                    <a:cubicBezTo>
                      <a:pt x="1078266" y="573716"/>
                      <a:pt x="1085505" y="571812"/>
                      <a:pt x="1091983" y="568764"/>
                    </a:cubicBezTo>
                    <a:cubicBezTo>
                      <a:pt x="1098079" y="565906"/>
                      <a:pt x="1103223" y="560952"/>
                      <a:pt x="1109321" y="557904"/>
                    </a:cubicBezTo>
                    <a:cubicBezTo>
                      <a:pt x="1125892" y="549714"/>
                      <a:pt x="1142851" y="542093"/>
                      <a:pt x="1162279" y="532949"/>
                    </a:cubicBezTo>
                    <a:cubicBezTo>
                      <a:pt x="1173138" y="550094"/>
                      <a:pt x="1187810" y="540377"/>
                      <a:pt x="1206097" y="532187"/>
                    </a:cubicBezTo>
                    <a:cubicBezTo>
                      <a:pt x="1224765" y="523805"/>
                      <a:pt x="1246292" y="521137"/>
                      <a:pt x="1266867" y="518088"/>
                    </a:cubicBezTo>
                    <a:cubicBezTo>
                      <a:pt x="1304588" y="512564"/>
                      <a:pt x="1342499" y="509134"/>
                      <a:pt x="1380219" y="504182"/>
                    </a:cubicBezTo>
                    <a:cubicBezTo>
                      <a:pt x="1388221" y="503038"/>
                      <a:pt x="1397365" y="500944"/>
                      <a:pt x="1403461" y="496180"/>
                    </a:cubicBezTo>
                    <a:cubicBezTo>
                      <a:pt x="1445181" y="464175"/>
                      <a:pt x="1495858" y="455222"/>
                      <a:pt x="1544054" y="458268"/>
                    </a:cubicBezTo>
                    <a:cubicBezTo>
                      <a:pt x="1581965" y="460557"/>
                      <a:pt x="1619114" y="462270"/>
                      <a:pt x="1656644" y="459032"/>
                    </a:cubicBezTo>
                    <a:cubicBezTo>
                      <a:pt x="1659502" y="458841"/>
                      <a:pt x="1663312" y="459223"/>
                      <a:pt x="1665406" y="460747"/>
                    </a:cubicBezTo>
                    <a:cubicBezTo>
                      <a:pt x="1678360" y="470843"/>
                      <a:pt x="1691887" y="471605"/>
                      <a:pt x="1708461" y="473318"/>
                    </a:cubicBezTo>
                    <a:cubicBezTo>
                      <a:pt x="1731894" y="475797"/>
                      <a:pt x="1753421" y="474081"/>
                      <a:pt x="1775140" y="469891"/>
                    </a:cubicBezTo>
                    <a:cubicBezTo>
                      <a:pt x="1790952" y="466843"/>
                      <a:pt x="1806953" y="460557"/>
                      <a:pt x="1821051" y="452554"/>
                    </a:cubicBezTo>
                    <a:cubicBezTo>
                      <a:pt x="1840672" y="441314"/>
                      <a:pt x="1859535" y="436934"/>
                      <a:pt x="1878203" y="451792"/>
                    </a:cubicBezTo>
                    <a:cubicBezTo>
                      <a:pt x="1898396" y="467605"/>
                      <a:pt x="1921257" y="462081"/>
                      <a:pt x="1943547" y="462651"/>
                    </a:cubicBezTo>
                    <a:cubicBezTo>
                      <a:pt x="1953262" y="462843"/>
                      <a:pt x="1963550" y="462461"/>
                      <a:pt x="1972884" y="464937"/>
                    </a:cubicBezTo>
                    <a:cubicBezTo>
                      <a:pt x="1999935" y="471987"/>
                      <a:pt x="2026036" y="482655"/>
                      <a:pt x="2053469" y="487417"/>
                    </a:cubicBezTo>
                    <a:cubicBezTo>
                      <a:pt x="2068710" y="490084"/>
                      <a:pt x="2085664" y="485321"/>
                      <a:pt x="2101477" y="481893"/>
                    </a:cubicBezTo>
                    <a:cubicBezTo>
                      <a:pt x="2117479" y="478273"/>
                      <a:pt x="2133290" y="472749"/>
                      <a:pt x="2148722" y="467033"/>
                    </a:cubicBezTo>
                    <a:cubicBezTo>
                      <a:pt x="2159199" y="463223"/>
                      <a:pt x="2170629" y="459603"/>
                      <a:pt x="2179011" y="452744"/>
                    </a:cubicBezTo>
                    <a:cubicBezTo>
                      <a:pt x="2198064" y="437124"/>
                      <a:pt x="2217685" y="434455"/>
                      <a:pt x="2240165" y="442648"/>
                    </a:cubicBezTo>
                    <a:cubicBezTo>
                      <a:pt x="2243593" y="443982"/>
                      <a:pt x="2247594" y="443982"/>
                      <a:pt x="2251404" y="444172"/>
                    </a:cubicBezTo>
                    <a:cubicBezTo>
                      <a:pt x="2312370" y="448172"/>
                      <a:pt x="2373330" y="450650"/>
                      <a:pt x="2433912" y="456746"/>
                    </a:cubicBezTo>
                    <a:cubicBezTo>
                      <a:pt x="2458485" y="459223"/>
                      <a:pt x="2482107" y="470081"/>
                      <a:pt x="2506302" y="476939"/>
                    </a:cubicBezTo>
                    <a:cubicBezTo>
                      <a:pt x="2511256" y="478273"/>
                      <a:pt x="2516783" y="480369"/>
                      <a:pt x="2521735" y="479415"/>
                    </a:cubicBezTo>
                    <a:cubicBezTo>
                      <a:pt x="2575647" y="469891"/>
                      <a:pt x="2626132" y="483797"/>
                      <a:pt x="2675854" y="502086"/>
                    </a:cubicBezTo>
                    <a:cubicBezTo>
                      <a:pt x="2680996" y="503992"/>
                      <a:pt x="2687282" y="503419"/>
                      <a:pt x="2692998" y="503038"/>
                    </a:cubicBezTo>
                    <a:cubicBezTo>
                      <a:pt x="2709003" y="501706"/>
                      <a:pt x="2726337" y="495038"/>
                      <a:pt x="2740816" y="499037"/>
                    </a:cubicBezTo>
                    <a:cubicBezTo>
                      <a:pt x="2779297" y="510088"/>
                      <a:pt x="2817398" y="523423"/>
                      <a:pt x="2853596" y="540187"/>
                    </a:cubicBezTo>
                    <a:cubicBezTo>
                      <a:pt x="2890365" y="557142"/>
                      <a:pt x="2924464" y="571430"/>
                      <a:pt x="2966565" y="554286"/>
                    </a:cubicBezTo>
                    <a:cubicBezTo>
                      <a:pt x="2984472" y="547045"/>
                      <a:pt x="3008095" y="552190"/>
                      <a:pt x="3028671" y="554094"/>
                    </a:cubicBezTo>
                    <a:cubicBezTo>
                      <a:pt x="3043720" y="555618"/>
                      <a:pt x="3058198" y="564192"/>
                      <a:pt x="3073059" y="564192"/>
                    </a:cubicBezTo>
                    <a:cubicBezTo>
                      <a:pt x="3112686" y="564192"/>
                      <a:pt x="3147927" y="574288"/>
                      <a:pt x="3182219" y="594862"/>
                    </a:cubicBezTo>
                    <a:cubicBezTo>
                      <a:pt x="3195557" y="602863"/>
                      <a:pt x="3216322" y="597529"/>
                      <a:pt x="3233656" y="599625"/>
                    </a:cubicBezTo>
                    <a:cubicBezTo>
                      <a:pt x="3251947" y="602101"/>
                      <a:pt x="3270804" y="604387"/>
                      <a:pt x="3288332" y="609914"/>
                    </a:cubicBezTo>
                    <a:cubicBezTo>
                      <a:pt x="3333672" y="624392"/>
                      <a:pt x="3378441" y="640774"/>
                      <a:pt x="3423591" y="656015"/>
                    </a:cubicBezTo>
                    <a:cubicBezTo>
                      <a:pt x="3460738" y="668590"/>
                      <a:pt x="3497317" y="658683"/>
                      <a:pt x="3534084" y="653349"/>
                    </a:cubicBezTo>
                    <a:cubicBezTo>
                      <a:pt x="3557137" y="649919"/>
                      <a:pt x="3578662" y="641727"/>
                      <a:pt x="3604571" y="653918"/>
                    </a:cubicBezTo>
                    <a:cubicBezTo>
                      <a:pt x="3629338" y="665541"/>
                      <a:pt x="3660771" y="662873"/>
                      <a:pt x="3688586" y="669160"/>
                    </a:cubicBezTo>
                    <a:cubicBezTo>
                      <a:pt x="3712020" y="674494"/>
                      <a:pt x="3734687" y="683068"/>
                      <a:pt x="3757358" y="691450"/>
                    </a:cubicBezTo>
                    <a:cubicBezTo>
                      <a:pt x="3788221" y="702881"/>
                      <a:pt x="3818700" y="714881"/>
                      <a:pt x="3852421" y="709167"/>
                    </a:cubicBezTo>
                    <a:cubicBezTo>
                      <a:pt x="3890714" y="702689"/>
                      <a:pt x="3917001" y="727073"/>
                      <a:pt x="3947104" y="743267"/>
                    </a:cubicBezTo>
                    <a:cubicBezTo>
                      <a:pt x="3967869" y="754316"/>
                      <a:pt x="3990538" y="762509"/>
                      <a:pt x="4013208" y="769367"/>
                    </a:cubicBezTo>
                    <a:cubicBezTo>
                      <a:pt x="4043497" y="778321"/>
                      <a:pt x="4074740" y="783655"/>
                      <a:pt x="4105222" y="792417"/>
                    </a:cubicBezTo>
                    <a:cubicBezTo>
                      <a:pt x="4151325" y="805561"/>
                      <a:pt x="4198001" y="815850"/>
                      <a:pt x="4246006" y="808610"/>
                    </a:cubicBezTo>
                    <a:cubicBezTo>
                      <a:pt x="4268105" y="805372"/>
                      <a:pt x="4288682" y="805561"/>
                      <a:pt x="4310779" y="810326"/>
                    </a:cubicBezTo>
                    <a:cubicBezTo>
                      <a:pt x="4346974" y="818136"/>
                      <a:pt x="4384123" y="819089"/>
                      <a:pt x="4413272" y="848235"/>
                    </a:cubicBezTo>
                    <a:cubicBezTo>
                      <a:pt x="4423558" y="858524"/>
                      <a:pt x="4442037" y="861190"/>
                      <a:pt x="4457087" y="866524"/>
                    </a:cubicBezTo>
                    <a:cubicBezTo>
                      <a:pt x="4474424" y="872812"/>
                      <a:pt x="4487186" y="869572"/>
                      <a:pt x="4496523" y="851284"/>
                    </a:cubicBezTo>
                    <a:cubicBezTo>
                      <a:pt x="4500713" y="843093"/>
                      <a:pt x="4512715" y="835091"/>
                      <a:pt x="4522050" y="833757"/>
                    </a:cubicBezTo>
                    <a:cubicBezTo>
                      <a:pt x="4550055" y="829757"/>
                      <a:pt x="4575773" y="835663"/>
                      <a:pt x="4602824" y="848618"/>
                    </a:cubicBezTo>
                    <a:cubicBezTo>
                      <a:pt x="4628161" y="860810"/>
                      <a:pt x="4659786" y="859476"/>
                      <a:pt x="4688553" y="864238"/>
                    </a:cubicBezTo>
                    <a:cubicBezTo>
                      <a:pt x="4708936" y="867668"/>
                      <a:pt x="4729321" y="874716"/>
                      <a:pt x="4749895" y="874716"/>
                    </a:cubicBezTo>
                    <a:cubicBezTo>
                      <a:pt x="4775424" y="874716"/>
                      <a:pt x="4800761" y="868620"/>
                      <a:pt x="4826480" y="866334"/>
                    </a:cubicBezTo>
                    <a:cubicBezTo>
                      <a:pt x="4846482" y="864430"/>
                      <a:pt x="4866867" y="865192"/>
                      <a:pt x="4886870" y="862906"/>
                    </a:cubicBezTo>
                    <a:cubicBezTo>
                      <a:pt x="4903254" y="861190"/>
                      <a:pt x="4919447" y="856810"/>
                      <a:pt x="4935639" y="853190"/>
                    </a:cubicBezTo>
                    <a:cubicBezTo>
                      <a:pt x="4941546" y="851856"/>
                      <a:pt x="4947452" y="846711"/>
                      <a:pt x="4952784" y="847473"/>
                    </a:cubicBezTo>
                    <a:cubicBezTo>
                      <a:pt x="5005745" y="855666"/>
                      <a:pt x="5043847" y="819089"/>
                      <a:pt x="5088617" y="802896"/>
                    </a:cubicBezTo>
                    <a:cubicBezTo>
                      <a:pt x="5135672" y="785749"/>
                      <a:pt x="5181204" y="759461"/>
                      <a:pt x="5233781" y="767271"/>
                    </a:cubicBezTo>
                    <a:cubicBezTo>
                      <a:pt x="5265596" y="772033"/>
                      <a:pt x="5296267" y="783083"/>
                      <a:pt x="5327893" y="789752"/>
                    </a:cubicBezTo>
                    <a:cubicBezTo>
                      <a:pt x="5339132" y="792038"/>
                      <a:pt x="5351705" y="791656"/>
                      <a:pt x="5362946" y="789370"/>
                    </a:cubicBezTo>
                    <a:cubicBezTo>
                      <a:pt x="5417240" y="778891"/>
                      <a:pt x="5470771" y="777367"/>
                      <a:pt x="5524115" y="794514"/>
                    </a:cubicBezTo>
                    <a:cubicBezTo>
                      <a:pt x="5533257" y="797372"/>
                      <a:pt x="5542974" y="800038"/>
                      <a:pt x="5552500" y="800038"/>
                    </a:cubicBezTo>
                    <a:cubicBezTo>
                      <a:pt x="5604697" y="800038"/>
                      <a:pt x="5655944" y="796038"/>
                      <a:pt x="5705857" y="777367"/>
                    </a:cubicBezTo>
                    <a:cubicBezTo>
                      <a:pt x="5722622" y="771080"/>
                      <a:pt x="5743006" y="775081"/>
                      <a:pt x="5761485" y="773557"/>
                    </a:cubicBezTo>
                    <a:cubicBezTo>
                      <a:pt x="5778629" y="772224"/>
                      <a:pt x="5796156" y="771653"/>
                      <a:pt x="5812731" y="767271"/>
                    </a:cubicBezTo>
                    <a:cubicBezTo>
                      <a:pt x="5836925" y="760795"/>
                      <a:pt x="5859404" y="760033"/>
                      <a:pt x="5884361" y="765747"/>
                    </a:cubicBezTo>
                    <a:cubicBezTo>
                      <a:pt x="5908174" y="771080"/>
                      <a:pt x="5933892" y="768415"/>
                      <a:pt x="5958660" y="768605"/>
                    </a:cubicBezTo>
                    <a:cubicBezTo>
                      <a:pt x="5986282" y="768795"/>
                      <a:pt x="6013906" y="768984"/>
                      <a:pt x="6041528" y="768033"/>
                    </a:cubicBezTo>
                    <a:cubicBezTo>
                      <a:pt x="6052579" y="767653"/>
                      <a:pt x="6065151" y="760033"/>
                      <a:pt x="6074297" y="763081"/>
                    </a:cubicBezTo>
                    <a:cubicBezTo>
                      <a:pt x="6103824" y="773366"/>
                      <a:pt x="6133353" y="760985"/>
                      <a:pt x="6162880" y="766509"/>
                    </a:cubicBezTo>
                    <a:cubicBezTo>
                      <a:pt x="6177360" y="769367"/>
                      <a:pt x="6193743" y="761557"/>
                      <a:pt x="6209364" y="760795"/>
                    </a:cubicBezTo>
                    <a:cubicBezTo>
                      <a:pt x="6234892" y="759461"/>
                      <a:pt x="6260419" y="760033"/>
                      <a:pt x="6285948" y="759651"/>
                    </a:cubicBezTo>
                    <a:cubicBezTo>
                      <a:pt x="6294330" y="759461"/>
                      <a:pt x="6302523" y="758699"/>
                      <a:pt x="6310905" y="758316"/>
                    </a:cubicBezTo>
                    <a:cubicBezTo>
                      <a:pt x="6318335" y="757936"/>
                      <a:pt x="6326145" y="756222"/>
                      <a:pt x="6333194" y="757554"/>
                    </a:cubicBezTo>
                    <a:cubicBezTo>
                      <a:pt x="6358723" y="762318"/>
                      <a:pt x="6383869" y="770129"/>
                      <a:pt x="6409586" y="773177"/>
                    </a:cubicBezTo>
                    <a:cubicBezTo>
                      <a:pt x="6431875" y="775843"/>
                      <a:pt x="6454928" y="772224"/>
                      <a:pt x="6477407" y="774129"/>
                    </a:cubicBezTo>
                    <a:cubicBezTo>
                      <a:pt x="6517032" y="777367"/>
                      <a:pt x="6556657" y="783083"/>
                      <a:pt x="6596283" y="786703"/>
                    </a:cubicBezTo>
                    <a:cubicBezTo>
                      <a:pt x="6604857" y="787465"/>
                      <a:pt x="6613809" y="782701"/>
                      <a:pt x="6622573" y="782321"/>
                    </a:cubicBezTo>
                    <a:cubicBezTo>
                      <a:pt x="6650006" y="781369"/>
                      <a:pt x="6677439" y="781177"/>
                      <a:pt x="6704872" y="780607"/>
                    </a:cubicBezTo>
                    <a:cubicBezTo>
                      <a:pt x="6720493" y="780415"/>
                      <a:pt x="6736305" y="780987"/>
                      <a:pt x="6751738" y="779273"/>
                    </a:cubicBezTo>
                    <a:cubicBezTo>
                      <a:pt x="6772120" y="776987"/>
                      <a:pt x="6790599" y="773557"/>
                      <a:pt x="6809650" y="788417"/>
                    </a:cubicBezTo>
                    <a:cubicBezTo>
                      <a:pt x="6816984" y="794180"/>
                      <a:pt x="6824819" y="797942"/>
                      <a:pt x="6832976" y="800428"/>
                    </a:cubicBezTo>
                    <a:close/>
                  </a:path>
                </a:pathLst>
              </a:custGeom>
              <a:blipFill dpi="0" rotWithShape="1">
                <a:blip r:embed="rId2">
                  <a:alphaModFix amt="57000"/>
                </a:blip>
                <a:srcRect/>
                <a:tile tx="0" ty="0" sx="100000" sy="100000" flip="none" algn="tl"/>
              </a:blip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/>
              </a:p>
            </p:txBody>
          </p:sp>
        </p:grp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5F4A3331-D313-6375-B2B0-16D2D8C431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488" b="5488"/>
          <a:stretch/>
        </p:blipFill>
        <p:spPr>
          <a:xfrm>
            <a:off x="835024" y="1751690"/>
            <a:ext cx="4397376" cy="3934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08753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825</Words>
  <Application>Microsoft Office PowerPoint</Application>
  <PresentationFormat>Widescreen</PresentationFormat>
  <Paragraphs>50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Office Theme</vt:lpstr>
      <vt:lpstr>THE BOOMERANG EFFECT  </vt:lpstr>
      <vt:lpstr>THE BOOMERANG EFFECT  </vt:lpstr>
      <vt:lpstr>I. THE PROJECTION OF WORRY (Matthew 6:25-34)  </vt:lpstr>
      <vt:lpstr>I. THE PROJECTION OF WORRY (Matthew 6:25-34)  </vt:lpstr>
      <vt:lpstr>I. THE PROJECTION OF WORRY (Matthew 6:25-34)  </vt:lpstr>
      <vt:lpstr>I. THE PROJECTION OF WORRY (Matthew 6:25-34)  </vt:lpstr>
      <vt:lpstr>II. THE PERSISTENCE OF WANTING (Philippians 4:19) </vt:lpstr>
      <vt:lpstr>III. THE PATHWAY OF WANDERING (Matthew 18:12-14)</vt:lpstr>
      <vt:lpstr>III. THE PATHWAY OF WANDERING (Matthew 18:12-14)</vt:lpstr>
      <vt:lpstr>III. THE PATHWAY OF WANDERING (Matthew 18:12-14)</vt:lpstr>
      <vt:lpstr>III. THE PATHWAY OF WANDERING (Matthew 18:12-14)</vt:lpstr>
      <vt:lpstr>III. THE PATHWAY OF WANDERING (Matthew 18:12-14)</vt:lpstr>
      <vt:lpstr>III. THE PATHWAY OF WANDERING (Matthew 18:12-14)</vt:lpstr>
      <vt:lpstr>III. THE PATHWAY OF WANDERING (Matthew 18:12-14)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Fountaingate Christian</dc:creator>
  <cp:lastModifiedBy>Fountaingate Christian</cp:lastModifiedBy>
  <cp:revision>6</cp:revision>
  <dcterms:created xsi:type="dcterms:W3CDTF">2024-10-11T00:24:50Z</dcterms:created>
  <dcterms:modified xsi:type="dcterms:W3CDTF">2024-10-12T13:27:34Z</dcterms:modified>
</cp:coreProperties>
</file>