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THE ARMOUR OF GOD</a:t>
            </a:r>
            <a:br>
              <a:rPr lang="en-CA" b="1" dirty="0"/>
            </a:br>
            <a:r>
              <a:rPr lang="en-CA" b="1" dirty="0"/>
              <a:t>PART II</a:t>
            </a:r>
            <a:br>
              <a:rPr lang="en-CA" b="1" dirty="0"/>
            </a:br>
            <a:r>
              <a:rPr lang="en-CA" b="1" dirty="0"/>
              <a:t>The Breastplate of Righteousness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627418"/>
            <a:ext cx="8676222" cy="1163782"/>
          </a:xfrm>
        </p:spPr>
        <p:txBody>
          <a:bodyPr>
            <a:normAutofit/>
          </a:bodyPr>
          <a:lstStyle/>
          <a:p>
            <a:r>
              <a:rPr lang="en-CA" sz="4400" b="1" dirty="0"/>
              <a:t>Text: Ephesians 6:14b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8044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IV. HOW DOES IT PROTECT?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dirty="0"/>
              <a:t>A. Imputed Righteousness </a:t>
            </a:r>
            <a:endParaRPr lang="en-CA" sz="4000" i="1" u="sng" dirty="0"/>
          </a:p>
          <a:p>
            <a:pPr marL="0" indent="0">
              <a:buNone/>
            </a:pPr>
            <a:r>
              <a:rPr lang="en-CA" sz="3600" i="1" dirty="0"/>
              <a:t>"God made him who had not sin to be sin for us, so that in him we might become the righteousness of God."</a:t>
            </a:r>
          </a:p>
          <a:p>
            <a:pPr marL="0" indent="0">
              <a:buNone/>
            </a:pPr>
            <a:r>
              <a:rPr lang="en-CA" sz="3600" i="1" dirty="0"/>
              <a:t>												II Corinthians 5:21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1223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IV. HOW DOES IT PROTECT?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dirty="0"/>
              <a:t>B. Imparted Righteousness</a:t>
            </a:r>
          </a:p>
          <a:p>
            <a:pPr marL="0" indent="0">
              <a:buNone/>
            </a:pPr>
            <a:r>
              <a:rPr lang="en-CA" sz="3600" dirty="0"/>
              <a:t>Ephesians 5:27</a:t>
            </a:r>
          </a:p>
          <a:p>
            <a:pPr marL="0" indent="0">
              <a:buNone/>
            </a:pPr>
            <a:endParaRPr lang="en-CA" sz="3600" dirty="0"/>
          </a:p>
          <a:p>
            <a:pPr marL="0" indent="0">
              <a:buNone/>
            </a:pPr>
            <a:r>
              <a:rPr lang="en-CA" sz="3600" i="1" dirty="0"/>
              <a:t>"The man with two tunics should share (impart - </a:t>
            </a:r>
            <a:r>
              <a:rPr lang="en-CA" sz="3600" i="1" dirty="0" err="1"/>
              <a:t>KJV</a:t>
            </a:r>
            <a:r>
              <a:rPr lang="en-CA" sz="3600" i="1" dirty="0"/>
              <a:t>) with him who has none, and the one who has food should do the same."</a:t>
            </a:r>
          </a:p>
          <a:p>
            <a:pPr marL="0" indent="0">
              <a:buNone/>
            </a:pPr>
            <a:r>
              <a:rPr lang="en-CA" sz="3600" i="1" dirty="0"/>
              <a:t>																Luke 3:11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9209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1163782"/>
            <a:ext cx="9905998" cy="1905000"/>
          </a:xfrm>
        </p:spPr>
        <p:txBody>
          <a:bodyPr/>
          <a:lstStyle/>
          <a:p>
            <a:pPr algn="ctr"/>
            <a:r>
              <a:rPr lang="en-CA" b="1" dirty="0"/>
              <a:t>Let Us Ask 4 Questions in Order to</a:t>
            </a:r>
            <a:br>
              <a:rPr lang="en-CA" b="1" dirty="0"/>
            </a:br>
            <a:r>
              <a:rPr lang="en-CA" b="1" dirty="0"/>
              <a:t>Better Understand How this Weapon</a:t>
            </a:r>
            <a:br>
              <a:rPr lang="en-CA" b="1" dirty="0"/>
            </a:br>
            <a:r>
              <a:rPr lang="en-CA" b="1" dirty="0"/>
              <a:t>of Our Spiritual Warfare Works.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38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8654"/>
            <a:ext cx="9905998" cy="1399309"/>
          </a:xfrm>
        </p:spPr>
        <p:txBody>
          <a:bodyPr>
            <a:normAutofit/>
          </a:bodyPr>
          <a:lstStyle/>
          <a:p>
            <a:r>
              <a:rPr lang="en-CA" sz="4000" b="1" dirty="0"/>
              <a:t>I. WHO DOES IT PROTECT?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i="1" dirty="0"/>
              <a:t>Ephesians 1:1; </a:t>
            </a:r>
          </a:p>
          <a:p>
            <a:r>
              <a:rPr lang="en-CA" sz="3600" i="1" dirty="0"/>
              <a:t>Ephesians 2:5;</a:t>
            </a:r>
          </a:p>
          <a:p>
            <a:r>
              <a:rPr lang="en-CA" sz="3600" i="1" dirty="0"/>
              <a:t>Ephesians 2:6;</a:t>
            </a:r>
          </a:p>
          <a:p>
            <a:r>
              <a:rPr lang="en-CA" sz="3600" i="1" dirty="0"/>
              <a:t>Ephesians 2:10;</a:t>
            </a:r>
          </a:p>
          <a:p>
            <a:r>
              <a:rPr lang="en-CA" sz="3600" i="1" dirty="0"/>
              <a:t>Ephesians 2:13;</a:t>
            </a:r>
          </a:p>
          <a:p>
            <a:r>
              <a:rPr lang="en-CA" sz="3600" i="1" dirty="0"/>
              <a:t>Ephesians 2:14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9533575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8654"/>
            <a:ext cx="9905998" cy="1399309"/>
          </a:xfrm>
        </p:spPr>
        <p:txBody>
          <a:bodyPr>
            <a:normAutofit/>
          </a:bodyPr>
          <a:lstStyle/>
          <a:p>
            <a:r>
              <a:rPr lang="en-CA" sz="4000" b="1" dirty="0"/>
              <a:t>I. WHO DOES IT PROTECT?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i="1" dirty="0"/>
              <a:t>"no longer foreigners and aliens, but fellow citizens with God's people and members of God's household,</a:t>
            </a:r>
          </a:p>
          <a:p>
            <a:pPr marL="0" indent="0">
              <a:buNone/>
            </a:pPr>
            <a:r>
              <a:rPr lang="en-CA" sz="3600" i="1" dirty="0"/>
              <a:t>20. built on the foundation of the apostles and prophets, with Christ Jesus himself as the chief cornerstone."</a:t>
            </a:r>
          </a:p>
          <a:p>
            <a:pPr marL="0" indent="0">
              <a:buNone/>
            </a:pPr>
            <a:r>
              <a:rPr lang="en-CA" sz="3600" i="1" dirty="0"/>
              <a:t>													Ephesians 2:19,20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07560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8654"/>
            <a:ext cx="9905998" cy="1399309"/>
          </a:xfrm>
        </p:spPr>
        <p:txBody>
          <a:bodyPr>
            <a:normAutofit/>
          </a:bodyPr>
          <a:lstStyle/>
          <a:p>
            <a:r>
              <a:rPr lang="en-CA" sz="4000" b="1" dirty="0"/>
              <a:t>I. WHO DOES IT PROTECT?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600" i="1" dirty="0"/>
              <a:t>Ephesians 4:5; </a:t>
            </a:r>
          </a:p>
          <a:p>
            <a:r>
              <a:rPr lang="en-CA" sz="3600" i="1" dirty="0"/>
              <a:t>Ephesians 4:22-24;</a:t>
            </a:r>
          </a:p>
          <a:p>
            <a:r>
              <a:rPr lang="en-CA" sz="3600" i="1" dirty="0"/>
              <a:t>Ephesians 5:14, 18,19</a:t>
            </a:r>
          </a:p>
        </p:txBody>
      </p:sp>
    </p:spTree>
    <p:extLst>
      <p:ext uri="{BB962C8B-B14F-4D97-AF65-F5344CB8AC3E}">
        <p14:creationId xmlns:p14="http://schemas.microsoft.com/office/powerpoint/2010/main" val="15057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18654"/>
            <a:ext cx="9905998" cy="1399309"/>
          </a:xfrm>
        </p:spPr>
        <p:txBody>
          <a:bodyPr>
            <a:normAutofit/>
          </a:bodyPr>
          <a:lstStyle/>
          <a:p>
            <a:r>
              <a:rPr lang="en-CA" sz="4000" b="1" dirty="0"/>
              <a:t>II. WHAT DOES IT PROTECT?</a:t>
            </a:r>
            <a:endParaRPr lang="en-CA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528" y="1478972"/>
            <a:ext cx="6913418" cy="51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0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III. WHEN DOES IT PROTECT?</a:t>
            </a:r>
            <a:endParaRPr lang="en-CA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i="1" dirty="0"/>
              <a:t>"I cannot go in these," he (David) said to Saul, "because I am not used to them."</a:t>
            </a:r>
          </a:p>
          <a:p>
            <a:endParaRPr lang="en-CA" sz="3600" i="1" dirty="0"/>
          </a:p>
          <a:p>
            <a:pPr marL="0" indent="0">
              <a:buNone/>
            </a:pPr>
            <a:r>
              <a:rPr lang="en-CA" sz="3600" i="1" dirty="0"/>
              <a:t>											I Samuel 17:39b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79544235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IV. HOW DOES IT PROTECT?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3600" dirty="0"/>
              <a:t>Philippians 3:8</a:t>
            </a:r>
          </a:p>
          <a:p>
            <a:endParaRPr lang="en-CA" sz="3600" i="1" u="sng" dirty="0"/>
          </a:p>
          <a:p>
            <a:pPr marL="0" indent="0">
              <a:buNone/>
            </a:pPr>
            <a:r>
              <a:rPr lang="en-CA" sz="3600" i="1" dirty="0"/>
              <a:t>"Abraham believed God, and it was credited (counted - </a:t>
            </a:r>
            <a:r>
              <a:rPr lang="en-CA" sz="3600" i="1" dirty="0" err="1"/>
              <a:t>KJV</a:t>
            </a:r>
            <a:r>
              <a:rPr lang="en-CA" sz="3600" i="1" dirty="0"/>
              <a:t>)  to him as righteousness."</a:t>
            </a:r>
          </a:p>
          <a:p>
            <a:pPr marL="0" indent="0">
              <a:buNone/>
            </a:pPr>
            <a:r>
              <a:rPr lang="en-CA" sz="3600" i="1" dirty="0"/>
              <a:t>															Romans 4:3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195291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b="1" dirty="0"/>
              <a:t>IV. HOW DOES IT PROTECT?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CA" sz="4000" b="1" dirty="0"/>
              <a:t>A. Imputed Righteousness </a:t>
            </a:r>
            <a:endParaRPr lang="en-CA" sz="4000" i="1" u="sng" dirty="0"/>
          </a:p>
          <a:p>
            <a:pPr marL="0" indent="0">
              <a:buNone/>
            </a:pPr>
            <a:r>
              <a:rPr lang="en-CA" sz="3600" i="1" dirty="0"/>
              <a:t>"and be found in him, not having a righteousness of my own that comes from the law, but that which is through faith in Christ - the righteousness that comes from God and is by faith."</a:t>
            </a:r>
          </a:p>
          <a:p>
            <a:pPr marL="0" indent="0">
              <a:buNone/>
            </a:pPr>
            <a:r>
              <a:rPr lang="en-CA" sz="3600" i="1" dirty="0"/>
              <a:t>														Philippians 3:9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11330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34</TotalTime>
  <Words>301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Mesh</vt:lpstr>
      <vt:lpstr>THE ARMOUR OF GOD PART II The Breastplate of Righteousness</vt:lpstr>
      <vt:lpstr>Let Us Ask 4 Questions in Order to Better Understand How this Weapon of Our Spiritual Warfare Works.</vt:lpstr>
      <vt:lpstr>I. WHO DOES IT PROTECT?</vt:lpstr>
      <vt:lpstr>I. WHO DOES IT PROTECT?</vt:lpstr>
      <vt:lpstr>I. WHO DOES IT PROTECT?</vt:lpstr>
      <vt:lpstr>II. WHAT DOES IT PROTECT?</vt:lpstr>
      <vt:lpstr>III. WHEN DOES IT PROTECT?</vt:lpstr>
      <vt:lpstr>IV. HOW DOES IT PROTECT?</vt:lpstr>
      <vt:lpstr>IV. HOW DOES IT PROTECT?</vt:lpstr>
      <vt:lpstr>IV. HOW DOES IT PROTECT?</vt:lpstr>
      <vt:lpstr>IV. HOW DOES IT PROTECT?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ARMOUR OF GOD PART II The Breastplate of Righteousness</dc:title>
  <dc:creator>Brad Montsion</dc:creator>
  <cp:lastModifiedBy>Brad Montsion</cp:lastModifiedBy>
  <cp:revision>5</cp:revision>
  <dcterms:created xsi:type="dcterms:W3CDTF">2017-02-22T19:29:40Z</dcterms:created>
  <dcterms:modified xsi:type="dcterms:W3CDTF">2017-02-22T20:29:02Z</dcterms:modified>
</cp:coreProperties>
</file>