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8" r:id="rId5"/>
    <p:sldId id="335" r:id="rId6"/>
    <p:sldId id="336" r:id="rId7"/>
    <p:sldId id="337" r:id="rId8"/>
    <p:sldId id="338" r:id="rId9"/>
    <p:sldId id="339" r:id="rId10"/>
    <p:sldId id="341" r:id="rId11"/>
    <p:sldId id="342" r:id="rId12"/>
    <p:sldId id="343" r:id="rId13"/>
    <p:sldId id="34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12/25/2021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9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00696" y="4885351"/>
            <a:ext cx="8133478" cy="940240"/>
          </a:xfrm>
        </p:spPr>
        <p:txBody>
          <a:bodyPr>
            <a:normAutofit fontScale="90000"/>
          </a:bodyPr>
          <a:lstStyle/>
          <a:p>
            <a:r>
              <a:rPr lang="en-CA" sz="4900" b="1" i="0" u="none" strike="noStrike" baseline="0" dirty="0"/>
              <a:t>THE CHALLENGE OF HOPE</a:t>
            </a:r>
            <a:br>
              <a:rPr lang="en-CA" sz="1800" b="1" i="0" u="none" strike="noStrike" baseline="0" dirty="0"/>
            </a:br>
            <a:br>
              <a:rPr lang="en-CA" sz="1800" b="1" i="0" u="none" strike="noStrike" baseline="0" dirty="0"/>
            </a:b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Autofit/>
          </a:bodyPr>
          <a:lstStyle/>
          <a:p>
            <a:r>
              <a:rPr lang="en-CA" sz="3600" b="1" i="0" u="none" strike="noStrike" baseline="0" dirty="0"/>
              <a:t>Text: Psalm 33:17</a:t>
            </a:r>
            <a:endParaRPr lang="en-US" sz="36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6" y="-2"/>
            <a:ext cx="7555992" cy="609601"/>
          </a:xfrm>
        </p:spPr>
        <p:txBody>
          <a:bodyPr>
            <a:noAutofit/>
          </a:bodyPr>
          <a:lstStyle/>
          <a:p>
            <a:r>
              <a:rPr lang="en-CA" sz="2400" b="1" i="0" u="none" strike="noStrike" baseline="0" dirty="0"/>
              <a:t>III. Do We Place our Hope in God (I Timothy 4:10)?</a:t>
            </a:r>
            <a:endParaRPr lang="en-US" sz="2400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7" y="2113135"/>
            <a:ext cx="6975425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</a:t>
            </a:r>
            <a:r>
              <a:rPr lang="en-CA" sz="3600" b="0" i="1" u="sng" strike="noStrike" baseline="0" dirty="0"/>
              <a:t>But those who hope in the LORD will renew their strength</a:t>
            </a:r>
            <a:r>
              <a:rPr lang="en-CA" sz="3600" b="0" i="1" u="none" strike="noStrike" baseline="0" dirty="0"/>
              <a:t>.  They will soar on wings like eagles; they will run and not grow weary, they will walk and not be faint.</a:t>
            </a:r>
          </a:p>
          <a:p>
            <a:pPr marL="0" indent="0">
              <a:buNone/>
            </a:pPr>
            <a:r>
              <a:rPr lang="en-CA" sz="3600" i="1" dirty="0"/>
              <a:t>				   </a:t>
            </a:r>
            <a:r>
              <a:rPr lang="en-CA" sz="3600" b="0" i="1" u="none" strike="noStrike" baseline="0" dirty="0"/>
              <a:t>Isaiah 40:31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8187091" y="2484432"/>
            <a:ext cx="3358478" cy="18891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73688-0CFD-4ACD-A33D-99F8376F171C}"/>
              </a:ext>
            </a:extLst>
          </p:cNvPr>
          <p:cNvSpPr txBox="1"/>
          <p:nvPr/>
        </p:nvSpPr>
        <p:spPr>
          <a:xfrm>
            <a:off x="128107" y="655068"/>
            <a:ext cx="752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0" u="none" strike="noStrike" baseline="0" dirty="0"/>
              <a:t>C. His Unending Strength - Isaiah 40:31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4778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73" y="2336873"/>
            <a:ext cx="5297077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“A horse is a vain hope for deliverance; despite all its great strength it cannot save.”</a:t>
            </a:r>
          </a:p>
          <a:p>
            <a:pPr marL="0" marR="21600" indent="0">
              <a:buNone/>
            </a:pPr>
            <a:r>
              <a:rPr lang="en-CA" sz="3600" b="0" i="1" u="none" strike="noStrike" baseline="0" dirty="0"/>
              <a:t>		   Psalm 33:17</a:t>
            </a:r>
            <a:endParaRPr lang="en-US" sz="360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753228"/>
            <a:ext cx="6271491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I. Do We Place our Hope in Horses (Psalm 33:17)?</a:t>
            </a:r>
            <a:endParaRPr lang="en-US" sz="40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73" y="2336873"/>
            <a:ext cx="5297077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“Yet I will show love to the house of Judah; and I will save them – not by bow, sword or battle, or by horses and horsemen, but by the LORD their God.”</a:t>
            </a:r>
          </a:p>
          <a:p>
            <a:pPr marL="0" marR="21600" indent="0">
              <a:buNone/>
            </a:pPr>
            <a:r>
              <a:rPr lang="en-CA" sz="3600" i="1" dirty="0"/>
              <a:t>			  </a:t>
            </a:r>
            <a:r>
              <a:rPr lang="en-CA" sz="3600" b="0" i="1" u="none" strike="noStrike" baseline="0" dirty="0"/>
              <a:t>Hosea 1:7</a:t>
            </a:r>
            <a:endParaRPr lang="en-CA" sz="3600" b="0" i="0" u="none" strike="noStrike" baseline="0" dirty="0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753228"/>
            <a:ext cx="6271491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I. Do We Place our Hope in Horses (Psalm 33:17)?</a:t>
            </a:r>
            <a:endParaRPr lang="en-US" sz="40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619" y="2336873"/>
            <a:ext cx="5624946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dirty="0">
                <a:effectLst/>
                <a:latin typeface="Trebuchet MS" panose="020B0603020202020204" pitchFamily="34" charset="0"/>
              </a:rPr>
              <a:t>“But God chose the foolish things of the world to shame the wise; God chose the weak things of the world to shame the strong.”</a:t>
            </a:r>
          </a:p>
          <a:p>
            <a:pPr marL="0" indent="0">
              <a:buNone/>
            </a:pPr>
            <a:r>
              <a:rPr lang="en-CA" sz="3600" i="1" u="none" strike="noStrike" baseline="0" dirty="0">
                <a:latin typeface="Trebuchet MS" panose="020B0603020202020204" pitchFamily="34" charset="0"/>
              </a:rPr>
              <a:t>	</a:t>
            </a:r>
            <a:r>
              <a:rPr lang="en-CA" sz="3600" i="1" dirty="0">
                <a:latin typeface="Trebuchet MS" panose="020B0603020202020204" pitchFamily="34" charset="0"/>
              </a:rPr>
              <a:t>     </a:t>
            </a:r>
            <a:r>
              <a:rPr lang="en-CA" sz="3600" i="1" u="none" strike="noStrike" baseline="0" dirty="0">
                <a:latin typeface="Trebuchet MS" panose="020B0603020202020204" pitchFamily="34" charset="0"/>
              </a:rPr>
              <a:t>I Corinthians 1:27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753228"/>
            <a:ext cx="6271491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I. Do We Place our Hope in Horses (Psalm 33:17)?</a:t>
            </a:r>
            <a:endParaRPr lang="en-US" sz="40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7" y="2121426"/>
            <a:ext cx="5624946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dirty="0">
                <a:effectLst/>
              </a:rPr>
              <a:t>“That is why, for Christ’s sake, I delight in weaknesses, in insults, in hardships, in persecutions, in difficulties. For when I am weak, then I am strong.”</a:t>
            </a:r>
          </a:p>
          <a:p>
            <a:pPr marL="0" indent="0">
              <a:buNone/>
            </a:pPr>
            <a:r>
              <a:rPr lang="en-CA" sz="3600" i="1" dirty="0"/>
              <a:t>	   II Corinthians 12:10</a:t>
            </a:r>
            <a:endParaRPr lang="en-CA" sz="3600" b="0" i="1" dirty="0">
              <a:effectLst/>
            </a:endParaRPr>
          </a:p>
          <a:p>
            <a:pPr marL="0" indent="0">
              <a:buNone/>
            </a:pP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63" r="24720" b="1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7" y="753228"/>
            <a:ext cx="6271491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I. Do We Place our Hope in Horses (Psalm 33:17)?</a:t>
            </a:r>
            <a:endParaRPr lang="en-US" sz="400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E4055289-E0C6-4BD3-83C1-D3C305932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91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3D0E302E-D9CD-4301-A67C-2F0F43791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2116667"/>
            <a:ext cx="10439400" cy="3793206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CA457133-9802-4229-B919-FF91AE235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35174CBE-3C8C-4936-BADC-26BFB4F07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II. Do We Place our Hope in Fortresses (Zechariah 9:12)?</a:t>
            </a:r>
            <a:endParaRPr lang="en-US" sz="4000" dirty="0"/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74CBD692-4D03-4764-98E3-F9578385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932BC668-4D51-4090-89E3-5613B832E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“Return to your fortresses, </a:t>
            </a:r>
            <a:r>
              <a:rPr lang="en-CA" sz="3600" b="1" i="1" u="none" strike="noStrike" baseline="0" dirty="0"/>
              <a:t>O prisoners of hope</a:t>
            </a:r>
            <a:r>
              <a:rPr lang="en-CA" sz="3600" b="0" i="1" u="none" strike="noStrike" baseline="0" dirty="0"/>
              <a:t>; even now I announced that I’ll restore twice as much to you.”</a:t>
            </a:r>
          </a:p>
          <a:p>
            <a:pPr marL="0" marR="21600" indent="0">
              <a:buNone/>
            </a:pPr>
            <a:r>
              <a:rPr lang="en-CA" sz="3600" b="0" i="1" u="none" strike="noStrike" baseline="0" dirty="0"/>
              <a:t>						Zechariah 9:12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14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Autofit/>
          </a:bodyPr>
          <a:lstStyle/>
          <a:p>
            <a:r>
              <a:rPr lang="en-CA" sz="4000" b="1" i="0" u="none" strike="noStrike" baseline="0" dirty="0"/>
              <a:t>III. Do We Place our Hope in God (I Timothy 4:10)?</a:t>
            </a:r>
            <a:endParaRPr lang="en-US" sz="4000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“. . . </a:t>
            </a:r>
            <a:r>
              <a:rPr lang="en-CA" sz="3600" b="0" i="1" u="sng" strike="noStrike" baseline="0" dirty="0"/>
              <a:t>We have put our hope in the living God</a:t>
            </a:r>
            <a:r>
              <a:rPr lang="en-CA" sz="3600" b="0" i="1" u="none" strike="noStrike" baseline="0" dirty="0"/>
              <a:t>, who is the Savior of all men, and especially of those who believe.”</a:t>
            </a:r>
          </a:p>
          <a:p>
            <a:pPr marL="0" indent="0">
              <a:buNone/>
            </a:pPr>
            <a:r>
              <a:rPr lang="en-CA" sz="3600" b="0" i="1" u="none" strike="noStrike" baseline="0" dirty="0"/>
              <a:t>			I Timothy 4:10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8187091" y="2484432"/>
            <a:ext cx="3358478" cy="18891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2294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6" y="-2"/>
            <a:ext cx="7555992" cy="609601"/>
          </a:xfrm>
        </p:spPr>
        <p:txBody>
          <a:bodyPr>
            <a:noAutofit/>
          </a:bodyPr>
          <a:lstStyle/>
          <a:p>
            <a:r>
              <a:rPr lang="en-CA" sz="2400" b="1" i="0" u="none" strike="noStrike" baseline="0" dirty="0"/>
              <a:t>III. Do We Place our Hope in God (I Timothy 4:10)?</a:t>
            </a:r>
            <a:endParaRPr lang="en-US" sz="2400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7" y="2113135"/>
            <a:ext cx="6975425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“May those who fear you rejoice when they see me, for </a:t>
            </a:r>
            <a:r>
              <a:rPr lang="en-CA" sz="3600" b="0" i="1" u="sng" strike="noStrike" baseline="0" dirty="0"/>
              <a:t>I have put my hope in your word.</a:t>
            </a:r>
            <a:r>
              <a:rPr lang="en-CA" sz="3600" b="0" i="1" u="none" strike="noStrike" baseline="0" dirty="0"/>
              <a:t>”</a:t>
            </a:r>
          </a:p>
          <a:p>
            <a:pPr marL="0" marR="21600" indent="0">
              <a:buNone/>
            </a:pPr>
            <a:r>
              <a:rPr lang="en-CA" sz="3600" b="0" i="1" u="none" strike="noStrike" baseline="0" dirty="0"/>
              <a:t>				Psalm 119:74</a:t>
            </a:r>
          </a:p>
          <a:p>
            <a:endParaRPr lang="en-CA" sz="3600" b="0" i="1" u="none" strike="noStrike" baseline="0" dirty="0"/>
          </a:p>
          <a:p>
            <a:pPr marL="0" marR="21600" indent="0">
              <a:buNone/>
            </a:pPr>
            <a:r>
              <a:rPr lang="en-CA" sz="3600" b="0" i="1" u="none" strike="noStrike" baseline="0" dirty="0"/>
              <a:t>“I wait for LORD, my soul waits,</a:t>
            </a:r>
            <a:r>
              <a:rPr lang="en-CA" sz="3600" b="0" i="1" u="sng" strike="noStrike" baseline="0" dirty="0"/>
              <a:t> and in his word I put my hope</a:t>
            </a:r>
            <a:r>
              <a:rPr lang="en-CA" sz="3600" b="0" i="1" u="none" strike="noStrike" baseline="0" dirty="0"/>
              <a:t>.”</a:t>
            </a:r>
          </a:p>
          <a:p>
            <a:pPr marL="0" indent="0">
              <a:buNone/>
            </a:pPr>
            <a:r>
              <a:rPr lang="en-CA" sz="3600" b="0" i="1" u="none" strike="noStrike" baseline="0" dirty="0"/>
              <a:t>				Psalm 130:5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8187091" y="2484432"/>
            <a:ext cx="3358478" cy="18891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73688-0CFD-4ACD-A33D-99F8376F171C}"/>
              </a:ext>
            </a:extLst>
          </p:cNvPr>
          <p:cNvSpPr txBox="1"/>
          <p:nvPr/>
        </p:nvSpPr>
        <p:spPr>
          <a:xfrm>
            <a:off x="128107" y="655068"/>
            <a:ext cx="752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0" u="none" strike="noStrike" baseline="0" dirty="0"/>
              <a:t>A. His Uncompromising Word - Psalm 119:74; 130:5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33465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3FECAD23-900F-4F1B-A441-6A68749F8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7943801-CAEC-4F98-9332-2A4D91284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8A233090-6C39-4F59-8A0F-86F011A7E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84DCAA0-4BF1-4FB9-97BA-D6BA630419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6" y="-2"/>
            <a:ext cx="7555992" cy="609601"/>
          </a:xfrm>
        </p:spPr>
        <p:txBody>
          <a:bodyPr>
            <a:noAutofit/>
          </a:bodyPr>
          <a:lstStyle/>
          <a:p>
            <a:r>
              <a:rPr lang="en-CA" sz="2400" b="1" i="0" u="none" strike="noStrike" baseline="0" dirty="0"/>
              <a:t>III. Do We Place our Hope in God (I Timothy 4:10)?</a:t>
            </a:r>
            <a:endParaRPr lang="en-US" sz="2400" dirty="0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BC2FEA5-B399-458A-8393-E06CE40DB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107" y="2113135"/>
            <a:ext cx="6975425" cy="35993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CA" sz="3600" b="0" i="1" u="none" strike="noStrike" baseline="0" dirty="0"/>
              <a:t>“The LORD delights in those who fear him,</a:t>
            </a:r>
            <a:r>
              <a:rPr lang="en-CA" sz="3600" b="1" i="1" u="none" strike="noStrike" baseline="0" dirty="0"/>
              <a:t> </a:t>
            </a:r>
            <a:r>
              <a:rPr lang="en-CA" sz="3600" b="1" i="1" u="sng" strike="noStrike" baseline="0" dirty="0"/>
              <a:t>who put their hope in his unfailing love</a:t>
            </a:r>
            <a:r>
              <a:rPr lang="en-CA" sz="3600" b="0" i="1" u="none" strike="noStrike" baseline="0" dirty="0"/>
              <a:t>.”</a:t>
            </a:r>
          </a:p>
          <a:p>
            <a:pPr marL="0" marR="21600" indent="0">
              <a:buNone/>
            </a:pPr>
            <a:r>
              <a:rPr lang="en-CA" sz="3600" i="1" dirty="0"/>
              <a:t>				</a:t>
            </a:r>
            <a:r>
              <a:rPr lang="en-CA" sz="3600" b="0" i="1" u="none" strike="noStrike" baseline="0" dirty="0"/>
              <a:t>Psalm 147:11</a:t>
            </a:r>
            <a:endParaRPr lang="en-CA" sz="3600" b="0" i="1" u="none" strike="noStrike" baseline="0" dirty="0">
              <a:latin typeface="Trebuchet MS" panose="020B0603020202020204" pitchFamily="34" charset="0"/>
            </a:endParaRPr>
          </a:p>
        </p:txBody>
      </p:sp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1"/>
          <a:stretch/>
        </p:blipFill>
        <p:spPr>
          <a:xfrm>
            <a:off x="8187091" y="2484432"/>
            <a:ext cx="3358478" cy="1889135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73688-0CFD-4ACD-A33D-99F8376F171C}"/>
              </a:ext>
            </a:extLst>
          </p:cNvPr>
          <p:cNvSpPr txBox="1"/>
          <p:nvPr/>
        </p:nvSpPr>
        <p:spPr>
          <a:xfrm>
            <a:off x="128107" y="655068"/>
            <a:ext cx="75276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i="0" u="none" strike="noStrike" baseline="0" dirty="0"/>
              <a:t>B. His Unfailing Love - Psalm 147:11</a:t>
            </a:r>
            <a:endParaRPr lang="en-CA" sz="4000" dirty="0"/>
          </a:p>
        </p:txBody>
      </p:sp>
    </p:spTree>
    <p:extLst>
      <p:ext uri="{BB962C8B-B14F-4D97-AF65-F5344CB8AC3E}">
        <p14:creationId xmlns:p14="http://schemas.microsoft.com/office/powerpoint/2010/main" val="14978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39</TotalTime>
  <Words>489</Words>
  <Application>Microsoft Office PowerPoint</Application>
  <PresentationFormat>Widescreen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Trebuchet MS</vt:lpstr>
      <vt:lpstr>Berlin</vt:lpstr>
      <vt:lpstr>THE CHALLENGE OF HOPE  </vt:lpstr>
      <vt:lpstr>I. Do We Place our Hope in Horses (Psalm 33:17)?</vt:lpstr>
      <vt:lpstr>I. Do We Place our Hope in Horses (Psalm 33:17)?</vt:lpstr>
      <vt:lpstr>I. Do We Place our Hope in Horses (Psalm 33:17)?</vt:lpstr>
      <vt:lpstr>I. Do We Place our Hope in Horses (Psalm 33:17)?</vt:lpstr>
      <vt:lpstr>II. Do We Place our Hope in Fortresses (Zechariah 9:12)?</vt:lpstr>
      <vt:lpstr>III. Do We Place our Hope in God (I Timothy 4:10)?</vt:lpstr>
      <vt:lpstr>III. Do We Place our Hope in God (I Timothy 4:10)?</vt:lpstr>
      <vt:lpstr>III. Do We Place our Hope in God (I Timothy 4:10)?</vt:lpstr>
      <vt:lpstr>III. Do We Place our Hope in God (I Timothy 4:10)?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CHALLENGE OF HOPE  </dc:title>
  <dc:creator>Fountaingate Christian</dc:creator>
  <cp:lastModifiedBy>Fountaingate Christian</cp:lastModifiedBy>
  <cp:revision>6</cp:revision>
  <dcterms:created xsi:type="dcterms:W3CDTF">2021-12-26T00:52:25Z</dcterms:created>
  <dcterms:modified xsi:type="dcterms:W3CDTF">2021-12-26T01:31:44Z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