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Saturday, November 27,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337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Saturday, November 27,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9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Saturday, November 27,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3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Saturday, November 27,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1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Saturday, November 27,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5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Saturday, November 27,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8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Saturday, November 27,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Saturday, November 27,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734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Saturday, November 27,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4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Saturday, November 27,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4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Saturday, November 27,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1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Saturday, November 27,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532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D6A9F-B883-4584-84CD-C73371EF2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549275"/>
            <a:ext cx="5452772" cy="984885"/>
          </a:xfrm>
        </p:spPr>
        <p:txBody>
          <a:bodyPr wrap="square" anchor="ctr">
            <a:noAutofit/>
          </a:bodyPr>
          <a:lstStyle/>
          <a:p>
            <a:r>
              <a:rPr lang="en-CA" sz="5400" b="1" i="0" u="none" strike="noStrike" baseline="0" dirty="0"/>
              <a:t>THE CONDITION OF HOPE</a:t>
            </a:r>
            <a:endParaRPr lang="en-CA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D2B881-D116-41E5-BAF6-DBAFECC70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0575" y="549275"/>
            <a:ext cx="4498976" cy="984885"/>
          </a:xfrm>
        </p:spPr>
        <p:txBody>
          <a:bodyPr anchor="ctr">
            <a:noAutofit/>
          </a:bodyPr>
          <a:lstStyle/>
          <a:p>
            <a:pPr algn="ctr"/>
            <a:r>
              <a:rPr lang="en-CA" sz="4000" b="1" i="0" u="none" strike="noStrike" baseline="0" dirty="0"/>
              <a:t>Text:</a:t>
            </a:r>
          </a:p>
          <a:p>
            <a:pPr algn="ctr"/>
            <a:r>
              <a:rPr lang="en-CA" sz="4000" b="1" i="0" u="none" strike="noStrike" baseline="0" dirty="0"/>
              <a:t>I Thessalonians 5:8</a:t>
            </a:r>
            <a:endParaRPr lang="en-CA" sz="4000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 descr="Mountain reflected in lake">
            <a:extLst>
              <a:ext uri="{FF2B5EF4-FFF2-40B4-BE49-F238E27FC236}">
                <a16:creationId xmlns:a16="http://schemas.microsoft.com/office/drawing/2014/main" id="{29B2BD17-BFE1-4A32-BCAF-3707CC4635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44" b="24187"/>
          <a:stretch/>
        </p:blipFill>
        <p:spPr>
          <a:xfrm>
            <a:off x="20" y="2083435"/>
            <a:ext cx="12191980" cy="4774564"/>
          </a:xfrm>
          <a:custGeom>
            <a:avLst/>
            <a:gdLst/>
            <a:ahLst/>
            <a:cxnLst/>
            <a:rect l="l" t="t" r="r" b="b"/>
            <a:pathLst>
              <a:path w="12192000" h="4774564">
                <a:moveTo>
                  <a:pt x="0" y="0"/>
                </a:moveTo>
                <a:lnTo>
                  <a:pt x="12192000" y="0"/>
                </a:lnTo>
                <a:lnTo>
                  <a:pt x="12192000" y="4774564"/>
                </a:lnTo>
                <a:lnTo>
                  <a:pt x="0" y="4774564"/>
                </a:lnTo>
                <a:close/>
              </a:path>
            </a:pathLst>
          </a:cu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337EA23-6703-4C96-9EEB-A408CBDD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7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ountain reflected in lake">
            <a:extLst>
              <a:ext uri="{FF2B5EF4-FFF2-40B4-BE49-F238E27FC236}">
                <a16:creationId xmlns:a16="http://schemas.microsoft.com/office/drawing/2014/main" id="{29B2BD17-BFE1-4A32-BCAF-3707CC4635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67" b="11064"/>
          <a:stretch/>
        </p:blipFill>
        <p:spPr>
          <a:xfrm>
            <a:off x="0" y="0"/>
            <a:ext cx="1219198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D6A9F-B883-4584-84CD-C73371EF2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>
            <a:normAutofit fontScale="90000"/>
          </a:bodyPr>
          <a:lstStyle/>
          <a:p>
            <a:r>
              <a:rPr lang="en-CA" b="1" dirty="0"/>
              <a:t>What Will Hope in God Do for You Personally?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50412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D6A9F-B883-4584-84CD-C73371EF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271" y="991582"/>
            <a:ext cx="6074184" cy="2028710"/>
          </a:xfrm>
        </p:spPr>
        <p:txBody>
          <a:bodyPr anchor="b">
            <a:noAutofit/>
          </a:bodyPr>
          <a:lstStyle/>
          <a:p>
            <a:r>
              <a:rPr lang="en-CA" sz="4800" b="1" dirty="0"/>
              <a:t>I. HOPE WILL BRING YOU JOY (Romans 12:12)</a:t>
            </a:r>
            <a:endParaRPr lang="en-CA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CB970-7BFA-43A4-A956-829B21E0D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6074184" cy="2678953"/>
          </a:xfrm>
        </p:spPr>
        <p:txBody>
          <a:bodyPr>
            <a:noAutofit/>
          </a:bodyPr>
          <a:lstStyle/>
          <a:p>
            <a:r>
              <a:rPr lang="en-CA" sz="4000" b="0" i="1" u="sng" strike="noStrike" baseline="0" dirty="0"/>
              <a:t>“Be joyful in hope,</a:t>
            </a:r>
            <a:r>
              <a:rPr lang="en-CA" sz="4000" b="0" i="1" u="none" strike="noStrike" baseline="0" dirty="0"/>
              <a:t> patient in affliction, faithful in prayer.”</a:t>
            </a:r>
          </a:p>
          <a:p>
            <a:r>
              <a:rPr lang="en-CA" sz="4000" b="0" i="1" u="none" strike="noStrike" baseline="0" dirty="0"/>
              <a:t>	            Romans 12:12</a:t>
            </a:r>
            <a:endParaRPr lang="en-CA" sz="4000" dirty="0"/>
          </a:p>
        </p:txBody>
      </p:sp>
      <p:pic>
        <p:nvPicPr>
          <p:cNvPr id="4" name="Picture 3" descr="Mountain reflected in lake">
            <a:extLst>
              <a:ext uri="{FF2B5EF4-FFF2-40B4-BE49-F238E27FC236}">
                <a16:creationId xmlns:a16="http://schemas.microsoft.com/office/drawing/2014/main" id="{29B2BD17-BFE1-4A32-BCAF-3707CC4635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68" r="26952"/>
          <a:stretch/>
        </p:blipFill>
        <p:spPr>
          <a:xfrm>
            <a:off x="6640455" y="606796"/>
            <a:ext cx="4868976" cy="5644408"/>
          </a:xfrm>
          <a:custGeom>
            <a:avLst/>
            <a:gdLst/>
            <a:ahLst/>
            <a:cxnLst/>
            <a:rect l="l" t="t" r="r" b="b"/>
            <a:pathLst>
              <a:path w="4868976" h="5644408">
                <a:moveTo>
                  <a:pt x="2398421" y="0"/>
                </a:moveTo>
                <a:lnTo>
                  <a:pt x="4868973" y="1424628"/>
                </a:lnTo>
                <a:lnTo>
                  <a:pt x="4868976" y="1424625"/>
                </a:lnTo>
                <a:lnTo>
                  <a:pt x="4868976" y="1424628"/>
                </a:lnTo>
                <a:lnTo>
                  <a:pt x="4868976" y="4219781"/>
                </a:lnTo>
                <a:lnTo>
                  <a:pt x="2398419" y="5644408"/>
                </a:lnTo>
                <a:lnTo>
                  <a:pt x="0" y="4219781"/>
                </a:lnTo>
                <a:lnTo>
                  <a:pt x="0" y="1424628"/>
                </a:lnTo>
                <a:lnTo>
                  <a:pt x="0" y="1424625"/>
                </a:lnTo>
                <a:lnTo>
                  <a:pt x="3" y="142462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2935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76424EA-2FE7-47E5-99E5-7EDD3063F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ountain reflected in lake">
            <a:extLst>
              <a:ext uri="{FF2B5EF4-FFF2-40B4-BE49-F238E27FC236}">
                <a16:creationId xmlns:a16="http://schemas.microsoft.com/office/drawing/2014/main" id="{29B2BD17-BFE1-4A32-BCAF-3707CC4635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67" b="11064"/>
          <a:stretch/>
        </p:blipFill>
        <p:spPr>
          <a:xfrm>
            <a:off x="19" y="11956"/>
            <a:ext cx="12191981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48550" y="0"/>
            <a:ext cx="474345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D6A9F-B883-4584-84CD-C73371EF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957" y="895247"/>
            <a:ext cx="4636635" cy="1310663"/>
          </a:xfrm>
        </p:spPr>
        <p:txBody>
          <a:bodyPr vert="horz" wrap="square" lIns="0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CA" sz="4000" b="1" dirty="0"/>
              <a:t>II. Hope Will Bring You Assurance</a:t>
            </a:r>
            <a:endParaRPr lang="en-US" sz="4000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CB970-7BFA-43A4-A956-829B21E0D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0656" y="2479452"/>
            <a:ext cx="4626441" cy="2202890"/>
          </a:xfrm>
        </p:spPr>
        <p:txBody>
          <a:bodyPr vert="horz" wrap="square" lIns="0" tIns="0" rIns="0" bIns="0" rtlCol="0">
            <a:noAutofit/>
          </a:bodyPr>
          <a:lstStyle/>
          <a:p>
            <a:r>
              <a:rPr lang="en-US" sz="3200" b="0" i="1" strike="noStrike" baseline="0" dirty="0">
                <a:solidFill>
                  <a:schemeClr val="tx1">
                    <a:alpha val="60000"/>
                  </a:schemeClr>
                </a:solidFill>
              </a:rPr>
              <a:t>“</a:t>
            </a:r>
            <a:r>
              <a:rPr lang="en-CA" sz="3200" b="0" i="1" u="none" strike="noStrike" baseline="0" dirty="0"/>
              <a:t>To them God has chosen to make known among the Gentiles the glorious riches of this mystery, which is Christ in you, </a:t>
            </a:r>
            <a:r>
              <a:rPr lang="en-CA" sz="3200" b="0" i="1" u="sng" strike="noStrike" baseline="0" dirty="0"/>
              <a:t>the hope of glory.</a:t>
            </a:r>
            <a:r>
              <a:rPr lang="en-CA" sz="3200" b="0" i="1" u="none" strike="noStrike" baseline="0" dirty="0"/>
              <a:t>”</a:t>
            </a:r>
          </a:p>
          <a:p>
            <a:r>
              <a:rPr lang="en-CA" sz="3200" b="0" i="1" u="none" strike="noStrike" baseline="0" dirty="0"/>
              <a:t>	Colossians 1:27</a:t>
            </a:r>
            <a:endParaRPr lang="en-US" sz="3200" kern="1200" dirty="0">
              <a:solidFill>
                <a:schemeClr val="tx1">
                  <a:alpha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592A8CB-0B0A-43A5-86F4-712B0C469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10915301" y="5534728"/>
            <a:ext cx="667802" cy="631474"/>
            <a:chOff x="10478914" y="1506691"/>
            <a:chExt cx="667802" cy="631474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C63B2AC-3D19-416D-A37F-2DDA8A365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A474391-1271-45F9-A39C-8641371AB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3F7CD3B8-4EAD-4444-9EB3-CA03A6612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078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76424EA-2FE7-47E5-99E5-7EDD3063F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ountain reflected in lake">
            <a:extLst>
              <a:ext uri="{FF2B5EF4-FFF2-40B4-BE49-F238E27FC236}">
                <a16:creationId xmlns:a16="http://schemas.microsoft.com/office/drawing/2014/main" id="{29B2BD17-BFE1-4A32-BCAF-3707CC4635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67" b="11064"/>
          <a:stretch/>
        </p:blipFill>
        <p:spPr>
          <a:xfrm>
            <a:off x="19" y="11956"/>
            <a:ext cx="12191981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48550" y="0"/>
            <a:ext cx="474345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D6A9F-B883-4584-84CD-C73371EF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913" y="558863"/>
            <a:ext cx="4636635" cy="1310663"/>
          </a:xfrm>
        </p:spPr>
        <p:txBody>
          <a:bodyPr vert="horz" wrap="square" lIns="0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CA" sz="4000" b="1" dirty="0"/>
              <a:t>II. Hope Will Bring You Assurance</a:t>
            </a:r>
            <a:endParaRPr lang="en-US" sz="4000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CB970-7BFA-43A4-A956-829B21E0D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7913" y="1869526"/>
            <a:ext cx="4626441" cy="2202890"/>
          </a:xfrm>
        </p:spPr>
        <p:txBody>
          <a:bodyPr vert="horz" wrap="square" lIns="0" tIns="0" rIns="0" bIns="0" rtlCol="0">
            <a:noAutofit/>
          </a:bodyPr>
          <a:lstStyle/>
          <a:p>
            <a:r>
              <a:rPr lang="en-CA" sz="3200" b="0" i="1" u="none" strike="noStrike" baseline="0" dirty="0"/>
              <a:t>“But since we belong to the day, let us be self controlled, putting on faith and love as a breastplate, </a:t>
            </a:r>
            <a:r>
              <a:rPr lang="en-CA" sz="3200" b="0" i="1" u="sng" strike="noStrike" baseline="0" dirty="0"/>
              <a:t>and the hope of salvation as a helmet.</a:t>
            </a:r>
            <a:r>
              <a:rPr lang="en-CA" sz="3200" b="0" i="1" u="none" strike="noStrike" baseline="0" dirty="0"/>
              <a:t>”</a:t>
            </a:r>
          </a:p>
          <a:p>
            <a:pPr marR="21600"/>
            <a:r>
              <a:rPr lang="en-CA" sz="3200" b="0" i="1" u="none" strike="noStrike" baseline="0" dirty="0"/>
              <a:t>	I Thessalonians 5:8</a:t>
            </a:r>
            <a:endParaRPr lang="en-US" sz="3200" kern="1200" dirty="0">
              <a:solidFill>
                <a:schemeClr val="tx1">
                  <a:alpha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592A8CB-0B0A-43A5-86F4-712B0C469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10915301" y="5534728"/>
            <a:ext cx="667802" cy="631474"/>
            <a:chOff x="10478914" y="1506691"/>
            <a:chExt cx="667802" cy="631474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C63B2AC-3D19-416D-A37F-2DDA8A365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A474391-1271-45F9-A39C-8641371AB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3F7CD3B8-4EAD-4444-9EB3-CA03A6612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873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ountain reflected in lake">
            <a:extLst>
              <a:ext uri="{FF2B5EF4-FFF2-40B4-BE49-F238E27FC236}">
                <a16:creationId xmlns:a16="http://schemas.microsoft.com/office/drawing/2014/main" id="{29B2BD17-BFE1-4A32-BCAF-3707CC4635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67" b="11064"/>
          <a:stretch/>
        </p:blipFill>
        <p:spPr>
          <a:xfrm>
            <a:off x="20" y="0"/>
            <a:ext cx="1219198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D6A9F-B883-4584-84CD-C73371EF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08" y="60531"/>
            <a:ext cx="11502592" cy="1993036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en-CA" b="1" dirty="0"/>
              <a:t>III. Hope Will Bring You Rest (Titus 1:2; 2:13)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CB970-7BFA-43A4-A956-829B21E0D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4886" y="3012027"/>
            <a:ext cx="10902228" cy="2265216"/>
          </a:xfrm>
        </p:spPr>
        <p:txBody>
          <a:bodyPr vert="horz" wrap="square" lIns="0" tIns="0" rIns="0" bIns="0" rtlCol="0">
            <a:norm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lang="en-CA" sz="4000" b="1" i="0" u="none" strike="noStrike" baseline="0" dirty="0"/>
              <a:t>Renewal = Routine /Rest</a:t>
            </a:r>
            <a:endParaRPr lang="en-US" sz="4000" kern="1200" dirty="0">
              <a:solidFill>
                <a:schemeClr val="tx1">
                  <a:alpha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3621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ountain reflected in lake">
            <a:extLst>
              <a:ext uri="{FF2B5EF4-FFF2-40B4-BE49-F238E27FC236}">
                <a16:creationId xmlns:a16="http://schemas.microsoft.com/office/drawing/2014/main" id="{29B2BD17-BFE1-4A32-BCAF-3707CC4635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67" b="11064"/>
          <a:stretch/>
        </p:blipFill>
        <p:spPr>
          <a:xfrm>
            <a:off x="20" y="0"/>
            <a:ext cx="1219198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D6A9F-B883-4584-84CD-C73371EF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08" y="60531"/>
            <a:ext cx="11502592" cy="1993036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en-CA" b="1" dirty="0"/>
              <a:t>III. Hope Will Bring You Rest (Titus 1:2; 2:13)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CB970-7BFA-43A4-A956-829B21E0D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808" y="2166192"/>
            <a:ext cx="11964410" cy="4511699"/>
          </a:xfrm>
        </p:spPr>
        <p:txBody>
          <a:bodyPr vert="horz" wrap="square" lIns="0" tIns="0" rIns="0" bIns="0" rtlCol="0">
            <a:normAutofit/>
          </a:bodyPr>
          <a:lstStyle/>
          <a:p>
            <a:r>
              <a:rPr lang="en-CA" sz="3200" b="0" i="1" u="none" strike="noStrike" baseline="0" dirty="0"/>
              <a:t>“Paul, a servant of God and an apostle of Jesus Christ for the faith of God’s elect and the knowledge of the truth that leads to godliness –</a:t>
            </a:r>
          </a:p>
          <a:p>
            <a:pPr marR="21600"/>
            <a:r>
              <a:rPr lang="en-CA" sz="3200" b="0" i="1" u="none" strike="noStrike" baseline="0" dirty="0"/>
              <a:t>2.</a:t>
            </a:r>
            <a:r>
              <a:rPr lang="en-CA" sz="3200" b="0" i="1" u="sng" strike="noStrike" baseline="0" dirty="0"/>
              <a:t> a faith and knowledge</a:t>
            </a:r>
            <a:r>
              <a:rPr lang="en-CA" sz="3200" b="1" i="1" u="sng" strike="noStrike" baseline="0" dirty="0"/>
              <a:t> resting on the hope of eternal life</a:t>
            </a:r>
            <a:r>
              <a:rPr lang="en-CA" sz="3200" b="0" i="1" u="none" strike="noStrike" baseline="0" dirty="0"/>
              <a:t>, which God, who does not lie promised before the beginning of time,</a:t>
            </a:r>
          </a:p>
          <a:p>
            <a:pPr marR="21600"/>
            <a:r>
              <a:rPr lang="en-CA" sz="3200" b="0" i="1" u="none" strike="noStrike" baseline="0" dirty="0"/>
              <a:t>3. And at his appointed season he brought his word to light through the preaching entrusted to me by the command of God our Savior.”</a:t>
            </a:r>
          </a:p>
          <a:p>
            <a:pPr marR="21600"/>
            <a:r>
              <a:rPr lang="en-CA" sz="3200" b="0" i="1" u="none" strike="noStrike" baseline="0" dirty="0"/>
              <a:t>										Titus 1:1 – 3</a:t>
            </a:r>
          </a:p>
        </p:txBody>
      </p:sp>
    </p:spTree>
    <p:extLst>
      <p:ext uri="{BB962C8B-B14F-4D97-AF65-F5344CB8AC3E}">
        <p14:creationId xmlns:p14="http://schemas.microsoft.com/office/powerpoint/2010/main" val="2538465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ountain reflected in lake">
            <a:extLst>
              <a:ext uri="{FF2B5EF4-FFF2-40B4-BE49-F238E27FC236}">
                <a16:creationId xmlns:a16="http://schemas.microsoft.com/office/drawing/2014/main" id="{29B2BD17-BFE1-4A32-BCAF-3707CC4635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67" b="11064"/>
          <a:stretch/>
        </p:blipFill>
        <p:spPr>
          <a:xfrm>
            <a:off x="20" y="0"/>
            <a:ext cx="1219198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D6A9F-B883-4584-84CD-C73371EF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08" y="60531"/>
            <a:ext cx="11502592" cy="1993036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en-CA" b="1" dirty="0"/>
              <a:t>III. Hope Will Bring You Rest (Titus 1:2; 2:13)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CB970-7BFA-43A4-A956-829B21E0D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808" y="2166192"/>
            <a:ext cx="11964410" cy="4511699"/>
          </a:xfrm>
        </p:spPr>
        <p:txBody>
          <a:bodyPr vert="horz" wrap="square" lIns="0" tIns="0" rIns="0" bIns="0" rtlCol="0">
            <a:normAutofit/>
          </a:bodyPr>
          <a:lstStyle/>
          <a:p>
            <a:r>
              <a:rPr lang="en-CA" sz="3200" b="0" i="1" u="none" strike="noStrike" baseline="0" dirty="0"/>
              <a:t>“For the grace of God that brings salvation has appeared to all men.</a:t>
            </a:r>
          </a:p>
          <a:p>
            <a:pPr marR="21600"/>
            <a:r>
              <a:rPr lang="en-CA" sz="3200" b="0" i="1" u="none" strike="noStrike" baseline="0" dirty="0"/>
              <a:t>12. It teaches us to saying “No” to ungodliness and worldly passions, and to live self -controlled, upright and godly lives in this present age,</a:t>
            </a:r>
          </a:p>
          <a:p>
            <a:pPr marR="21600"/>
            <a:r>
              <a:rPr lang="en-CA" sz="3200" b="0" i="1" u="none" strike="noStrike" baseline="0" dirty="0"/>
              <a:t>13. </a:t>
            </a:r>
            <a:r>
              <a:rPr lang="en-CA" sz="3200" b="1" i="1" u="sng" strike="noStrike" baseline="0" dirty="0"/>
              <a:t>While we wait for the blessed hope</a:t>
            </a:r>
            <a:r>
              <a:rPr lang="en-CA" sz="3200" b="0" i="1" u="sng" strike="noStrike" baseline="0" dirty="0"/>
              <a:t> – the glorious appearing of our great God and Savior, Jesus Christ,</a:t>
            </a:r>
            <a:r>
              <a:rPr lang="en-CA" sz="3200" b="0" i="1" u="none" strike="noStrike" baseline="0" dirty="0"/>
              <a:t>”</a:t>
            </a:r>
          </a:p>
          <a:p>
            <a:pPr marR="21600"/>
            <a:r>
              <a:rPr lang="en-CA" sz="3200" b="0" i="1" u="none" strike="noStrike" baseline="0" dirty="0"/>
              <a:t>										Titus 2:11 – 13</a:t>
            </a:r>
          </a:p>
        </p:txBody>
      </p:sp>
    </p:spTree>
    <p:extLst>
      <p:ext uri="{BB962C8B-B14F-4D97-AF65-F5344CB8AC3E}">
        <p14:creationId xmlns:p14="http://schemas.microsoft.com/office/powerpoint/2010/main" val="26285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3DFloatVTI">
  <a:themeElements>
    <a:clrScheme name="AnalogousFromLightSeedLeftStep">
      <a:dk1>
        <a:srgbClr val="000000"/>
      </a:dk1>
      <a:lt1>
        <a:srgbClr val="FFFFFF"/>
      </a:lt1>
      <a:dk2>
        <a:srgbClr val="243541"/>
      </a:dk2>
      <a:lt2>
        <a:srgbClr val="E2E6E8"/>
      </a:lt2>
      <a:accent1>
        <a:srgbClr val="C0998B"/>
      </a:accent1>
      <a:accent2>
        <a:srgbClr val="BA7F88"/>
      </a:accent2>
      <a:accent3>
        <a:srgbClr val="C594B0"/>
      </a:accent3>
      <a:accent4>
        <a:srgbClr val="BA7FB9"/>
      </a:accent4>
      <a:accent5>
        <a:srgbClr val="B396C6"/>
      </a:accent5>
      <a:accent6>
        <a:srgbClr val="897FBA"/>
      </a:accent6>
      <a:hlink>
        <a:srgbClr val="5D8A9A"/>
      </a:hlink>
      <a:folHlink>
        <a:srgbClr val="7F7F7F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359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Sitka Heading</vt:lpstr>
      <vt:lpstr>Source Sans Pro</vt:lpstr>
      <vt:lpstr>3DFloatVTI</vt:lpstr>
      <vt:lpstr>THE CONDITION OF HOPE</vt:lpstr>
      <vt:lpstr>What Will Hope in God Do for You Personally?</vt:lpstr>
      <vt:lpstr>I. HOPE WILL BRING YOU JOY (Romans 12:12)</vt:lpstr>
      <vt:lpstr>II. Hope Will Bring You Assurance</vt:lpstr>
      <vt:lpstr>II. Hope Will Bring You Assurance</vt:lpstr>
      <vt:lpstr>III. Hope Will Bring You Rest (Titus 1:2; 2:13)</vt:lpstr>
      <vt:lpstr>III. Hope Will Bring You Rest (Titus 1:2; 2:13)</vt:lpstr>
      <vt:lpstr>III. Hope Will Bring You Rest (Titus 1:2; 2:13)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CONDITION OF HOPE</dc:title>
  <dc:creator>Fountaingate Christian</dc:creator>
  <cp:lastModifiedBy>Fountaingate Christian</cp:lastModifiedBy>
  <cp:revision>4</cp:revision>
  <dcterms:created xsi:type="dcterms:W3CDTF">2021-11-26T21:39:41Z</dcterms:created>
  <dcterms:modified xsi:type="dcterms:W3CDTF">2021-11-28T03:39:48Z</dcterms:modified>
</cp:coreProperties>
</file>