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0" r:id="rId5"/>
    <p:sldId id="310" r:id="rId6"/>
    <p:sldId id="323" r:id="rId7"/>
    <p:sldId id="309" r:id="rId8"/>
    <p:sldId id="312" r:id="rId9"/>
    <p:sldId id="313" r:id="rId10"/>
    <p:sldId id="314" r:id="rId11"/>
    <p:sldId id="311" r:id="rId12"/>
    <p:sldId id="318" r:id="rId13"/>
    <p:sldId id="315" r:id="rId14"/>
    <p:sldId id="316" r:id="rId15"/>
    <p:sldId id="317" r:id="rId16"/>
    <p:sldId id="319" r:id="rId17"/>
    <p:sldId id="320" r:id="rId18"/>
    <p:sldId id="321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5B776-8102-4606-8421-AB1714982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BA256-0A25-47B0-A8C4-E643B3D68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1D0A-CD4B-4F1E-B640-D2429066E629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E7E44-F308-4E93-9BEA-050BCE8E6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946A4-07F7-4841-BA1F-00A534E90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DDD1-FB49-4A7F-8D8C-4A92643E6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BB17-EEE0-4340-9E5E-33E65E99AD99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E989-34A2-4477-8CFD-C14743BD7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7307CE3-0355-4F20-AD39-7B93A99D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15525E-2D15-4FC9-89EE-7A1CD46B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3EE055C-F49C-4345-9B6C-2A3011EB4A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9577411 w 12188938"/>
              <a:gd name="connsiteY21" fmla="*/ 4039202 h 6857992"/>
              <a:gd name="connsiteX22" fmla="*/ 9496106 w 12188938"/>
              <a:gd name="connsiteY22" fmla="*/ 4104016 h 6857992"/>
              <a:gd name="connsiteX23" fmla="*/ 9577411 w 12188938"/>
              <a:gd name="connsiteY23" fmla="*/ 4039202 h 6857992"/>
              <a:gd name="connsiteX24" fmla="*/ 9818337 w 12188938"/>
              <a:gd name="connsiteY24" fmla="*/ 4024973 h 6857992"/>
              <a:gd name="connsiteX25" fmla="*/ 9872844 w 12188938"/>
              <a:gd name="connsiteY25" fmla="*/ 4096891 h 6857992"/>
              <a:gd name="connsiteX26" fmla="*/ 9818337 w 12188938"/>
              <a:gd name="connsiteY26" fmla="*/ 4024973 h 6857992"/>
              <a:gd name="connsiteX27" fmla="*/ 9255412 w 12188938"/>
              <a:gd name="connsiteY27" fmla="*/ 4021111 h 6857992"/>
              <a:gd name="connsiteX28" fmla="*/ 9236054 w 12188938"/>
              <a:gd name="connsiteY28" fmla="*/ 4114818 h 6857992"/>
              <a:gd name="connsiteX29" fmla="*/ 9255412 w 12188938"/>
              <a:gd name="connsiteY29" fmla="*/ 4021111 h 6857992"/>
              <a:gd name="connsiteX30" fmla="*/ 8755009 w 12188938"/>
              <a:gd name="connsiteY30" fmla="*/ 3985365 h 6857992"/>
              <a:gd name="connsiteX31" fmla="*/ 8758894 w 12188938"/>
              <a:gd name="connsiteY31" fmla="*/ 4064581 h 6857992"/>
              <a:gd name="connsiteX32" fmla="*/ 8755009 w 12188938"/>
              <a:gd name="connsiteY32" fmla="*/ 3985365 h 6857992"/>
              <a:gd name="connsiteX33" fmla="*/ 8954716 w 12188938"/>
              <a:gd name="connsiteY33" fmla="*/ 3983984 h 6857992"/>
              <a:gd name="connsiteX34" fmla="*/ 8966312 w 12188938"/>
              <a:gd name="connsiteY34" fmla="*/ 4076660 h 6857992"/>
              <a:gd name="connsiteX35" fmla="*/ 8954716 w 12188938"/>
              <a:gd name="connsiteY35" fmla="*/ 3983984 h 6857992"/>
              <a:gd name="connsiteX36" fmla="*/ 2444354 w 12188938"/>
              <a:gd name="connsiteY36" fmla="*/ 3954971 h 6857992"/>
              <a:gd name="connsiteX37" fmla="*/ 2444354 w 12188938"/>
              <a:gd name="connsiteY37" fmla="*/ 3962056 h 6857992"/>
              <a:gd name="connsiteX38" fmla="*/ 2444354 w 12188938"/>
              <a:gd name="connsiteY38" fmla="*/ 3954971 h 6857992"/>
              <a:gd name="connsiteX39" fmla="*/ 152046 w 12188938"/>
              <a:gd name="connsiteY39" fmla="*/ 3893917 h 6857992"/>
              <a:gd name="connsiteX40" fmla="*/ 124874 w 12188938"/>
              <a:gd name="connsiteY40" fmla="*/ 3973187 h 6857992"/>
              <a:gd name="connsiteX41" fmla="*/ 152046 w 12188938"/>
              <a:gd name="connsiteY41" fmla="*/ 3893917 h 6857992"/>
              <a:gd name="connsiteX42" fmla="*/ 638431 w 12188938"/>
              <a:gd name="connsiteY42" fmla="*/ 3886118 h 6857992"/>
              <a:gd name="connsiteX43" fmla="*/ 591851 w 12188938"/>
              <a:gd name="connsiteY43" fmla="*/ 3954475 h 6857992"/>
              <a:gd name="connsiteX44" fmla="*/ 638431 w 12188938"/>
              <a:gd name="connsiteY44" fmla="*/ 3886118 h 6857992"/>
              <a:gd name="connsiteX45" fmla="*/ 2020621 w 12188938"/>
              <a:gd name="connsiteY45" fmla="*/ 3879602 h 6857992"/>
              <a:gd name="connsiteX46" fmla="*/ 1970159 w 12188938"/>
              <a:gd name="connsiteY46" fmla="*/ 3940557 h 6857992"/>
              <a:gd name="connsiteX47" fmla="*/ 2020621 w 12188938"/>
              <a:gd name="connsiteY47" fmla="*/ 3879602 h 6857992"/>
              <a:gd name="connsiteX48" fmla="*/ 2665543 w 12188938"/>
              <a:gd name="connsiteY48" fmla="*/ 3875853 h 6857992"/>
              <a:gd name="connsiteX49" fmla="*/ 2715973 w 12188938"/>
              <a:gd name="connsiteY49" fmla="*/ 3943768 h 6857992"/>
              <a:gd name="connsiteX50" fmla="*/ 2665543 w 12188938"/>
              <a:gd name="connsiteY50" fmla="*/ 3875853 h 6857992"/>
              <a:gd name="connsiteX51" fmla="*/ 2354642 w 12188938"/>
              <a:gd name="connsiteY51" fmla="*/ 3875755 h 6857992"/>
              <a:gd name="connsiteX52" fmla="*/ 2331239 w 12188938"/>
              <a:gd name="connsiteY52" fmla="*/ 3957870 h 6857992"/>
              <a:gd name="connsiteX53" fmla="*/ 2354642 w 12188938"/>
              <a:gd name="connsiteY53" fmla="*/ 3875755 h 6857992"/>
              <a:gd name="connsiteX54" fmla="*/ 3277407 w 12188938"/>
              <a:gd name="connsiteY54" fmla="*/ 3871629 h 6857992"/>
              <a:gd name="connsiteX55" fmla="*/ 3196102 w 12188938"/>
              <a:gd name="connsiteY55" fmla="*/ 3936443 h 6857992"/>
              <a:gd name="connsiteX56" fmla="*/ 3277407 w 12188938"/>
              <a:gd name="connsiteY56" fmla="*/ 3871629 h 6857992"/>
              <a:gd name="connsiteX57" fmla="*/ 2934216 w 12188938"/>
              <a:gd name="connsiteY57" fmla="*/ 3870580 h 6857992"/>
              <a:gd name="connsiteX58" fmla="*/ 2918615 w 12188938"/>
              <a:gd name="connsiteY58" fmla="*/ 3963323 h 6857992"/>
              <a:gd name="connsiteX59" fmla="*/ 2934216 w 12188938"/>
              <a:gd name="connsiteY59" fmla="*/ 3870580 h 6857992"/>
              <a:gd name="connsiteX60" fmla="*/ 1438182 w 12188938"/>
              <a:gd name="connsiteY60" fmla="*/ 3868995 h 6857992"/>
              <a:gd name="connsiteX61" fmla="*/ 1438182 w 12188938"/>
              <a:gd name="connsiteY61" fmla="*/ 3947246 h 6857992"/>
              <a:gd name="connsiteX62" fmla="*/ 1438182 w 12188938"/>
              <a:gd name="connsiteY62" fmla="*/ 3868995 h 6857992"/>
              <a:gd name="connsiteX63" fmla="*/ 1765862 w 12188938"/>
              <a:gd name="connsiteY63" fmla="*/ 3862391 h 6857992"/>
              <a:gd name="connsiteX64" fmla="*/ 1738637 w 12188938"/>
              <a:gd name="connsiteY64" fmla="*/ 3951206 h 6857992"/>
              <a:gd name="connsiteX65" fmla="*/ 1765862 w 12188938"/>
              <a:gd name="connsiteY65" fmla="*/ 3862391 h 6857992"/>
              <a:gd name="connsiteX66" fmla="*/ 1154678 w 12188938"/>
              <a:gd name="connsiteY66" fmla="*/ 3861266 h 6857992"/>
              <a:gd name="connsiteX67" fmla="*/ 1154678 w 12188938"/>
              <a:gd name="connsiteY67" fmla="*/ 3939811 h 6857992"/>
              <a:gd name="connsiteX68" fmla="*/ 1154678 w 12188938"/>
              <a:gd name="connsiteY68" fmla="*/ 3861266 h 6857992"/>
              <a:gd name="connsiteX69" fmla="*/ 878722 w 12188938"/>
              <a:gd name="connsiteY69" fmla="*/ 3858367 h 6857992"/>
              <a:gd name="connsiteX70" fmla="*/ 902082 w 12188938"/>
              <a:gd name="connsiteY70" fmla="*/ 3947246 h 6857992"/>
              <a:gd name="connsiteX71" fmla="*/ 878722 w 12188938"/>
              <a:gd name="connsiteY71" fmla="*/ 3858367 h 6857992"/>
              <a:gd name="connsiteX72" fmla="*/ 449757 w 12188938"/>
              <a:gd name="connsiteY72" fmla="*/ 3849853 h 6857992"/>
              <a:gd name="connsiteX73" fmla="*/ 368452 w 12188938"/>
              <a:gd name="connsiteY73" fmla="*/ 3914667 h 6857992"/>
              <a:gd name="connsiteX74" fmla="*/ 449757 w 12188938"/>
              <a:gd name="connsiteY74" fmla="*/ 3849853 h 6857992"/>
              <a:gd name="connsiteX75" fmla="*/ 11651208 w 12188938"/>
              <a:gd name="connsiteY75" fmla="*/ 3796213 h 6857992"/>
              <a:gd name="connsiteX76" fmla="*/ 11600851 w 12188938"/>
              <a:gd name="connsiteY76" fmla="*/ 3856978 h 6857992"/>
              <a:gd name="connsiteX77" fmla="*/ 11651208 w 12188938"/>
              <a:gd name="connsiteY77" fmla="*/ 3796213 h 6857992"/>
              <a:gd name="connsiteX78" fmla="*/ 11969505 w 12188938"/>
              <a:gd name="connsiteY78" fmla="*/ 3789255 h 6857992"/>
              <a:gd name="connsiteX79" fmla="*/ 11946215 w 12188938"/>
              <a:gd name="connsiteY79" fmla="*/ 3878313 h 6857992"/>
              <a:gd name="connsiteX80" fmla="*/ 11969505 w 12188938"/>
              <a:gd name="connsiteY80" fmla="*/ 3789255 h 6857992"/>
              <a:gd name="connsiteX81" fmla="*/ 9892567 w 12188938"/>
              <a:gd name="connsiteY81" fmla="*/ 3764136 h 6857992"/>
              <a:gd name="connsiteX82" fmla="*/ 9900260 w 12188938"/>
              <a:gd name="connsiteY82" fmla="*/ 3767679 h 6857992"/>
              <a:gd name="connsiteX83" fmla="*/ 9892567 w 12188938"/>
              <a:gd name="connsiteY83" fmla="*/ 3764136 h 6857992"/>
              <a:gd name="connsiteX84" fmla="*/ 11015833 w 12188938"/>
              <a:gd name="connsiteY84" fmla="*/ 3747231 h 6857992"/>
              <a:gd name="connsiteX85" fmla="*/ 11008064 w 12188938"/>
              <a:gd name="connsiteY85" fmla="*/ 3829375 h 6857992"/>
              <a:gd name="connsiteX86" fmla="*/ 11015833 w 12188938"/>
              <a:gd name="connsiteY86" fmla="*/ 3747231 h 6857992"/>
              <a:gd name="connsiteX87" fmla="*/ 9713361 w 12188938"/>
              <a:gd name="connsiteY87" fmla="*/ 3736605 h 6857992"/>
              <a:gd name="connsiteX88" fmla="*/ 9717235 w 12188938"/>
              <a:gd name="connsiteY88" fmla="*/ 3818720 h 6857992"/>
              <a:gd name="connsiteX89" fmla="*/ 9713361 w 12188938"/>
              <a:gd name="connsiteY89" fmla="*/ 3736605 h 6857992"/>
              <a:gd name="connsiteX90" fmla="*/ 10638051 w 12188938"/>
              <a:gd name="connsiteY90" fmla="*/ 3736359 h 6857992"/>
              <a:gd name="connsiteX91" fmla="*/ 10680915 w 12188938"/>
              <a:gd name="connsiteY91" fmla="*/ 3804381 h 6857992"/>
              <a:gd name="connsiteX92" fmla="*/ 10638051 w 12188938"/>
              <a:gd name="connsiteY92" fmla="*/ 3736359 h 6857992"/>
              <a:gd name="connsiteX93" fmla="*/ 10264977 w 12188938"/>
              <a:gd name="connsiteY93" fmla="*/ 3722113 h 6857992"/>
              <a:gd name="connsiteX94" fmla="*/ 10233803 w 12188938"/>
              <a:gd name="connsiteY94" fmla="*/ 3811564 h 6857992"/>
              <a:gd name="connsiteX95" fmla="*/ 10264977 w 12188938"/>
              <a:gd name="connsiteY95" fmla="*/ 3722113 h 6857992"/>
              <a:gd name="connsiteX96" fmla="*/ 11255210 w 12188938"/>
              <a:gd name="connsiteY96" fmla="*/ 3710038 h 6857992"/>
              <a:gd name="connsiteX97" fmla="*/ 11305640 w 12188938"/>
              <a:gd name="connsiteY97" fmla="*/ 3785221 h 6857992"/>
              <a:gd name="connsiteX98" fmla="*/ 11255210 w 12188938"/>
              <a:gd name="connsiteY98" fmla="*/ 3710038 h 6857992"/>
              <a:gd name="connsiteX99" fmla="*/ 8843923 w 12188938"/>
              <a:gd name="connsiteY99" fmla="*/ 3695267 h 6857992"/>
              <a:gd name="connsiteX100" fmla="*/ 8886829 w 12188938"/>
              <a:gd name="connsiteY100" fmla="*/ 3766942 h 6857992"/>
              <a:gd name="connsiteX101" fmla="*/ 8843923 w 12188938"/>
              <a:gd name="connsiteY101" fmla="*/ 3695267 h 6857992"/>
              <a:gd name="connsiteX102" fmla="*/ 9156291 w 12188938"/>
              <a:gd name="connsiteY102" fmla="*/ 3691684 h 6857992"/>
              <a:gd name="connsiteX103" fmla="*/ 9183544 w 12188938"/>
              <a:gd name="connsiteY103" fmla="*/ 3785391 h 6857992"/>
              <a:gd name="connsiteX104" fmla="*/ 9156291 w 12188938"/>
              <a:gd name="connsiteY104" fmla="*/ 3691684 h 6857992"/>
              <a:gd name="connsiteX105" fmla="*/ 9953307 w 12188938"/>
              <a:gd name="connsiteY105" fmla="*/ 3691683 h 6857992"/>
              <a:gd name="connsiteX106" fmla="*/ 9996085 w 12188938"/>
              <a:gd name="connsiteY106" fmla="*/ 3752859 h 6857992"/>
              <a:gd name="connsiteX107" fmla="*/ 9953307 w 12188938"/>
              <a:gd name="connsiteY107" fmla="*/ 3691683 h 6857992"/>
              <a:gd name="connsiteX108" fmla="*/ 9435245 w 12188938"/>
              <a:gd name="connsiteY108" fmla="*/ 3691681 h 6857992"/>
              <a:gd name="connsiteX109" fmla="*/ 9415829 w 12188938"/>
              <a:gd name="connsiteY109" fmla="*/ 3698878 h 6857992"/>
              <a:gd name="connsiteX110" fmla="*/ 9466311 w 12188938"/>
              <a:gd name="connsiteY110" fmla="*/ 3698878 h 6857992"/>
              <a:gd name="connsiteX111" fmla="*/ 9435245 w 12188938"/>
              <a:gd name="connsiteY111" fmla="*/ 3691681 h 6857992"/>
              <a:gd name="connsiteX112" fmla="*/ 2587306 w 12188938"/>
              <a:gd name="connsiteY112" fmla="*/ 3639747 h 6857992"/>
              <a:gd name="connsiteX113" fmla="*/ 2506000 w 12188938"/>
              <a:gd name="connsiteY113" fmla="*/ 3704033 h 6857992"/>
              <a:gd name="connsiteX114" fmla="*/ 2587306 w 12188938"/>
              <a:gd name="connsiteY114" fmla="*/ 3639747 h 6857992"/>
              <a:gd name="connsiteX115" fmla="*/ 2292026 w 12188938"/>
              <a:gd name="connsiteY115" fmla="*/ 3617819 h 6857992"/>
              <a:gd name="connsiteX116" fmla="*/ 2295907 w 12188938"/>
              <a:gd name="connsiteY116" fmla="*/ 3699934 h 6857992"/>
              <a:gd name="connsiteX117" fmla="*/ 2292026 w 12188938"/>
              <a:gd name="connsiteY117" fmla="*/ 3617819 h 6857992"/>
              <a:gd name="connsiteX118" fmla="*/ 3100946 w 12188938"/>
              <a:gd name="connsiteY118" fmla="*/ 3612641 h 6857992"/>
              <a:gd name="connsiteX119" fmla="*/ 3054274 w 12188938"/>
              <a:gd name="connsiteY119" fmla="*/ 3684202 h 6857992"/>
              <a:gd name="connsiteX120" fmla="*/ 3100946 w 12188938"/>
              <a:gd name="connsiteY120" fmla="*/ 3612641 h 6857992"/>
              <a:gd name="connsiteX121" fmla="*/ 343061 w 12188938"/>
              <a:gd name="connsiteY121" fmla="*/ 3611056 h 6857992"/>
              <a:gd name="connsiteX122" fmla="*/ 327601 w 12188938"/>
              <a:gd name="connsiteY122" fmla="*/ 3703799 h 6857992"/>
              <a:gd name="connsiteX123" fmla="*/ 343061 w 12188938"/>
              <a:gd name="connsiteY123" fmla="*/ 3611056 h 6857992"/>
              <a:gd name="connsiteX124" fmla="*/ 3384110 w 12188938"/>
              <a:gd name="connsiteY124" fmla="*/ 3609455 h 6857992"/>
              <a:gd name="connsiteX125" fmla="*/ 3391880 w 12188938"/>
              <a:gd name="connsiteY125" fmla="*/ 3702484 h 6857992"/>
              <a:gd name="connsiteX126" fmla="*/ 3384110 w 12188938"/>
              <a:gd name="connsiteY126" fmla="*/ 3609455 h 6857992"/>
              <a:gd name="connsiteX127" fmla="*/ 2824429 w 12188938"/>
              <a:gd name="connsiteY127" fmla="*/ 3603329 h 6857992"/>
              <a:gd name="connsiteX128" fmla="*/ 2828330 w 12188938"/>
              <a:gd name="connsiteY128" fmla="*/ 3689308 h 6857992"/>
              <a:gd name="connsiteX129" fmla="*/ 2824429 w 12188938"/>
              <a:gd name="connsiteY129" fmla="*/ 3603329 h 6857992"/>
              <a:gd name="connsiteX130" fmla="*/ 2040279 w 12188938"/>
              <a:gd name="connsiteY130" fmla="*/ 3578335 h 6857992"/>
              <a:gd name="connsiteX131" fmla="*/ 2090709 w 12188938"/>
              <a:gd name="connsiteY131" fmla="*/ 3650011 h 6857992"/>
              <a:gd name="connsiteX132" fmla="*/ 2040279 w 12188938"/>
              <a:gd name="connsiteY132" fmla="*/ 3578335 h 6857992"/>
              <a:gd name="connsiteX133" fmla="*/ 99393 w 12188938"/>
              <a:gd name="connsiteY133" fmla="*/ 3575932 h 6857992"/>
              <a:gd name="connsiteX134" fmla="*/ 149855 w 12188938"/>
              <a:gd name="connsiteY134" fmla="*/ 3647887 h 6857992"/>
              <a:gd name="connsiteX135" fmla="*/ 99393 w 12188938"/>
              <a:gd name="connsiteY135" fmla="*/ 3575932 h 6857992"/>
              <a:gd name="connsiteX136" fmla="*/ 801257 w 12188938"/>
              <a:gd name="connsiteY136" fmla="*/ 3571806 h 6857992"/>
              <a:gd name="connsiteX137" fmla="*/ 847929 w 12188938"/>
              <a:gd name="connsiteY137" fmla="*/ 3639458 h 6857992"/>
              <a:gd name="connsiteX138" fmla="*/ 801257 w 12188938"/>
              <a:gd name="connsiteY138" fmla="*/ 3571806 h 6857992"/>
              <a:gd name="connsiteX139" fmla="*/ 1771669 w 12188938"/>
              <a:gd name="connsiteY139" fmla="*/ 3571447 h 6857992"/>
              <a:gd name="connsiteX140" fmla="*/ 1775551 w 12188938"/>
              <a:gd name="connsiteY140" fmla="*/ 3653562 h 6857992"/>
              <a:gd name="connsiteX141" fmla="*/ 1771669 w 12188938"/>
              <a:gd name="connsiteY141" fmla="*/ 3571447 h 6857992"/>
              <a:gd name="connsiteX142" fmla="*/ 1531232 w 12188938"/>
              <a:gd name="connsiteY142" fmla="*/ 3567584 h 6857992"/>
              <a:gd name="connsiteX143" fmla="*/ 1515737 w 12188938"/>
              <a:gd name="connsiteY143" fmla="*/ 3661291 h 6857992"/>
              <a:gd name="connsiteX144" fmla="*/ 1531232 w 12188938"/>
              <a:gd name="connsiteY144" fmla="*/ 3567584 h 6857992"/>
              <a:gd name="connsiteX145" fmla="*/ 576083 w 12188938"/>
              <a:gd name="connsiteY145" fmla="*/ 3560820 h 6857992"/>
              <a:gd name="connsiteX146" fmla="*/ 579988 w 12188938"/>
              <a:gd name="connsiteY146" fmla="*/ 3657427 h 6857992"/>
              <a:gd name="connsiteX147" fmla="*/ 576083 w 12188938"/>
              <a:gd name="connsiteY147" fmla="*/ 3560820 h 6857992"/>
              <a:gd name="connsiteX148" fmla="*/ 1243735 w 12188938"/>
              <a:gd name="connsiteY148" fmla="*/ 3554060 h 6857992"/>
              <a:gd name="connsiteX149" fmla="*/ 1267115 w 12188938"/>
              <a:gd name="connsiteY149" fmla="*/ 3621974 h 6857992"/>
              <a:gd name="connsiteX150" fmla="*/ 1298288 w 12188938"/>
              <a:gd name="connsiteY150" fmla="*/ 3607677 h 6857992"/>
              <a:gd name="connsiteX151" fmla="*/ 1243735 w 12188938"/>
              <a:gd name="connsiteY151" fmla="*/ 3554060 h 6857992"/>
              <a:gd name="connsiteX152" fmla="*/ 1069080 w 12188938"/>
              <a:gd name="connsiteY152" fmla="*/ 3514450 h 6857992"/>
              <a:gd name="connsiteX153" fmla="*/ 1057493 w 12188938"/>
              <a:gd name="connsiteY153" fmla="*/ 3603329 h 6857992"/>
              <a:gd name="connsiteX154" fmla="*/ 1069080 w 12188938"/>
              <a:gd name="connsiteY154" fmla="*/ 3514450 h 6857992"/>
              <a:gd name="connsiteX155" fmla="*/ 11577350 w 12188938"/>
              <a:gd name="connsiteY155" fmla="*/ 3430849 h 6857992"/>
              <a:gd name="connsiteX156" fmla="*/ 11534652 w 12188938"/>
              <a:gd name="connsiteY156" fmla="*/ 3506317 h 6857992"/>
              <a:gd name="connsiteX157" fmla="*/ 11577350 w 12188938"/>
              <a:gd name="connsiteY157" fmla="*/ 3430849 h 6857992"/>
              <a:gd name="connsiteX158" fmla="*/ 12105571 w 12188938"/>
              <a:gd name="connsiteY158" fmla="*/ 3430847 h 6857992"/>
              <a:gd name="connsiteX159" fmla="*/ 12160022 w 12188938"/>
              <a:gd name="connsiteY159" fmla="*/ 3498761 h 6857992"/>
              <a:gd name="connsiteX160" fmla="*/ 12105571 w 12188938"/>
              <a:gd name="connsiteY160" fmla="*/ 3430847 h 6857992"/>
              <a:gd name="connsiteX161" fmla="*/ 11825923 w 12188938"/>
              <a:gd name="connsiteY161" fmla="*/ 3416356 h 6857992"/>
              <a:gd name="connsiteX162" fmla="*/ 11794935 w 12188938"/>
              <a:gd name="connsiteY162" fmla="*/ 3488207 h 6857992"/>
              <a:gd name="connsiteX163" fmla="*/ 11825923 w 12188938"/>
              <a:gd name="connsiteY163" fmla="*/ 3416356 h 6857992"/>
              <a:gd name="connsiteX164" fmla="*/ 11297784 w 12188938"/>
              <a:gd name="connsiteY164" fmla="*/ 3380614 h 6857992"/>
              <a:gd name="connsiteX165" fmla="*/ 11239709 w 12188938"/>
              <a:gd name="connsiteY165" fmla="*/ 3448527 h 6857992"/>
              <a:gd name="connsiteX166" fmla="*/ 11297784 w 12188938"/>
              <a:gd name="connsiteY166" fmla="*/ 3380614 h 6857992"/>
              <a:gd name="connsiteX167" fmla="*/ 9415502 w 12188938"/>
              <a:gd name="connsiteY167" fmla="*/ 3379348 h 6857992"/>
              <a:gd name="connsiteX168" fmla="*/ 9391588 w 12188938"/>
              <a:gd name="connsiteY168" fmla="*/ 3380958 h 6857992"/>
              <a:gd name="connsiteX169" fmla="*/ 9395473 w 12188938"/>
              <a:gd name="connsiteY169" fmla="*/ 3473354 h 6857992"/>
              <a:gd name="connsiteX170" fmla="*/ 9453741 w 12188938"/>
              <a:gd name="connsiteY170" fmla="*/ 3405834 h 6857992"/>
              <a:gd name="connsiteX171" fmla="*/ 9415502 w 12188938"/>
              <a:gd name="connsiteY171" fmla="*/ 3379348 h 6857992"/>
              <a:gd name="connsiteX172" fmla="*/ 10016080 w 12188938"/>
              <a:gd name="connsiteY172" fmla="*/ 3369986 h 6857992"/>
              <a:gd name="connsiteX173" fmla="*/ 9996671 w 12188938"/>
              <a:gd name="connsiteY173" fmla="*/ 3462920 h 6857992"/>
              <a:gd name="connsiteX174" fmla="*/ 10016080 w 12188938"/>
              <a:gd name="connsiteY174" fmla="*/ 3369986 h 6857992"/>
              <a:gd name="connsiteX175" fmla="*/ 10284650 w 12188938"/>
              <a:gd name="connsiteY175" fmla="*/ 3366124 h 6857992"/>
              <a:gd name="connsiteX176" fmla="*/ 10261360 w 12188938"/>
              <a:gd name="connsiteY176" fmla="*/ 3459057 h 6857992"/>
              <a:gd name="connsiteX177" fmla="*/ 10284650 w 12188938"/>
              <a:gd name="connsiteY177" fmla="*/ 3366124 h 6857992"/>
              <a:gd name="connsiteX178" fmla="*/ 10933029 w 12188938"/>
              <a:gd name="connsiteY178" fmla="*/ 3359362 h 6857992"/>
              <a:gd name="connsiteX179" fmla="*/ 10983552 w 12188938"/>
              <a:gd name="connsiteY179" fmla="*/ 3434478 h 6857992"/>
              <a:gd name="connsiteX180" fmla="*/ 10933029 w 12188938"/>
              <a:gd name="connsiteY180" fmla="*/ 3359362 h 6857992"/>
              <a:gd name="connsiteX181" fmla="*/ 9662987 w 12188938"/>
              <a:gd name="connsiteY181" fmla="*/ 3359089 h 6857992"/>
              <a:gd name="connsiteX182" fmla="*/ 9733014 w 12188938"/>
              <a:gd name="connsiteY182" fmla="*/ 3395005 h 6857992"/>
              <a:gd name="connsiteX183" fmla="*/ 9662987 w 12188938"/>
              <a:gd name="connsiteY183" fmla="*/ 3359089 h 6857992"/>
              <a:gd name="connsiteX184" fmla="*/ 10579447 w 12188938"/>
              <a:gd name="connsiteY184" fmla="*/ 3355210 h 6857992"/>
              <a:gd name="connsiteX185" fmla="*/ 10649317 w 12188938"/>
              <a:gd name="connsiteY185" fmla="*/ 3416018 h 6857992"/>
              <a:gd name="connsiteX186" fmla="*/ 10579447 w 12188938"/>
              <a:gd name="connsiteY186" fmla="*/ 3355210 h 6857992"/>
              <a:gd name="connsiteX187" fmla="*/ 8807023 w 12188938"/>
              <a:gd name="connsiteY187" fmla="*/ 3338629 h 6857992"/>
              <a:gd name="connsiteX188" fmla="*/ 8818677 w 12188938"/>
              <a:gd name="connsiteY188" fmla="*/ 3432334 h 6857992"/>
              <a:gd name="connsiteX189" fmla="*/ 8807023 w 12188938"/>
              <a:gd name="connsiteY189" fmla="*/ 3338629 h 6857992"/>
              <a:gd name="connsiteX190" fmla="*/ 9080770 w 12188938"/>
              <a:gd name="connsiteY190" fmla="*/ 3312824 h 6857992"/>
              <a:gd name="connsiteX191" fmla="*/ 9100193 w 12188938"/>
              <a:gd name="connsiteY191" fmla="*/ 3391616 h 6857992"/>
              <a:gd name="connsiteX192" fmla="*/ 9080770 w 12188938"/>
              <a:gd name="connsiteY192" fmla="*/ 3312824 h 6857992"/>
              <a:gd name="connsiteX193" fmla="*/ 1915689 w 12188938"/>
              <a:gd name="connsiteY193" fmla="*/ 3277771 h 6857992"/>
              <a:gd name="connsiteX194" fmla="*/ 1896321 w 12188938"/>
              <a:gd name="connsiteY194" fmla="*/ 3359884 h 6857992"/>
              <a:gd name="connsiteX195" fmla="*/ 1915689 w 12188938"/>
              <a:gd name="connsiteY195" fmla="*/ 3277771 h 6857992"/>
              <a:gd name="connsiteX196" fmla="*/ 2992275 w 12188938"/>
              <a:gd name="connsiteY196" fmla="*/ 3247211 h 6857992"/>
              <a:gd name="connsiteX197" fmla="*/ 2910445 w 12188938"/>
              <a:gd name="connsiteY197" fmla="*/ 3312024 h 6857992"/>
              <a:gd name="connsiteX198" fmla="*/ 2992275 w 12188938"/>
              <a:gd name="connsiteY198" fmla="*/ 3247211 h 6857992"/>
              <a:gd name="connsiteX199" fmla="*/ 2215024 w 12188938"/>
              <a:gd name="connsiteY199" fmla="*/ 3245892 h 6857992"/>
              <a:gd name="connsiteX200" fmla="*/ 2191735 w 12188938"/>
              <a:gd name="connsiteY200" fmla="*/ 3335483 h 6857992"/>
              <a:gd name="connsiteX201" fmla="*/ 2215024 w 12188938"/>
              <a:gd name="connsiteY201" fmla="*/ 3245892 h 6857992"/>
              <a:gd name="connsiteX202" fmla="*/ 1698041 w 12188938"/>
              <a:gd name="connsiteY202" fmla="*/ 3245892 h 6857992"/>
              <a:gd name="connsiteX203" fmla="*/ 1682547 w 12188938"/>
              <a:gd name="connsiteY203" fmla="*/ 3335065 h 6857992"/>
              <a:gd name="connsiteX204" fmla="*/ 1698041 w 12188938"/>
              <a:gd name="connsiteY204" fmla="*/ 3245892 h 6857992"/>
              <a:gd name="connsiteX205" fmla="*/ 3310361 w 12188938"/>
              <a:gd name="connsiteY205" fmla="*/ 3232696 h 6857992"/>
              <a:gd name="connsiteX206" fmla="*/ 3318131 w 12188938"/>
              <a:gd name="connsiteY206" fmla="*/ 3325725 h 6857992"/>
              <a:gd name="connsiteX207" fmla="*/ 3310361 w 12188938"/>
              <a:gd name="connsiteY207" fmla="*/ 3232696 h 6857992"/>
              <a:gd name="connsiteX208" fmla="*/ 1104067 w 12188938"/>
              <a:gd name="connsiteY208" fmla="*/ 3224638 h 6857992"/>
              <a:gd name="connsiteX209" fmla="*/ 1061284 w 12188938"/>
              <a:gd name="connsiteY209" fmla="*/ 3296199 h 6857992"/>
              <a:gd name="connsiteX210" fmla="*/ 1104067 w 12188938"/>
              <a:gd name="connsiteY210" fmla="*/ 3224638 h 6857992"/>
              <a:gd name="connsiteX211" fmla="*/ 1383806 w 12188938"/>
              <a:gd name="connsiteY211" fmla="*/ 3220776 h 6857992"/>
              <a:gd name="connsiteX212" fmla="*/ 1430332 w 12188938"/>
              <a:gd name="connsiteY212" fmla="*/ 3299346 h 6857992"/>
              <a:gd name="connsiteX213" fmla="*/ 1383806 w 12188938"/>
              <a:gd name="connsiteY213" fmla="*/ 3220776 h 6857992"/>
              <a:gd name="connsiteX214" fmla="*/ 2762478 w 12188938"/>
              <a:gd name="connsiteY214" fmla="*/ 3210148 h 6857992"/>
              <a:gd name="connsiteX215" fmla="*/ 2746876 w 12188938"/>
              <a:gd name="connsiteY215" fmla="*/ 3302887 h 6857992"/>
              <a:gd name="connsiteX216" fmla="*/ 2762478 w 12188938"/>
              <a:gd name="connsiteY216" fmla="*/ 3210148 h 6857992"/>
              <a:gd name="connsiteX217" fmla="*/ 2494053 w 12188938"/>
              <a:gd name="connsiteY217" fmla="*/ 3199521 h 6857992"/>
              <a:gd name="connsiteX218" fmla="*/ 2470696 w 12188938"/>
              <a:gd name="connsiteY218" fmla="*/ 3281635 h 6857992"/>
              <a:gd name="connsiteX219" fmla="*/ 2494053 w 12188938"/>
              <a:gd name="connsiteY219" fmla="*/ 3199521 h 6857992"/>
              <a:gd name="connsiteX220" fmla="*/ 804868 w 12188938"/>
              <a:gd name="connsiteY220" fmla="*/ 3191793 h 6857992"/>
              <a:gd name="connsiteX221" fmla="*/ 785446 w 12188938"/>
              <a:gd name="connsiteY221" fmla="*/ 3277771 h 6857992"/>
              <a:gd name="connsiteX222" fmla="*/ 804868 w 12188938"/>
              <a:gd name="connsiteY222" fmla="*/ 3191793 h 6857992"/>
              <a:gd name="connsiteX223" fmla="*/ 482687 w 12188938"/>
              <a:gd name="connsiteY223" fmla="*/ 3191410 h 6857992"/>
              <a:gd name="connsiteX224" fmla="*/ 455563 w 12188938"/>
              <a:gd name="connsiteY224" fmla="*/ 3195805 h 6857992"/>
              <a:gd name="connsiteX225" fmla="*/ 514013 w 12188938"/>
              <a:gd name="connsiteY225" fmla="*/ 3267146 h 6857992"/>
              <a:gd name="connsiteX226" fmla="*/ 482687 w 12188938"/>
              <a:gd name="connsiteY226" fmla="*/ 3191410 h 6857992"/>
              <a:gd name="connsiteX227" fmla="*/ 218915 w 12188938"/>
              <a:gd name="connsiteY227" fmla="*/ 3177302 h 6857992"/>
              <a:gd name="connsiteX228" fmla="*/ 187741 w 12188938"/>
              <a:gd name="connsiteY228" fmla="*/ 3267244 h 6857992"/>
              <a:gd name="connsiteX229" fmla="*/ 218915 w 12188938"/>
              <a:gd name="connsiteY229" fmla="*/ 3177302 h 6857992"/>
              <a:gd name="connsiteX230" fmla="*/ 3487655 w 12188938"/>
              <a:gd name="connsiteY230" fmla="*/ 2279180 h 6857992"/>
              <a:gd name="connsiteX231" fmla="*/ 3487655 w 12188938"/>
              <a:gd name="connsiteY231" fmla="*/ 4864839 h 6857992"/>
              <a:gd name="connsiteX232" fmla="*/ 8687531 w 12188938"/>
              <a:gd name="connsiteY232" fmla="*/ 4864839 h 6857992"/>
              <a:gd name="connsiteX233" fmla="*/ 8687531 w 12188938"/>
              <a:gd name="connsiteY233" fmla="*/ 2279180 h 6857992"/>
              <a:gd name="connsiteX234" fmla="*/ 0 w 12188938"/>
              <a:gd name="connsiteY234" fmla="*/ 0 h 6857992"/>
              <a:gd name="connsiteX235" fmla="*/ 12188938 w 12188938"/>
              <a:gd name="connsiteY235" fmla="*/ 0 h 6857992"/>
              <a:gd name="connsiteX236" fmla="*/ 12188938 w 12188938"/>
              <a:gd name="connsiteY236" fmla="*/ 6857992 h 6857992"/>
              <a:gd name="connsiteX237" fmla="*/ 0 w 12188938"/>
              <a:gd name="connsiteY237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9577411" y="4039202"/>
                </a:moveTo>
                <a:cubicBezTo>
                  <a:pt x="9538694" y="4035601"/>
                  <a:pt x="9480619" y="4057206"/>
                  <a:pt x="9496106" y="4104016"/>
                </a:cubicBezTo>
                <a:cubicBezTo>
                  <a:pt x="9538694" y="4154427"/>
                  <a:pt x="9643230" y="4086012"/>
                  <a:pt x="9577411" y="4039202"/>
                </a:cubicBezTo>
                <a:close/>
                <a:moveTo>
                  <a:pt x="9818337" y="4024973"/>
                </a:moveTo>
                <a:cubicBezTo>
                  <a:pt x="9709324" y="4050145"/>
                  <a:pt x="9806657" y="4154426"/>
                  <a:pt x="9872844" y="4096891"/>
                </a:cubicBezTo>
                <a:cubicBezTo>
                  <a:pt x="9884524" y="4064528"/>
                  <a:pt x="9841697" y="4028569"/>
                  <a:pt x="9818337" y="4024973"/>
                </a:cubicBezTo>
                <a:close/>
                <a:moveTo>
                  <a:pt x="9255412" y="4021111"/>
                </a:moveTo>
                <a:cubicBezTo>
                  <a:pt x="9177979" y="4039132"/>
                  <a:pt x="9147005" y="4114818"/>
                  <a:pt x="9236054" y="4114818"/>
                </a:cubicBezTo>
                <a:cubicBezTo>
                  <a:pt x="9294129" y="4104006"/>
                  <a:pt x="9309616" y="4035528"/>
                  <a:pt x="9255412" y="4021111"/>
                </a:cubicBezTo>
                <a:close/>
                <a:moveTo>
                  <a:pt x="8755009" y="3985365"/>
                </a:moveTo>
                <a:cubicBezTo>
                  <a:pt x="8681203" y="4006969"/>
                  <a:pt x="8708395" y="4050178"/>
                  <a:pt x="8758894" y="4064581"/>
                </a:cubicBezTo>
                <a:cubicBezTo>
                  <a:pt x="8824931" y="4060980"/>
                  <a:pt x="8817162" y="3992567"/>
                  <a:pt x="8755009" y="3985365"/>
                </a:cubicBezTo>
                <a:close/>
                <a:moveTo>
                  <a:pt x="8954716" y="3983984"/>
                </a:moveTo>
                <a:cubicBezTo>
                  <a:pt x="8908335" y="4005371"/>
                  <a:pt x="8923795" y="4055273"/>
                  <a:pt x="8966312" y="4076660"/>
                </a:cubicBezTo>
                <a:cubicBezTo>
                  <a:pt x="9055209" y="4065967"/>
                  <a:pt x="9039749" y="3973291"/>
                  <a:pt x="8954716" y="3983984"/>
                </a:cubicBezTo>
                <a:close/>
                <a:moveTo>
                  <a:pt x="2444354" y="3954971"/>
                </a:moveTo>
                <a:cubicBezTo>
                  <a:pt x="2444354" y="3958514"/>
                  <a:pt x="2444354" y="3958514"/>
                  <a:pt x="2444354" y="3962056"/>
                </a:cubicBezTo>
                <a:cubicBezTo>
                  <a:pt x="2447502" y="3965599"/>
                  <a:pt x="2447502" y="3954971"/>
                  <a:pt x="2444354" y="3954971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2665543" y="3875853"/>
                </a:moveTo>
                <a:cubicBezTo>
                  <a:pt x="2560804" y="3918747"/>
                  <a:pt x="2642268" y="3972363"/>
                  <a:pt x="2715973" y="3943768"/>
                </a:cubicBezTo>
                <a:cubicBezTo>
                  <a:pt x="2727611" y="3922321"/>
                  <a:pt x="2696577" y="3865130"/>
                  <a:pt x="2665543" y="3875853"/>
                </a:cubicBezTo>
                <a:close/>
                <a:moveTo>
                  <a:pt x="2354642" y="3875755"/>
                </a:moveTo>
                <a:cubicBezTo>
                  <a:pt x="2307836" y="3886466"/>
                  <a:pt x="2292234" y="3932879"/>
                  <a:pt x="2331239" y="3957870"/>
                </a:cubicBezTo>
                <a:cubicBezTo>
                  <a:pt x="2413150" y="3940019"/>
                  <a:pt x="2444354" y="3904317"/>
                  <a:pt x="2354642" y="3875755"/>
                </a:cubicBezTo>
                <a:close/>
                <a:moveTo>
                  <a:pt x="3277407" y="3871629"/>
                </a:moveTo>
                <a:cubicBezTo>
                  <a:pt x="3238690" y="3868028"/>
                  <a:pt x="3180615" y="3889633"/>
                  <a:pt x="3196102" y="3936443"/>
                </a:cubicBezTo>
                <a:cubicBezTo>
                  <a:pt x="3238690" y="3986854"/>
                  <a:pt x="3343226" y="3918439"/>
                  <a:pt x="3277407" y="3871629"/>
                </a:cubicBezTo>
                <a:close/>
                <a:moveTo>
                  <a:pt x="2934216" y="3870580"/>
                </a:moveTo>
                <a:cubicBezTo>
                  <a:pt x="2871807" y="3881281"/>
                  <a:pt x="2844505" y="3938354"/>
                  <a:pt x="2918615" y="3963323"/>
                </a:cubicBezTo>
                <a:cubicBezTo>
                  <a:pt x="2977122" y="3959756"/>
                  <a:pt x="2996625" y="3881281"/>
                  <a:pt x="2934216" y="3870580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9892567" y="3764136"/>
                </a:moveTo>
                <a:cubicBezTo>
                  <a:pt x="9888720" y="3767679"/>
                  <a:pt x="9896413" y="3774764"/>
                  <a:pt x="9900260" y="3767679"/>
                </a:cubicBezTo>
                <a:cubicBezTo>
                  <a:pt x="9896413" y="3767679"/>
                  <a:pt x="9892567" y="3764136"/>
                  <a:pt x="9892567" y="3764136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9713361" y="3736605"/>
                </a:moveTo>
                <a:cubicBezTo>
                  <a:pt x="9632016" y="3754456"/>
                  <a:pt x="9659131" y="3815150"/>
                  <a:pt x="9717235" y="3818720"/>
                </a:cubicBezTo>
                <a:cubicBezTo>
                  <a:pt x="9783086" y="3815150"/>
                  <a:pt x="9775339" y="3736605"/>
                  <a:pt x="9713361" y="3736605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8843923" y="3695267"/>
                </a:moveTo>
                <a:cubicBezTo>
                  <a:pt x="8734709" y="3734688"/>
                  <a:pt x="8804918" y="3802780"/>
                  <a:pt x="8886829" y="3766942"/>
                </a:cubicBezTo>
                <a:cubicBezTo>
                  <a:pt x="8882928" y="3734688"/>
                  <a:pt x="8882928" y="3691683"/>
                  <a:pt x="8843923" y="3695267"/>
                </a:cubicBezTo>
                <a:close/>
                <a:moveTo>
                  <a:pt x="9156291" y="3691684"/>
                </a:moveTo>
                <a:cubicBezTo>
                  <a:pt x="9066744" y="3720517"/>
                  <a:pt x="9105677" y="3778183"/>
                  <a:pt x="9183544" y="3785391"/>
                </a:cubicBezTo>
                <a:cubicBezTo>
                  <a:pt x="9241944" y="3767371"/>
                  <a:pt x="9195224" y="3698892"/>
                  <a:pt x="9156291" y="3691684"/>
                </a:cubicBezTo>
                <a:close/>
                <a:moveTo>
                  <a:pt x="9953307" y="3691683"/>
                </a:moveTo>
                <a:cubicBezTo>
                  <a:pt x="9789973" y="3713275"/>
                  <a:pt x="10015530" y="3835627"/>
                  <a:pt x="9996085" y="3752859"/>
                </a:cubicBezTo>
                <a:cubicBezTo>
                  <a:pt x="9984419" y="3724071"/>
                  <a:pt x="9992197" y="3691683"/>
                  <a:pt x="9953307" y="3691683"/>
                </a:cubicBezTo>
                <a:close/>
                <a:moveTo>
                  <a:pt x="9435245" y="3691681"/>
                </a:moveTo>
                <a:cubicBezTo>
                  <a:pt x="9415829" y="3709674"/>
                  <a:pt x="9388646" y="3731266"/>
                  <a:pt x="9415829" y="3698878"/>
                </a:cubicBezTo>
                <a:cubicBezTo>
                  <a:pt x="9295448" y="3781646"/>
                  <a:pt x="9555626" y="3835625"/>
                  <a:pt x="9466311" y="3698878"/>
                </a:cubicBezTo>
                <a:cubicBezTo>
                  <a:pt x="9454661" y="3691681"/>
                  <a:pt x="9446895" y="3702477"/>
                  <a:pt x="9435245" y="3691681"/>
                </a:cubicBezTo>
                <a:close/>
                <a:moveTo>
                  <a:pt x="2587306" y="3639747"/>
                </a:moveTo>
                <a:cubicBezTo>
                  <a:pt x="2552461" y="3636175"/>
                  <a:pt x="2490514" y="3654032"/>
                  <a:pt x="2506000" y="3704033"/>
                </a:cubicBezTo>
                <a:cubicBezTo>
                  <a:pt x="2548589" y="3754033"/>
                  <a:pt x="2653125" y="3686175"/>
                  <a:pt x="2587306" y="3639747"/>
                </a:cubicBezTo>
                <a:close/>
                <a:moveTo>
                  <a:pt x="2292026" y="3617819"/>
                </a:moveTo>
                <a:cubicBezTo>
                  <a:pt x="2222156" y="3632100"/>
                  <a:pt x="2198865" y="3696364"/>
                  <a:pt x="2295907" y="3699934"/>
                </a:cubicBezTo>
                <a:cubicBezTo>
                  <a:pt x="2346369" y="3689223"/>
                  <a:pt x="2354132" y="3617819"/>
                  <a:pt x="2292026" y="3617819"/>
                </a:cubicBezTo>
                <a:close/>
                <a:moveTo>
                  <a:pt x="3100946" y="3612641"/>
                </a:moveTo>
                <a:cubicBezTo>
                  <a:pt x="3054274" y="3616219"/>
                  <a:pt x="3027048" y="3641265"/>
                  <a:pt x="3054274" y="3684202"/>
                </a:cubicBezTo>
                <a:cubicBezTo>
                  <a:pt x="3135950" y="3709248"/>
                  <a:pt x="3186511" y="3644843"/>
                  <a:pt x="3100946" y="3612641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3384110" y="3609455"/>
                </a:moveTo>
                <a:cubicBezTo>
                  <a:pt x="3310304" y="3605877"/>
                  <a:pt x="3314189" y="3702484"/>
                  <a:pt x="3391880" y="3702484"/>
                </a:cubicBezTo>
                <a:cubicBezTo>
                  <a:pt x="3454033" y="3691750"/>
                  <a:pt x="3430726" y="3613033"/>
                  <a:pt x="3384110" y="3609455"/>
                </a:cubicBezTo>
                <a:close/>
                <a:moveTo>
                  <a:pt x="2824429" y="3603329"/>
                </a:moveTo>
                <a:cubicBezTo>
                  <a:pt x="2742518" y="3621241"/>
                  <a:pt x="2769822" y="3682143"/>
                  <a:pt x="2828330" y="3689308"/>
                </a:cubicBezTo>
                <a:cubicBezTo>
                  <a:pt x="2894639" y="3685726"/>
                  <a:pt x="2886837" y="3603329"/>
                  <a:pt x="2824429" y="3603329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9415502" y="3379348"/>
                </a:moveTo>
                <a:cubicBezTo>
                  <a:pt x="9409068" y="3378737"/>
                  <a:pt x="9401299" y="3379180"/>
                  <a:pt x="9391588" y="3380958"/>
                </a:cubicBezTo>
                <a:cubicBezTo>
                  <a:pt x="9341089" y="3398725"/>
                  <a:pt x="9356627" y="3448478"/>
                  <a:pt x="9395473" y="3473354"/>
                </a:cubicBezTo>
                <a:cubicBezTo>
                  <a:pt x="9438203" y="3462693"/>
                  <a:pt x="9484817" y="3441370"/>
                  <a:pt x="9453741" y="3405834"/>
                </a:cubicBezTo>
                <a:cubicBezTo>
                  <a:pt x="9442087" y="3392506"/>
                  <a:pt x="9434803" y="3381180"/>
                  <a:pt x="9415502" y="3379348"/>
                </a:cubicBezTo>
                <a:close/>
                <a:moveTo>
                  <a:pt x="10016080" y="3369986"/>
                </a:moveTo>
                <a:cubicBezTo>
                  <a:pt x="9988908" y="3387858"/>
                  <a:pt x="9930683" y="3395007"/>
                  <a:pt x="9996671" y="3462920"/>
                </a:cubicBezTo>
                <a:cubicBezTo>
                  <a:pt x="10085950" y="3477218"/>
                  <a:pt x="10085950" y="3373561"/>
                  <a:pt x="10016080" y="3369986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9662987" y="3359089"/>
                </a:moveTo>
                <a:cubicBezTo>
                  <a:pt x="9554056" y="3416556"/>
                  <a:pt x="9740795" y="3495574"/>
                  <a:pt x="9733014" y="3395005"/>
                </a:cubicBezTo>
                <a:cubicBezTo>
                  <a:pt x="9721343" y="3373455"/>
                  <a:pt x="9705781" y="3355497"/>
                  <a:pt x="9662987" y="3359089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8807023" y="3338629"/>
                </a:moveTo>
                <a:cubicBezTo>
                  <a:pt x="8733217" y="3338629"/>
                  <a:pt x="8740986" y="3432334"/>
                  <a:pt x="8818677" y="3432334"/>
                </a:cubicBezTo>
                <a:cubicBezTo>
                  <a:pt x="8876945" y="3421522"/>
                  <a:pt x="8853638" y="3342233"/>
                  <a:pt x="8807023" y="3338629"/>
                </a:cubicBezTo>
                <a:close/>
                <a:moveTo>
                  <a:pt x="9080770" y="3312824"/>
                </a:moveTo>
                <a:cubicBezTo>
                  <a:pt x="8987541" y="3298498"/>
                  <a:pt x="9018617" y="3445337"/>
                  <a:pt x="9100193" y="3391616"/>
                </a:cubicBezTo>
                <a:cubicBezTo>
                  <a:pt x="9096308" y="3362964"/>
                  <a:pt x="9131269" y="3302079"/>
                  <a:pt x="9080770" y="3312824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2992275" y="3247211"/>
                </a:moveTo>
                <a:cubicBezTo>
                  <a:pt x="2953308" y="3243609"/>
                  <a:pt x="2894859" y="3265214"/>
                  <a:pt x="2910445" y="3312024"/>
                </a:cubicBezTo>
                <a:cubicBezTo>
                  <a:pt x="2953308" y="3362434"/>
                  <a:pt x="3058518" y="3294020"/>
                  <a:pt x="2992275" y="3247211"/>
                </a:cubicBezTo>
                <a:close/>
                <a:moveTo>
                  <a:pt x="2215024" y="3245892"/>
                </a:moveTo>
                <a:cubicBezTo>
                  <a:pt x="2180088" y="3260226"/>
                  <a:pt x="2129628" y="3270977"/>
                  <a:pt x="2191735" y="3335483"/>
                </a:cubicBezTo>
                <a:cubicBezTo>
                  <a:pt x="2284894" y="3356987"/>
                  <a:pt x="2281012" y="3256642"/>
                  <a:pt x="2215024" y="3245892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3310361" y="3232696"/>
                </a:moveTo>
                <a:cubicBezTo>
                  <a:pt x="3232671" y="3229118"/>
                  <a:pt x="3240440" y="3325725"/>
                  <a:pt x="3318131" y="3325725"/>
                </a:cubicBezTo>
                <a:cubicBezTo>
                  <a:pt x="3376399" y="3314991"/>
                  <a:pt x="3353091" y="3232696"/>
                  <a:pt x="3310361" y="3232696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2762478" y="3210148"/>
                </a:moveTo>
                <a:cubicBezTo>
                  <a:pt x="2680568" y="3220848"/>
                  <a:pt x="2668866" y="3274352"/>
                  <a:pt x="2746876" y="3302887"/>
                </a:cubicBezTo>
                <a:cubicBezTo>
                  <a:pt x="2809284" y="3302887"/>
                  <a:pt x="2820986" y="3220848"/>
                  <a:pt x="2762478" y="3210148"/>
                </a:cubicBezTo>
                <a:close/>
                <a:moveTo>
                  <a:pt x="2494053" y="3199521"/>
                </a:moveTo>
                <a:cubicBezTo>
                  <a:pt x="2447340" y="3210233"/>
                  <a:pt x="2431769" y="3256645"/>
                  <a:pt x="2470696" y="3281635"/>
                </a:cubicBezTo>
                <a:cubicBezTo>
                  <a:pt x="2552444" y="3263784"/>
                  <a:pt x="2579693" y="3228081"/>
                  <a:pt x="2494053" y="3199521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3487655" y="2279180"/>
                </a:moveTo>
                <a:lnTo>
                  <a:pt x="3487655" y="4864839"/>
                </a:lnTo>
                <a:lnTo>
                  <a:pt x="8687531" y="4864839"/>
                </a:lnTo>
                <a:lnTo>
                  <a:pt x="8687531" y="2279180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F14E9B5-B4BD-4834-A5DA-AAD295F2B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174405"/>
            <a:ext cx="12161561" cy="1033163"/>
            <a:chOff x="23552" y="3022005"/>
            <a:chExt cx="12161561" cy="1033163"/>
          </a:xfrm>
          <a:solidFill>
            <a:schemeClr val="bg1"/>
          </a:solidFill>
        </p:grpSpPr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5F17D81D-C379-46DF-BD0A-AF729BD5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37A9669D-6392-4756-86F0-A4F4107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7849F2A7-8517-4C07-A204-54372C99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31A0747A-0687-4C8D-865E-82C3D1EC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1D44400F-E6A5-4492-AFCA-B3269FCC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04CDB9D1-01FF-42A4-A760-BE77B888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EE648769-5535-4567-B889-1AA24AB5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id="{CD52D8EF-3D45-40F8-8840-C5F245D3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2">
              <a:extLst>
                <a:ext uri="{FF2B5EF4-FFF2-40B4-BE49-F238E27FC236}">
                  <a16:creationId xmlns:a16="http://schemas.microsoft.com/office/drawing/2014/main" id="{5517A464-66A4-4F40-89FE-C30DC5B9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3">
              <a:extLst>
                <a:ext uri="{FF2B5EF4-FFF2-40B4-BE49-F238E27FC236}">
                  <a16:creationId xmlns:a16="http://schemas.microsoft.com/office/drawing/2014/main" id="{00E306BA-6BF7-4B76-B9D7-AAFD1C43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4">
              <a:extLst>
                <a:ext uri="{FF2B5EF4-FFF2-40B4-BE49-F238E27FC236}">
                  <a16:creationId xmlns:a16="http://schemas.microsoft.com/office/drawing/2014/main" id="{2F4B1DC1-4F50-4BA0-86F1-AF85CAAE3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7A5EB254-DC99-4EB9-BF57-5CD8BC17F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1910D45E-5AD8-4F66-8987-740DF9D0E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FCFCD46A-4A0F-4C6C-B6C3-68EC14081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DD931F8-D225-4DD4-A975-C9B8789F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7">
              <a:extLst>
                <a:ext uri="{FF2B5EF4-FFF2-40B4-BE49-F238E27FC236}">
                  <a16:creationId xmlns:a16="http://schemas.microsoft.com/office/drawing/2014/main" id="{90434889-87E0-4DFE-A5CB-71F48CBB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853ED42E-2CB4-4A54-830C-EB1C4D31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9">
              <a:extLst>
                <a:ext uri="{FF2B5EF4-FFF2-40B4-BE49-F238E27FC236}">
                  <a16:creationId xmlns:a16="http://schemas.microsoft.com/office/drawing/2014/main" id="{1C4DEDB0-601B-45E4-AB35-39F2FBAD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FE8FE8F4-AEB1-4F3E-988A-1BD357BD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A765B55B-D9A1-43D3-B45A-B63AED4C6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2">
              <a:extLst>
                <a:ext uri="{FF2B5EF4-FFF2-40B4-BE49-F238E27FC236}">
                  <a16:creationId xmlns:a16="http://schemas.microsoft.com/office/drawing/2014/main" id="{998DF613-EF6E-423E-A336-0D0593EF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C0DCDAAA-2F47-4A12-ABDE-5D1A09778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2C529822-0C80-48D7-9013-1461D7594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15E3FB5F-EE59-498B-A3D2-101F5AE1D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111B6FC1-3CC9-48D4-A0A1-3478AAAB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6ADFD934-D24E-48AE-B9FA-422BD039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BAA1AB18-4822-4AE2-ABEE-128289EA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35B51DF1-A0A4-407F-B103-3FDF087F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id="{F47CDCF1-0A03-41C8-BE91-5D05A712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30CFBCB0-7A57-402D-8C00-E4F21A3C7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3">
              <a:extLst>
                <a:ext uri="{FF2B5EF4-FFF2-40B4-BE49-F238E27FC236}">
                  <a16:creationId xmlns:a16="http://schemas.microsoft.com/office/drawing/2014/main" id="{CBC27996-177D-4469-ABF7-6C964B51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6">
              <a:extLst>
                <a:ext uri="{FF2B5EF4-FFF2-40B4-BE49-F238E27FC236}">
                  <a16:creationId xmlns:a16="http://schemas.microsoft.com/office/drawing/2014/main" id="{EBE8B724-FF33-4DC6-BBF2-6FEC8A6F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id="{FC0DF2BD-E240-4BDE-B0BF-C8D82901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8">
              <a:extLst>
                <a:ext uri="{FF2B5EF4-FFF2-40B4-BE49-F238E27FC236}">
                  <a16:creationId xmlns:a16="http://schemas.microsoft.com/office/drawing/2014/main" id="{CD2F8BDF-AB20-42D5-9544-D2D07FA3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56A71472-6FA4-424A-A6C8-6A49CEC4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A947DC75-9B00-4EB5-8911-4F49429C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72033C50-8FF6-49BA-81A6-6951765E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4">
              <a:extLst>
                <a:ext uri="{FF2B5EF4-FFF2-40B4-BE49-F238E27FC236}">
                  <a16:creationId xmlns:a16="http://schemas.microsoft.com/office/drawing/2014/main" id="{0639039D-90D7-4734-90B8-0DE02B4E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5">
              <a:extLst>
                <a:ext uri="{FF2B5EF4-FFF2-40B4-BE49-F238E27FC236}">
                  <a16:creationId xmlns:a16="http://schemas.microsoft.com/office/drawing/2014/main" id="{2102A61C-4B1F-4ECC-97B8-9FF892C3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2FE09F24-3EB3-4317-AA5A-F53EAEA6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3185B3C6-4AF2-478D-B381-5EA86DF7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7D65D08C-E96B-4CE4-AD8F-7A8D50458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934DB53A-37C8-4E5D-8025-F24D4EEE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4EBCF0DD-E59A-45F2-A276-9F158E47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A0CFC832-E471-471E-AD06-326E8456F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AA287C51-1371-467E-84CA-F876BC7C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7A8E06B9-D78E-4D5C-901A-C0F47F06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FE19EA1B-738B-40CD-92CD-A0E2B8BC9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C2120481-044E-450F-985C-22FB5F32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73B35875-6130-4746-9195-CE716C4E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F85390F9-0DF0-432E-B71F-51C0554B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2993E8F7-8E0B-4D6C-A5A2-F7CED35F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2">
              <a:extLst>
                <a:ext uri="{FF2B5EF4-FFF2-40B4-BE49-F238E27FC236}">
                  <a16:creationId xmlns:a16="http://schemas.microsoft.com/office/drawing/2014/main" id="{8B8132C3-2B17-43D5-9D17-6D074E89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7494A521-4B4F-4BD0-AA35-B077701F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4">
              <a:extLst>
                <a:ext uri="{FF2B5EF4-FFF2-40B4-BE49-F238E27FC236}">
                  <a16:creationId xmlns:a16="http://schemas.microsoft.com/office/drawing/2014/main" id="{1864B445-DB2E-4F3A-8ECB-40DEF82C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5">
              <a:extLst>
                <a:ext uri="{FF2B5EF4-FFF2-40B4-BE49-F238E27FC236}">
                  <a16:creationId xmlns:a16="http://schemas.microsoft.com/office/drawing/2014/main" id="{9BAED4DF-F8D5-4B4C-9357-9DC5AE94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1B9E9A54-96EC-4F83-ABDD-4421D7D8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7">
              <a:extLst>
                <a:ext uri="{FF2B5EF4-FFF2-40B4-BE49-F238E27FC236}">
                  <a16:creationId xmlns:a16="http://schemas.microsoft.com/office/drawing/2014/main" id="{A51C7DE7-B101-44C2-8840-5C786545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7035B0D-D230-4EC1-B00B-D6B36147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71318303-ED09-4750-BBF6-DA5128566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DED9DBFC-1ECC-4693-8014-73EC8CB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AEC71255-3CBE-468C-87CA-DE731078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B07300FC-04F2-46A2-9625-45FAA0AE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0">
              <a:extLst>
                <a:ext uri="{FF2B5EF4-FFF2-40B4-BE49-F238E27FC236}">
                  <a16:creationId xmlns:a16="http://schemas.microsoft.com/office/drawing/2014/main" id="{80D7F67A-E12E-42B0-80B7-0D1A021C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1">
              <a:extLst>
                <a:ext uri="{FF2B5EF4-FFF2-40B4-BE49-F238E27FC236}">
                  <a16:creationId xmlns:a16="http://schemas.microsoft.com/office/drawing/2014/main" id="{152EEE69-DDAD-473E-A0B2-541A4184B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2">
              <a:extLst>
                <a:ext uri="{FF2B5EF4-FFF2-40B4-BE49-F238E27FC236}">
                  <a16:creationId xmlns:a16="http://schemas.microsoft.com/office/drawing/2014/main" id="{27CAE4D5-D1CB-4588-AF4E-F42A7D10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3">
              <a:extLst>
                <a:ext uri="{FF2B5EF4-FFF2-40B4-BE49-F238E27FC236}">
                  <a16:creationId xmlns:a16="http://schemas.microsoft.com/office/drawing/2014/main" id="{C81194C8-D573-4E43-8F8E-1027286E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4">
              <a:extLst>
                <a:ext uri="{FF2B5EF4-FFF2-40B4-BE49-F238E27FC236}">
                  <a16:creationId xmlns:a16="http://schemas.microsoft.com/office/drawing/2014/main" id="{7EC3886C-0A8C-4E06-97BA-507B0B63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6">
              <a:extLst>
                <a:ext uri="{FF2B5EF4-FFF2-40B4-BE49-F238E27FC236}">
                  <a16:creationId xmlns:a16="http://schemas.microsoft.com/office/drawing/2014/main" id="{718B627C-0644-4511-A8EB-E8FED572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E3589DD4-C2D7-4D02-B271-934D9BFF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0">
              <a:extLst>
                <a:ext uri="{FF2B5EF4-FFF2-40B4-BE49-F238E27FC236}">
                  <a16:creationId xmlns:a16="http://schemas.microsoft.com/office/drawing/2014/main" id="{0AACFAD0-B650-4C4D-8C19-B99B6968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C6A120DD-23AD-459F-82B7-DC88D351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">
              <a:extLst>
                <a:ext uri="{FF2B5EF4-FFF2-40B4-BE49-F238E27FC236}">
                  <a16:creationId xmlns:a16="http://schemas.microsoft.com/office/drawing/2014/main" id="{DD05F535-7CDF-4607-83B1-ED83FA91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782BB6F1-21CD-4CE8-88A0-CD5FB225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6">
              <a:extLst>
                <a:ext uri="{FF2B5EF4-FFF2-40B4-BE49-F238E27FC236}">
                  <a16:creationId xmlns:a16="http://schemas.microsoft.com/office/drawing/2014/main" id="{9B4F23A2-F9DE-4966-8ED4-FFDCC260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4">
              <a:extLst>
                <a:ext uri="{FF2B5EF4-FFF2-40B4-BE49-F238E27FC236}">
                  <a16:creationId xmlns:a16="http://schemas.microsoft.com/office/drawing/2014/main" id="{672012D8-E174-480C-80FC-10520E0F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280FA214-DC33-4A8E-9DC2-96F6E650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>
              <a:extLst>
                <a:ext uri="{FF2B5EF4-FFF2-40B4-BE49-F238E27FC236}">
                  <a16:creationId xmlns:a16="http://schemas.microsoft.com/office/drawing/2014/main" id="{BD8B5B1E-98A2-4C45-AF32-5C75F402A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>
              <a:extLst>
                <a:ext uri="{FF2B5EF4-FFF2-40B4-BE49-F238E27FC236}">
                  <a16:creationId xmlns:a16="http://schemas.microsoft.com/office/drawing/2014/main" id="{0CB2A20A-84A2-4849-9D9A-0E5CCD1F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4">
              <a:extLst>
                <a:ext uri="{FF2B5EF4-FFF2-40B4-BE49-F238E27FC236}">
                  <a16:creationId xmlns:a16="http://schemas.microsoft.com/office/drawing/2014/main" id="{A7D5C7C6-D97E-4262-980D-50951D1A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0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2920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89550" y="1678169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551" y="2502081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B28BCD-4695-49B4-861A-4EBAAB5FA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9317" y="1681163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E24FFCF-8240-4047-B040-925E963392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39318" y="2505075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506FCE5-3E35-49DD-A583-D6C2702FE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13165-521F-4723-9555-AD2B921F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05E6A2-DFDA-42CA-9609-1EDCD008E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1152" y="576072"/>
            <a:ext cx="4389120" cy="1344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2C89A5-B32F-4401-A14F-03356EEE9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35246" y="5267"/>
            <a:ext cx="510538" cy="6804779"/>
            <a:chOff x="5835246" y="5267"/>
            <a:chExt cx="510538" cy="6804779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0B8F440-B4B3-401E-B3CB-355486A7A1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7309" y="67004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EA7FED42-6959-4457-81EA-24DD2CD7AD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8422" y="77914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2EB8F5DB-E978-4632-8B94-6A35AC1D64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96380" y="9968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29926419-08A8-4897-84C0-7DA191A4A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466" y="12356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343A7DAF-7788-4155-A6FF-4D1872C5A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8348" y="484400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6D1063CA-6C05-441D-ADDB-3545EEE1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326" y="14452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9FDD3549-94F5-4C29-8DB2-12454A0406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022" y="22752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639F03A-602E-487D-BC54-F8A8B3C32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70475" y="16549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A534B3B5-E87E-4B7B-AF5A-8C25D597B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9925" y="2373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E05D2E63-F2F9-4DF4-A2AF-97E215E40B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5156" y="18847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CB30D897-4D0A-4E93-9C6F-B4EDA9379A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855" y="241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AAF56E82-F744-48CA-922B-B1A6B8888F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0691" y="7028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50D4C3A2-F50E-4850-978E-5F9B0FC8F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063" y="9339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4944979C-88A0-43E2-98F1-F7555955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7722" y="11717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FF4DD96F-37D4-46BE-B0EE-CBF0E1C64D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0772" y="21847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5D59561-CA56-49A9-B614-37A63DE9F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608" y="19623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3789ACB2-AB98-4195-8B9A-841091616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1165" y="16475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A94C3B04-04CF-4F15-B82F-6D8E368474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12181" y="4982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874C3F09-3D9D-49FD-9825-86C789BDCF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6577" y="763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419B2B61-2B32-4FA7-85D7-1606F2C0F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6953" y="14351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0">
              <a:extLst>
                <a:ext uri="{FF2B5EF4-FFF2-40B4-BE49-F238E27FC236}">
                  <a16:creationId xmlns:a16="http://schemas.microsoft.com/office/drawing/2014/main" id="{DECB4F4E-241D-4F4A-96F5-F6C02A80C5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4805" y="20580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>
              <a:extLst>
                <a:ext uri="{FF2B5EF4-FFF2-40B4-BE49-F238E27FC236}">
                  <a16:creationId xmlns:a16="http://schemas.microsoft.com/office/drawing/2014/main" id="{94BBD352-F9E3-49BC-93B3-FC3C20E483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28820" y="2060552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>
              <a:extLst>
                <a:ext uri="{FF2B5EF4-FFF2-40B4-BE49-F238E27FC236}">
                  <a16:creationId xmlns:a16="http://schemas.microsoft.com/office/drawing/2014/main" id="{A5D13CA4-DFD7-4D05-93A7-733723050E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517" y="29828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5C9AAFB-4C1B-4C36-BFBF-E81A063B68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3498" y="32780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E03A16E-F402-42CB-9215-D8FE7F8A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3411" y="43693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10D7C8D-93E7-4FE4-AD1D-B274C2E316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7341" y="53666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5BB6B504-8E57-45D5-9092-2D01D5CB9B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2993" y="45775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9FBC75A-CC29-4DC2-9187-B0CF0DD2B8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0285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DBD874FF-8F0D-460C-A9A2-9C8A6F93F8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896" y="30420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FC66C5B-FA0F-44E5-B782-211CABA0C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4565" y="48821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0933718E-9896-47CD-B65B-B333DBB671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673" y="51232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4E59DA7A-69C0-4C4F-9229-35FFE906F9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1637" y="25799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647CABB1-618C-4C2C-9ED3-02E2260AD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260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DF0448FA-8F5B-42F0-962F-881B98BA22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298" y="55785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7BEADFB4-6894-4DA9-BBEE-CA8B718349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7088" y="40626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6A8D02B-D283-4CF6-9DAF-334D983EC7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4937" y="58185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1A5A88C-5AEA-4046-ADD9-3AAB2F1E98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3996" y="28126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9B2863A-D905-4652-B23B-4375F9835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12141" y="38315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D1127C06-A40D-4B52-B55E-F58876AB27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7398" y="35980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5E50EA0E-90F8-4672-9956-4EA4B50658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97830" y="29324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EA8F655C-52FB-48ED-BEA9-7015AEDE4C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9188" y="40710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C844FF06-6BAC-471A-A97A-6DF232BEE3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139" y="26640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160199FA-81AE-41F9-96D1-1613CE9FBF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770" y="38081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441CAB18-2634-4F96-87E1-438279CF07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52" y="53545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6D424949-8EC7-41FF-8F25-8CEA7D8D9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5732" y="45705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8">
              <a:extLst>
                <a:ext uri="{FF2B5EF4-FFF2-40B4-BE49-F238E27FC236}">
                  <a16:creationId xmlns:a16="http://schemas.microsoft.com/office/drawing/2014/main" id="{38C73AB4-704C-4391-93B5-4642BE8274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3120" y="32278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508A216E-0641-4DDB-A54E-D8172B2EC7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2377" y="56367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3DE05998-DC03-4EE0-8480-2794CECFBA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6590" y="62285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AE46BDE8-8B08-4CF3-AD4B-BF25C58120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3920" y="51161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2">
              <a:extLst>
                <a:ext uri="{FF2B5EF4-FFF2-40B4-BE49-F238E27FC236}">
                  <a16:creationId xmlns:a16="http://schemas.microsoft.com/office/drawing/2014/main" id="{DC466398-5E3D-49FD-BBC8-BF9FA7EEB4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0657" y="48892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3">
              <a:extLst>
                <a:ext uri="{FF2B5EF4-FFF2-40B4-BE49-F238E27FC236}">
                  <a16:creationId xmlns:a16="http://schemas.microsoft.com/office/drawing/2014/main" id="{3CE178A5-F5DC-4971-83BC-446354F1E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30" y="43896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8FFE7A1F-E718-47E9-A025-68D10C6E0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482" y="59699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31600AC6-6BDF-4F5E-9DC2-03FA6F139E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491" y="24243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7">
              <a:extLst>
                <a:ext uri="{FF2B5EF4-FFF2-40B4-BE49-F238E27FC236}">
                  <a16:creationId xmlns:a16="http://schemas.microsoft.com/office/drawing/2014/main" id="{65FF49CC-27AE-49FA-8832-404E44C68E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737" y="35886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5">
              <a:extLst>
                <a:ext uri="{FF2B5EF4-FFF2-40B4-BE49-F238E27FC236}">
                  <a16:creationId xmlns:a16="http://schemas.microsoft.com/office/drawing/2014/main" id="{80128C7E-AA69-41EB-8EAA-AC2CD21791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9996" y="64164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1B2F5A32-5C57-4123-AABB-402BC81602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4487" y="667066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CACF07FE-3BEC-4CD3-8AAB-B2F59351F8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8036" y="56858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62A4E5C0-44A6-47C5-AC01-41EB5257CB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6260" y="652949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AB77B488-C729-4C3B-9588-9B11C0A2C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3352" y="1572768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F12587B-2BF6-46CB-B653-49B74B682E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3352" y="3575304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CB35A8A1-C44E-47D0-A362-C6A8A1A0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160" y="2177516"/>
            <a:ext cx="4340539" cy="3999448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790A3A-BB22-4913-82C1-244AB60D4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442BF-22B6-4E92-9705-3D98F33A7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BC034B-2980-4E5D-8E27-59D647D3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B13826CC-0B1F-4325-A610-3C370548EA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A757EEA6-D9C5-44B9-822F-8E1C28ED0F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705A1774-E9E4-4CAF-8C17-BC19181B53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D6DAEF1F-DBD9-4C65-B24D-BB5B681FF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3">
              <a:extLst>
                <a:ext uri="{FF2B5EF4-FFF2-40B4-BE49-F238E27FC236}">
                  <a16:creationId xmlns:a16="http://schemas.microsoft.com/office/drawing/2014/main" id="{6B0A76DC-93FF-4C37-A6AE-395E3A511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FEAF8485-C1C7-4627-A57F-D5F9722888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6">
              <a:extLst>
                <a:ext uri="{FF2B5EF4-FFF2-40B4-BE49-F238E27FC236}">
                  <a16:creationId xmlns:a16="http://schemas.microsoft.com/office/drawing/2014/main" id="{E1613688-6F45-4E1F-976D-BA11A0D34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F47AA7A-3CC0-4C18-8A07-9CA977287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D5DA27B8-E66A-441C-825A-F058D68F3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7">
              <a:extLst>
                <a:ext uri="{FF2B5EF4-FFF2-40B4-BE49-F238E27FC236}">
                  <a16:creationId xmlns:a16="http://schemas.microsoft.com/office/drawing/2014/main" id="{88D72A2A-70F0-4C13-9A24-89E1C7C3D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97E5AAD5-3BD9-4232-9436-B9003FDCE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9">
              <a:extLst>
                <a:ext uri="{FF2B5EF4-FFF2-40B4-BE49-F238E27FC236}">
                  <a16:creationId xmlns:a16="http://schemas.microsoft.com/office/drawing/2014/main" id="{083C346B-4791-41FC-BF27-575B8D55DF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1D767D20-E06A-4615-8633-D6CB606B5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1">
              <a:extLst>
                <a:ext uri="{FF2B5EF4-FFF2-40B4-BE49-F238E27FC236}">
                  <a16:creationId xmlns:a16="http://schemas.microsoft.com/office/drawing/2014/main" id="{BB27F7C0-E336-47E0-BDE4-E79F270D1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7417EA03-FFD8-492C-9CFC-829C56B5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2">
              <a:extLst>
                <a:ext uri="{FF2B5EF4-FFF2-40B4-BE49-F238E27FC236}">
                  <a16:creationId xmlns:a16="http://schemas.microsoft.com/office/drawing/2014/main" id="{F39B8E01-BE49-4895-A47D-BBFAC42C7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3">
              <a:extLst>
                <a:ext uri="{FF2B5EF4-FFF2-40B4-BE49-F238E27FC236}">
                  <a16:creationId xmlns:a16="http://schemas.microsoft.com/office/drawing/2014/main" id="{3AC42E13-CD03-4AC0-BDA0-D25A164E6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0">
              <a:extLst>
                <a:ext uri="{FF2B5EF4-FFF2-40B4-BE49-F238E27FC236}">
                  <a16:creationId xmlns:a16="http://schemas.microsoft.com/office/drawing/2014/main" id="{9CA66680-5F88-4840-8E43-7DB643D4A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1">
              <a:extLst>
                <a:ext uri="{FF2B5EF4-FFF2-40B4-BE49-F238E27FC236}">
                  <a16:creationId xmlns:a16="http://schemas.microsoft.com/office/drawing/2014/main" id="{5AB1501F-8B2F-4BEB-9852-DE3FC889E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5">
              <a:extLst>
                <a:ext uri="{FF2B5EF4-FFF2-40B4-BE49-F238E27FC236}">
                  <a16:creationId xmlns:a16="http://schemas.microsoft.com/office/drawing/2014/main" id="{2D18FB4E-ED06-4964-9018-A5BDA36385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4BD95177-532C-411F-BCC7-097F2C66B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83EE8058-8858-4A9E-97C2-60289778AD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B448B448-216D-48AC-8BE5-9C6828781A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C316618-509A-464F-B084-13C4122562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7">
              <a:extLst>
                <a:ext uri="{FF2B5EF4-FFF2-40B4-BE49-F238E27FC236}">
                  <a16:creationId xmlns:a16="http://schemas.microsoft.com/office/drawing/2014/main" id="{45BCD625-5D45-4836-A40E-E4649F4AFE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id="{2889E9E9-F166-47B1-8263-829F16956C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id="{CDE9D6D7-0A2C-4930-9BD0-8F8840C49E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1">
              <a:extLst>
                <a:ext uri="{FF2B5EF4-FFF2-40B4-BE49-F238E27FC236}">
                  <a16:creationId xmlns:a16="http://schemas.microsoft.com/office/drawing/2014/main" id="{2BCDC3F9-E20C-4EF3-8BCA-6D2483B6BC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2">
              <a:extLst>
                <a:ext uri="{FF2B5EF4-FFF2-40B4-BE49-F238E27FC236}">
                  <a16:creationId xmlns:a16="http://schemas.microsoft.com/office/drawing/2014/main" id="{71C342EF-BB4D-4558-8D9D-4280D204B3C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:a16="http://schemas.microsoft.com/office/drawing/2014/main" id="{50E3CD78-38A2-4EB5-B527-7B880B03C9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7">
              <a:extLst>
                <a:ext uri="{FF2B5EF4-FFF2-40B4-BE49-F238E27FC236}">
                  <a16:creationId xmlns:a16="http://schemas.microsoft.com/office/drawing/2014/main" id="{47262569-9918-4A95-B541-26835BF1643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8">
              <a:extLst>
                <a:ext uri="{FF2B5EF4-FFF2-40B4-BE49-F238E27FC236}">
                  <a16:creationId xmlns:a16="http://schemas.microsoft.com/office/drawing/2014/main" id="{AD130C9C-C602-4C89-9E0C-D779566A6F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9">
              <a:extLst>
                <a:ext uri="{FF2B5EF4-FFF2-40B4-BE49-F238E27FC236}">
                  <a16:creationId xmlns:a16="http://schemas.microsoft.com/office/drawing/2014/main" id="{712DE876-3B57-4F83-8281-9DCD82F4AE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6">
              <a:extLst>
                <a:ext uri="{FF2B5EF4-FFF2-40B4-BE49-F238E27FC236}">
                  <a16:creationId xmlns:a16="http://schemas.microsoft.com/office/drawing/2014/main" id="{EBB31173-73F3-4CB9-A3AF-66AE99C2989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F3C9A209-644F-4C27-AA0F-E1241B0071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9">
              <a:extLst>
                <a:ext uri="{FF2B5EF4-FFF2-40B4-BE49-F238E27FC236}">
                  <a16:creationId xmlns:a16="http://schemas.microsoft.com/office/drawing/2014/main" id="{DF6A4E0E-5D22-4664-9673-5002705FCA7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3">
              <a:extLst>
                <a:ext uri="{FF2B5EF4-FFF2-40B4-BE49-F238E27FC236}">
                  <a16:creationId xmlns:a16="http://schemas.microsoft.com/office/drawing/2014/main" id="{820AE3A4-06FC-4164-99A5-4C09071007E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4">
              <a:extLst>
                <a:ext uri="{FF2B5EF4-FFF2-40B4-BE49-F238E27FC236}">
                  <a16:creationId xmlns:a16="http://schemas.microsoft.com/office/drawing/2014/main" id="{7A2B2DE9-323F-45D3-AB52-B9AAB76948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5">
              <a:extLst>
                <a:ext uri="{FF2B5EF4-FFF2-40B4-BE49-F238E27FC236}">
                  <a16:creationId xmlns:a16="http://schemas.microsoft.com/office/drawing/2014/main" id="{FF8AF84B-0A49-4339-8306-84C8E9C4C9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E4B8904-6199-4996-8AB1-E413F1F30E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113">
            <a:extLst>
              <a:ext uri="{FF2B5EF4-FFF2-40B4-BE49-F238E27FC236}">
                <a16:creationId xmlns:a16="http://schemas.microsoft.com/office/drawing/2014/main" id="{B9A4215B-568D-42A7-B578-FA0E3137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564C578C-DA56-4A62-8C03-736536002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694944"/>
            <a:ext cx="8677656" cy="9784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D8C09EEF-C84A-4EA6-965F-1C9B4C685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5B3F33F-3AD6-4313-9CA7-E996A89B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B45679-7051-4D32-9587-EAB422831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5" name="Freeform 82">
              <a:extLst>
                <a:ext uri="{FF2B5EF4-FFF2-40B4-BE49-F238E27FC236}">
                  <a16:creationId xmlns:a16="http://schemas.microsoft.com/office/drawing/2014/main" id="{63FA0962-A041-493D-872A-AA0EDD75DF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4B27E9BC-65A4-4974-9550-8244328541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5">
              <a:extLst>
                <a:ext uri="{FF2B5EF4-FFF2-40B4-BE49-F238E27FC236}">
                  <a16:creationId xmlns:a16="http://schemas.microsoft.com/office/drawing/2014/main" id="{57E44524-8458-4E78-8887-4F9C72D6DD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8212FB21-2BD8-48FA-B541-1D3EFD21B7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4">
              <a:extLst>
                <a:ext uri="{FF2B5EF4-FFF2-40B4-BE49-F238E27FC236}">
                  <a16:creationId xmlns:a16="http://schemas.microsoft.com/office/drawing/2014/main" id="{C93B1D9C-4D72-436B-876D-E8CD257DB3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8">
              <a:extLst>
                <a:ext uri="{FF2B5EF4-FFF2-40B4-BE49-F238E27FC236}">
                  <a16:creationId xmlns:a16="http://schemas.microsoft.com/office/drawing/2014/main" id="{DB8C16CB-3D96-4854-AE8A-28572877EC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9">
              <a:extLst>
                <a:ext uri="{FF2B5EF4-FFF2-40B4-BE49-F238E27FC236}">
                  <a16:creationId xmlns:a16="http://schemas.microsoft.com/office/drawing/2014/main" id="{25C46F14-5908-4A57-A896-570860F819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9">
              <a:extLst>
                <a:ext uri="{FF2B5EF4-FFF2-40B4-BE49-F238E27FC236}">
                  <a16:creationId xmlns:a16="http://schemas.microsoft.com/office/drawing/2014/main" id="{15519F9D-4BE0-4888-BED4-6B184E2FD4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4">
              <a:extLst>
                <a:ext uri="{FF2B5EF4-FFF2-40B4-BE49-F238E27FC236}">
                  <a16:creationId xmlns:a16="http://schemas.microsoft.com/office/drawing/2014/main" id="{C531764F-C5F2-47E0-99BD-C6E7DC3AC9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5">
              <a:extLst>
                <a:ext uri="{FF2B5EF4-FFF2-40B4-BE49-F238E27FC236}">
                  <a16:creationId xmlns:a16="http://schemas.microsoft.com/office/drawing/2014/main" id="{1392E6DF-8EA1-4FF0-8412-66D9473F79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B05CA170-8119-4069-A0D0-39CC9D6AD5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728D021B-7B62-482C-9AA4-EB9DB90BB2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id="{05D9BA55-3B11-4FA1-8A5F-7B5EF952F80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id="{E468EB5B-F485-4132-94EA-4C1DD50D93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A152A24C-8147-442C-B1F7-863E1014F7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75084CBF-9239-45DC-950B-5EB13F82F52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0">
              <a:extLst>
                <a:ext uri="{FF2B5EF4-FFF2-40B4-BE49-F238E27FC236}">
                  <a16:creationId xmlns:a16="http://schemas.microsoft.com/office/drawing/2014/main" id="{63D01BE8-9F6B-4095-AA07-6160EACE7E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62F157AD-BA3C-4813-B769-1FD2880109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0">
              <a:extLst>
                <a:ext uri="{FF2B5EF4-FFF2-40B4-BE49-F238E27FC236}">
                  <a16:creationId xmlns:a16="http://schemas.microsoft.com/office/drawing/2014/main" id="{A8F5B334-5B64-4C42-846C-596DDE94B09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1">
              <a:extLst>
                <a:ext uri="{FF2B5EF4-FFF2-40B4-BE49-F238E27FC236}">
                  <a16:creationId xmlns:a16="http://schemas.microsoft.com/office/drawing/2014/main" id="{7BF29887-0595-4B44-B474-2ECDE2E66A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9">
              <a:extLst>
                <a:ext uri="{FF2B5EF4-FFF2-40B4-BE49-F238E27FC236}">
                  <a16:creationId xmlns:a16="http://schemas.microsoft.com/office/drawing/2014/main" id="{FF425D4C-5E51-4B6D-A4D2-F6551F6F9D4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8E09BF7D-7E2E-4793-B236-3258917E77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8EB3CE2D-5374-4EEA-9CB1-4A9F970BA1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0" y="1883664"/>
            <a:ext cx="5614416" cy="4114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95A5B930-F903-41AC-A3CB-51E6202774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76B46ED5-BFFF-421C-80FC-2988A6DBF7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6F01BC-0595-47B5-ADD6-4AE4E0ED8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3810" y="894583"/>
            <a:ext cx="11118189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23E4A07-9903-4225-97C9-FC7A7B84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4728" y="1078992"/>
            <a:ext cx="5797296" cy="12252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7" name="Footer Placeholder 76">
            <a:extLst>
              <a:ext uri="{FF2B5EF4-FFF2-40B4-BE49-F238E27FC236}">
                <a16:creationId xmlns:a16="http://schemas.microsoft.com/office/drawing/2014/main" id="{FAA2A33C-F8C3-4B2A-BDAF-9B727FE0AD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F452E3-8BE2-484F-8117-D526F288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91332" y="-37765"/>
            <a:ext cx="1829755" cy="6918658"/>
            <a:chOff x="9314164" y="-37765"/>
            <a:chExt cx="1829755" cy="6918658"/>
          </a:xfrm>
        </p:grpSpPr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1025FA2E-870E-4939-A262-9DE8398B92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CCC6C2BB-1F3D-4FF7-9CF7-25285056FE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6BBC7BE5-38A0-4B82-B671-2DFD97F153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EE45AF77-2814-4310-A70F-291541F25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F687E200-BF06-4639-859A-EAF213EEE5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8">
              <a:extLst>
                <a:ext uri="{FF2B5EF4-FFF2-40B4-BE49-F238E27FC236}">
                  <a16:creationId xmlns:a16="http://schemas.microsoft.com/office/drawing/2014/main" id="{287EFE9A-E16C-422E-896F-4D56598C48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19EC96CF-AF76-4459-A3AD-86F0C3F25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39A1CE67-8792-445E-854E-DC11BF3132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0">
              <a:extLst>
                <a:ext uri="{FF2B5EF4-FFF2-40B4-BE49-F238E27FC236}">
                  <a16:creationId xmlns:a16="http://schemas.microsoft.com/office/drawing/2014/main" id="{014832E9-E086-475D-94C2-29A3A6384A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1">
              <a:extLst>
                <a:ext uri="{FF2B5EF4-FFF2-40B4-BE49-F238E27FC236}">
                  <a16:creationId xmlns:a16="http://schemas.microsoft.com/office/drawing/2014/main" id="{DA4A7D0F-B5D4-4F06-BB9F-63B8271BCB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>
              <a:extLst>
                <a:ext uri="{FF2B5EF4-FFF2-40B4-BE49-F238E27FC236}">
                  <a16:creationId xmlns:a16="http://schemas.microsoft.com/office/drawing/2014/main" id="{606F4655-A3D8-443E-A493-B1DEABBCD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1">
              <a:extLst>
                <a:ext uri="{FF2B5EF4-FFF2-40B4-BE49-F238E27FC236}">
                  <a16:creationId xmlns:a16="http://schemas.microsoft.com/office/drawing/2014/main" id="{73857FF4-33A1-4D4E-B09F-E6270C8755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264B7D8-E1CC-470A-96D5-036296C80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4E25613-6E14-4D0D-99B1-23A44D0CF4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4EBBA50-2699-4401-A3EF-64A4C237D8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4E986EE-F948-4737-8053-4FF4183877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56A7EEA1-2A56-4E36-8CA5-AAB7F438D8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B3541BD4-9327-4E88-8827-4E0CEE0F89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1FAAF332-A44A-4490-B3D5-C08328C0E1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7D29650C-496E-4882-9749-415EC2CCC0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DDD1A7EA-39FE-47B0-8505-57A0E9146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EFF0D14F-FF0B-41AF-9080-50F59D56F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396313AB-0B22-418D-B768-7BB90538F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29F8BD49-86F1-408C-9D2B-850E8B4B3B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905B7D8-20B6-4194-8DD1-2C987921DC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15E264E2-245B-4B2A-AB0A-61537E047E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ACB600D-B7F5-42C2-AD7C-DD51482AC4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923DF35-0D63-4A5B-9E9D-E85D92A46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52B35092-33EE-49D5-9D17-4F190D3E19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E758838A-5F8A-447B-A253-F9E12B28B4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22C2DAD4-08F9-4FE8-BDF0-9DA32898E5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56D8B5DC-7BD3-45DE-88D7-316A68320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FCCE1C23-AD34-45EB-A31E-331548CC69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0">
              <a:extLst>
                <a:ext uri="{FF2B5EF4-FFF2-40B4-BE49-F238E27FC236}">
                  <a16:creationId xmlns:a16="http://schemas.microsoft.com/office/drawing/2014/main" id="{30EDC959-D7E6-4EA5-BDC2-66EE5BE27A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D6C84B8C-D654-4F7A-96B5-5038264150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E828EB60-3C78-40E7-BF81-235AD44AE3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9D033212-301B-4120-98C3-596553C45C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31E4CC95-B08B-4C02-9E5F-B4F43FDC9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2">
              <a:extLst>
                <a:ext uri="{FF2B5EF4-FFF2-40B4-BE49-F238E27FC236}">
                  <a16:creationId xmlns:a16="http://schemas.microsoft.com/office/drawing/2014/main" id="{4C2C0203-07C8-4EE3-90BB-CD6A1C9CA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0">
              <a:extLst>
                <a:ext uri="{FF2B5EF4-FFF2-40B4-BE49-F238E27FC236}">
                  <a16:creationId xmlns:a16="http://schemas.microsoft.com/office/drawing/2014/main" id="{DFEB4FE3-2B1E-44A3-81FD-987349292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F84CC057-39D0-4021-B212-53FA00098D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5">
              <a:extLst>
                <a:ext uri="{FF2B5EF4-FFF2-40B4-BE49-F238E27FC236}">
                  <a16:creationId xmlns:a16="http://schemas.microsoft.com/office/drawing/2014/main" id="{1D3D9D9D-5B4E-4FF2-A64B-ABE29CCBC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6FEE2AFE-1B9C-4A14-B35D-0A91ED28F2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28632DD-1008-4511-9BB8-1C7E2582A6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3D7639A-14A9-4190-AA28-2594F5F26C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A0F16E2-B5E7-45FB-A095-AF112D7D4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71E5330-26B5-45BB-8D00-E4293F8E8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4E549E44-82DA-4862-95C8-5BC25725EA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676FF224-5BE9-4308-A6E1-B1307FA352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FC390E70-A0F3-4A2C-8F3F-A436BF2DEE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FF5E5E1-9E52-421B-AC76-9CA325EBF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2AA603D-12DF-493A-9795-39725022EE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B9E7C6D4-CC9F-4A8A-8338-19D50229F9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2D404E98-05BD-47CA-8F6E-7830965F48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4">
              <a:extLst>
                <a:ext uri="{FF2B5EF4-FFF2-40B4-BE49-F238E27FC236}">
                  <a16:creationId xmlns:a16="http://schemas.microsoft.com/office/drawing/2014/main" id="{EE87CFD3-222E-4934-9567-3DDFFA8B67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id="{B3A655D4-0794-42E6-8E43-8CD55630D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2BCE7BBA-61E6-4A4D-A13C-7E0D3E661B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0">
              <a:extLst>
                <a:ext uri="{FF2B5EF4-FFF2-40B4-BE49-F238E27FC236}">
                  <a16:creationId xmlns:a16="http://schemas.microsoft.com/office/drawing/2014/main" id="{ABFA4471-3C12-4011-A04F-FCDC9B5ACF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2">
              <a:extLst>
                <a:ext uri="{FF2B5EF4-FFF2-40B4-BE49-F238E27FC236}">
                  <a16:creationId xmlns:a16="http://schemas.microsoft.com/office/drawing/2014/main" id="{6FE489E8-9C23-4407-8B4C-81F7C667D4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D93A557-3338-4C63-A9D1-591FC842F7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DC1945B8-11F3-460E-8E0F-862E2B9DE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8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6CF9328-7A58-47E0-8DC4-059E90A5B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6976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3" name="Picture Placeholder 73">
            <a:extLst>
              <a:ext uri="{FF2B5EF4-FFF2-40B4-BE49-F238E27FC236}">
                <a16:creationId xmlns:a16="http://schemas.microsoft.com/office/drawing/2014/main" id="{4F403E87-409F-410C-9D8E-F7577B0417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6" name="Picture Placeholder 73">
            <a:extLst>
              <a:ext uri="{FF2B5EF4-FFF2-40B4-BE49-F238E27FC236}">
                <a16:creationId xmlns:a16="http://schemas.microsoft.com/office/drawing/2014/main" id="{FBABADAD-8485-47A0-90E4-10A101B1F8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6976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24B357-B97B-4266-863F-4414C38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28" y="2304242"/>
            <a:ext cx="5524499" cy="325362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CBAE94-142D-437D-93CC-2DA9963C18C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569D246F-8CDC-40E3-A7F3-6DD1C29150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9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390E594-89AC-4A3E-B14B-E49305494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A543B-B33F-473E-B5D2-69AF37FA5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6800" y="869271"/>
            <a:ext cx="8491942" cy="511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71AF5-478D-4D19-82EE-0952FB967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05189" y="-13857"/>
            <a:ext cx="1554888" cy="6859377"/>
            <a:chOff x="10105189" y="-13857"/>
            <a:chExt cx="1554888" cy="6859377"/>
          </a:xfrm>
        </p:grpSpPr>
        <p:sp>
          <p:nvSpPr>
            <p:cNvPr id="10" name="Freeform 43">
              <a:extLst>
                <a:ext uri="{FF2B5EF4-FFF2-40B4-BE49-F238E27FC236}">
                  <a16:creationId xmlns:a16="http://schemas.microsoft.com/office/drawing/2014/main" id="{9F8140D4-A29A-47B2-B95B-B57E0DB39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4646" y="6343529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07E7A5C9-6145-424E-BA44-89D4BFA49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7615" y="649794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F859C823-4B4D-465B-824D-40A05C9AC0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20" y="594546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F9C6ACA-0388-4910-92CB-4BF86AB45F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6696" y="670403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4">
              <a:extLst>
                <a:ext uri="{FF2B5EF4-FFF2-40B4-BE49-F238E27FC236}">
                  <a16:creationId xmlns:a16="http://schemas.microsoft.com/office/drawing/2014/main" id="{13DBF55E-4316-4130-8509-000A758489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1548" y="6097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0A049835-3F68-4F0C-B0F2-8073CEA10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1926" y="620395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17119157-3B0F-4A1B-8616-A940A14239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298" y="64350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B1CF3294-0C09-4E1B-B764-689B4EE664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8957" y="667279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AD859E92-38FE-4FFF-8965-BED8759939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3416" y="599937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DF0403F2-C7FD-44AD-B416-E0BA169BE8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9084" y="613174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2A626C18-2159-4B04-9895-535E35EC6E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6755" y="668182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7296D04E-D909-493D-9199-6CA9ED5B22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7510" y="639299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0">
              <a:extLst>
                <a:ext uri="{FF2B5EF4-FFF2-40B4-BE49-F238E27FC236}">
                  <a16:creationId xmlns:a16="http://schemas.microsoft.com/office/drawing/2014/main" id="{394F5747-D8F6-44B2-9AC8-9864187DC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885" y="6069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1">
              <a:extLst>
                <a:ext uri="{FF2B5EF4-FFF2-40B4-BE49-F238E27FC236}">
                  <a16:creationId xmlns:a16="http://schemas.microsoft.com/office/drawing/2014/main" id="{FE2CCD5C-CFB1-4010-A228-2D859FAC87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65559" y="654078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5">
              <a:extLst>
                <a:ext uri="{FF2B5EF4-FFF2-40B4-BE49-F238E27FC236}">
                  <a16:creationId xmlns:a16="http://schemas.microsoft.com/office/drawing/2014/main" id="{BEF9457E-9151-4FA8-ADC4-4AAE6D21C7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2898" y="631112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1">
              <a:extLst>
                <a:ext uri="{FF2B5EF4-FFF2-40B4-BE49-F238E27FC236}">
                  <a16:creationId xmlns:a16="http://schemas.microsoft.com/office/drawing/2014/main" id="{561C3C12-8E03-4A05-98BD-4C3AD5488F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26608" y="666707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2D5AFD6-D471-4AC9-99D6-97D0DCF3F6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2341" y="639403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6785A63-6A81-4104-BD99-97943831FC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41934" y="612486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7258CDB-C3A6-43C7-A852-BDD055C771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462" y="663900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D7DBBC3B-CB15-497C-BE0E-6486992A13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7488" y="658821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FF2BF67E-1A36-4EAD-AB19-D01498E26A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50457" y="67426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6E72A3EF-D427-45D1-B3B0-F59B554EA3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7462" y="617819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9D3ED2E-1D96-4E26-B6AF-5AF3CC27B6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24390" y="634182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6F013E1C-5D56-47F7-8C38-D84C78FFF0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95" y="599386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A63B31AB-8A80-4C48-BF41-BBFED58DA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7414" y="47037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F2303979-CD15-4C6D-BAFC-9CD8DAB950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3840" y="6673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B2B55E86-B889-4D61-9888-DE924D0419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7388" y="6036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C253DC5C-644E-416C-B057-F196C74F0D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8469" y="86356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E4DC6E6B-5667-4918-9478-4E83A4F9C8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4316" y="22398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06A8BF47-1C87-4FEC-92CA-FEEC55833C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8114" y="33080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9874260D-C6F8-40EB-B706-13291A1B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0486" y="56184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>
              <a:extLst>
                <a:ext uri="{FF2B5EF4-FFF2-40B4-BE49-F238E27FC236}">
                  <a16:creationId xmlns:a16="http://schemas.microsoft.com/office/drawing/2014/main" id="{550496D6-2C45-4A43-8DF0-0B5E45680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5145" y="72195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EFE36D66-1CEA-45B9-98E5-9F3A1859D0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9604" y="12621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6">
              <a:extLst>
                <a:ext uri="{FF2B5EF4-FFF2-40B4-BE49-F238E27FC236}">
                  <a16:creationId xmlns:a16="http://schemas.microsoft.com/office/drawing/2014/main" id="{4A213AD7-05AF-4C95-B9B2-C1AA559ED7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5272" y="24065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8">
              <a:extLst>
                <a:ext uri="{FF2B5EF4-FFF2-40B4-BE49-F238E27FC236}">
                  <a16:creationId xmlns:a16="http://schemas.microsoft.com/office/drawing/2014/main" id="{6C1E728A-3C2B-40E2-91CD-79AF91196A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2943" y="80867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22928ABB-57A8-4A66-AD5E-634886342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2996" y="-717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C966BF91-EDAC-4C69-A029-99AA544866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93698" y="51983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0">
              <a:extLst>
                <a:ext uri="{FF2B5EF4-FFF2-40B4-BE49-F238E27FC236}">
                  <a16:creationId xmlns:a16="http://schemas.microsoft.com/office/drawing/2014/main" id="{23601912-1BF2-4BC0-A252-29528671B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7929" y="11264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1">
              <a:extLst>
                <a:ext uri="{FF2B5EF4-FFF2-40B4-BE49-F238E27FC236}">
                  <a16:creationId xmlns:a16="http://schemas.microsoft.com/office/drawing/2014/main" id="{AAD5EAAE-89BA-4D32-8640-977EF3D10B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747" y="66763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5">
              <a:extLst>
                <a:ext uri="{FF2B5EF4-FFF2-40B4-BE49-F238E27FC236}">
                  <a16:creationId xmlns:a16="http://schemas.microsoft.com/office/drawing/2014/main" id="{9CDF0FC6-A428-47C5-BDD6-22DF5EBD52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9086" y="43797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1">
              <a:extLst>
                <a:ext uri="{FF2B5EF4-FFF2-40B4-BE49-F238E27FC236}">
                  <a16:creationId xmlns:a16="http://schemas.microsoft.com/office/drawing/2014/main" id="{325BB5CF-624F-44D9-ACD6-72125469B6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7436" y="840570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C4ABCC3A-26DC-4480-9CEE-2A763AA9D2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494" y="5158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0352700C-F9FE-4C2D-B23C-096237282F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8424" y="56577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2ED504E5-9AF0-4036-B0BB-99FF232608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31838" y="30903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86B0724-79F4-4CBA-BC58-EC447C9FBA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3668" y="85542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D5E705F-EB17-4D40-B7DA-0F54095097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545" y="8107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FF1444DD-54A9-42B9-8024-D1B7DEA397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9579" y="105206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FBD34575-F789-4BA8-915B-32F913ED36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3571" y="759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CEFBA56-2208-4F00-BF8E-9EF70BE8C7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6540" y="91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67849914-3894-4BA1-85D3-305DE5E2AF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3545" y="34993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3DE89564-D336-4D56-A86E-4A2FB2F4FB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0473" y="51356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B569DA39-9CEB-41AE-A539-7B18FEE738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4459" y="118508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1F74030-69CF-4EAB-9EC5-82FC12709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1170432"/>
            <a:ext cx="7379208" cy="10332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1E4324C4-02DD-45CF-A0CC-6BC8568852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34DDF01-7F76-4E40-86D9-0A50259A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431099"/>
            <a:ext cx="7263653" cy="3055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FCDC1764-DEC9-4035-A2C5-0C09508B3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6336" y="877824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67">
            <a:extLst>
              <a:ext uri="{FF2B5EF4-FFF2-40B4-BE49-F238E27FC236}">
                <a16:creationId xmlns:a16="http://schemas.microsoft.com/office/drawing/2014/main" id="{A2E558D0-CC16-4BD9-A3FE-1961704A5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6336" y="258775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67">
            <a:extLst>
              <a:ext uri="{FF2B5EF4-FFF2-40B4-BE49-F238E27FC236}">
                <a16:creationId xmlns:a16="http://schemas.microsoft.com/office/drawing/2014/main" id="{E11518C0-04A6-4D92-93DB-92B17FC3AE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6336" y="427939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F8ECD487-3BB5-4CD7-ACBE-C3B1BC1E3C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D5F488D4-536C-4055-B918-2653E532A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3A0422-A670-4040-98AE-4D1B7C96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09">
            <a:extLst>
              <a:ext uri="{FF2B5EF4-FFF2-40B4-BE49-F238E27FC236}">
                <a16:creationId xmlns:a16="http://schemas.microsoft.com/office/drawing/2014/main" id="{045DFF27-9F42-4923-B93C-EFA3F26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4937760"/>
            <a:ext cx="8028432" cy="88696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D000A06-6386-433E-8A60-8E2EFF7C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0983" y="5945844"/>
            <a:ext cx="6396471" cy="509627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200"/>
              <a:t>Click to edit Master subtitle style</a:t>
            </a:r>
            <a:endParaRPr lang="en-US" sz="1200" dirty="0"/>
          </a:p>
        </p:txBody>
      </p: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178EE221-77B8-41FB-B374-344A7EA0FD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52" y="8"/>
            <a:ext cx="12200723" cy="4502143"/>
          </a:xfrm>
          <a:custGeom>
            <a:avLst/>
            <a:gdLst>
              <a:gd name="connsiteX0" fmla="*/ 8875203 w 12200723"/>
              <a:gd name="connsiteY0" fmla="*/ 4400923 h 4502143"/>
              <a:gd name="connsiteX1" fmla="*/ 8828070 w 12200723"/>
              <a:gd name="connsiteY1" fmla="*/ 4409968 h 4502143"/>
              <a:gd name="connsiteX2" fmla="*/ 8864137 w 12200723"/>
              <a:gd name="connsiteY2" fmla="*/ 4458463 h 4502143"/>
              <a:gd name="connsiteX3" fmla="*/ 8875203 w 12200723"/>
              <a:gd name="connsiteY3" fmla="*/ 4400923 h 4502143"/>
              <a:gd name="connsiteX4" fmla="*/ 11795738 w 12200723"/>
              <a:gd name="connsiteY4" fmla="*/ 4399338 h 4502143"/>
              <a:gd name="connsiteX5" fmla="*/ 11750375 w 12200723"/>
              <a:gd name="connsiteY5" fmla="*/ 4405203 h 4502143"/>
              <a:gd name="connsiteX6" fmla="*/ 11792973 w 12200723"/>
              <a:gd name="connsiteY6" fmla="*/ 4465747 h 4502143"/>
              <a:gd name="connsiteX7" fmla="*/ 11795738 w 12200723"/>
              <a:gd name="connsiteY7" fmla="*/ 4399338 h 4502143"/>
              <a:gd name="connsiteX8" fmla="*/ 8107154 w 12200723"/>
              <a:gd name="connsiteY8" fmla="*/ 4396155 h 4502143"/>
              <a:gd name="connsiteX9" fmla="*/ 8099300 w 12200723"/>
              <a:gd name="connsiteY9" fmla="*/ 4463696 h 4502143"/>
              <a:gd name="connsiteX10" fmla="*/ 8145294 w 12200723"/>
              <a:gd name="connsiteY10" fmla="*/ 4400658 h 4502143"/>
              <a:gd name="connsiteX11" fmla="*/ 8107154 w 12200723"/>
              <a:gd name="connsiteY11" fmla="*/ 4396155 h 4502143"/>
              <a:gd name="connsiteX12" fmla="*/ 9086273 w 12200723"/>
              <a:gd name="connsiteY12" fmla="*/ 4388622 h 4502143"/>
              <a:gd name="connsiteX13" fmla="*/ 9106038 w 12200723"/>
              <a:gd name="connsiteY13" fmla="*/ 4463697 h 4502143"/>
              <a:gd name="connsiteX14" fmla="*/ 9086273 w 12200723"/>
              <a:gd name="connsiteY14" fmla="*/ 4388622 h 4502143"/>
              <a:gd name="connsiteX15" fmla="*/ 12052198 w 12200723"/>
              <a:gd name="connsiteY15" fmla="*/ 4383746 h 4502143"/>
              <a:gd name="connsiteX16" fmla="*/ 12055477 w 12200723"/>
              <a:gd name="connsiteY16" fmla="*/ 4453108 h 4502143"/>
              <a:gd name="connsiteX17" fmla="*/ 12052198 w 12200723"/>
              <a:gd name="connsiteY17" fmla="*/ 4383746 h 4502143"/>
              <a:gd name="connsiteX18" fmla="*/ 8337025 w 12200723"/>
              <a:gd name="connsiteY18" fmla="*/ 4375005 h 4502143"/>
              <a:gd name="connsiteX19" fmla="*/ 8289790 w 12200723"/>
              <a:gd name="connsiteY19" fmla="*/ 4379586 h 4502143"/>
              <a:gd name="connsiteX20" fmla="*/ 8332415 w 12200723"/>
              <a:gd name="connsiteY20" fmla="*/ 4440032 h 4502143"/>
              <a:gd name="connsiteX21" fmla="*/ 8337025 w 12200723"/>
              <a:gd name="connsiteY21" fmla="*/ 4375005 h 4502143"/>
              <a:gd name="connsiteX22" fmla="*/ 10891030 w 12200723"/>
              <a:gd name="connsiteY22" fmla="*/ 4373016 h 4502143"/>
              <a:gd name="connsiteX23" fmla="*/ 10897035 w 12200723"/>
              <a:gd name="connsiteY23" fmla="*/ 4436768 h 4502143"/>
              <a:gd name="connsiteX24" fmla="*/ 10936459 w 12200723"/>
              <a:gd name="connsiteY24" fmla="*/ 4376322 h 4502143"/>
              <a:gd name="connsiteX25" fmla="*/ 10891030 w 12200723"/>
              <a:gd name="connsiteY25" fmla="*/ 4373016 h 4502143"/>
              <a:gd name="connsiteX26" fmla="*/ 7408256 w 12200723"/>
              <a:gd name="connsiteY26" fmla="*/ 4371275 h 4502143"/>
              <a:gd name="connsiteX27" fmla="*/ 7403409 w 12200723"/>
              <a:gd name="connsiteY27" fmla="*/ 4442719 h 4502143"/>
              <a:gd name="connsiteX28" fmla="*/ 7423106 w 12200723"/>
              <a:gd name="connsiteY28" fmla="*/ 4379213 h 4502143"/>
              <a:gd name="connsiteX29" fmla="*/ 7408256 w 12200723"/>
              <a:gd name="connsiteY29" fmla="*/ 4371275 h 4502143"/>
              <a:gd name="connsiteX30" fmla="*/ 10162610 w 12200723"/>
              <a:gd name="connsiteY30" fmla="*/ 4371154 h 4502143"/>
              <a:gd name="connsiteX31" fmla="*/ 10116189 w 12200723"/>
              <a:gd name="connsiteY31" fmla="*/ 4382093 h 4502143"/>
              <a:gd name="connsiteX32" fmla="*/ 10162148 w 12200723"/>
              <a:gd name="connsiteY32" fmla="*/ 4445743 h 4502143"/>
              <a:gd name="connsiteX33" fmla="*/ 10162610 w 12200723"/>
              <a:gd name="connsiteY33" fmla="*/ 4371154 h 4502143"/>
              <a:gd name="connsiteX34" fmla="*/ 8574782 w 12200723"/>
              <a:gd name="connsiteY34" fmla="*/ 4370669 h 4502143"/>
              <a:gd name="connsiteX35" fmla="*/ 8574782 w 12200723"/>
              <a:gd name="connsiteY35" fmla="*/ 4440031 h 4502143"/>
              <a:gd name="connsiteX36" fmla="*/ 8574782 w 12200723"/>
              <a:gd name="connsiteY36" fmla="*/ 4370669 h 4502143"/>
              <a:gd name="connsiteX37" fmla="*/ 10389159 w 12200723"/>
              <a:gd name="connsiteY37" fmla="*/ 4369434 h 4502143"/>
              <a:gd name="connsiteX38" fmla="*/ 10359015 w 12200723"/>
              <a:gd name="connsiteY38" fmla="*/ 4406677 h 4502143"/>
              <a:gd name="connsiteX39" fmla="*/ 10414970 w 12200723"/>
              <a:gd name="connsiteY39" fmla="*/ 4440113 h 4502143"/>
              <a:gd name="connsiteX40" fmla="*/ 10389159 w 12200723"/>
              <a:gd name="connsiteY40" fmla="*/ 4369434 h 4502143"/>
              <a:gd name="connsiteX41" fmla="*/ 9885238 w 12200723"/>
              <a:gd name="connsiteY41" fmla="*/ 4369406 h 4502143"/>
              <a:gd name="connsiteX42" fmla="*/ 9891205 w 12200723"/>
              <a:gd name="connsiteY42" fmla="*/ 4431055 h 4502143"/>
              <a:gd name="connsiteX43" fmla="*/ 9930369 w 12200723"/>
              <a:gd name="connsiteY43" fmla="*/ 4373212 h 4502143"/>
              <a:gd name="connsiteX44" fmla="*/ 9885238 w 12200723"/>
              <a:gd name="connsiteY44" fmla="*/ 4369406 h 4502143"/>
              <a:gd name="connsiteX45" fmla="*/ 7856703 w 12200723"/>
              <a:gd name="connsiteY45" fmla="*/ 4366570 h 4502143"/>
              <a:gd name="connsiteX46" fmla="*/ 7816847 w 12200723"/>
              <a:gd name="connsiteY46" fmla="*/ 4382502 h 4502143"/>
              <a:gd name="connsiteX47" fmla="*/ 7856241 w 12200723"/>
              <a:gd name="connsiteY47" fmla="*/ 4428021 h 4502143"/>
              <a:gd name="connsiteX48" fmla="*/ 7856703 w 12200723"/>
              <a:gd name="connsiteY48" fmla="*/ 4366570 h 4502143"/>
              <a:gd name="connsiteX49" fmla="*/ 11577047 w 12200723"/>
              <a:gd name="connsiteY49" fmla="*/ 4363032 h 4502143"/>
              <a:gd name="connsiteX50" fmla="*/ 11580326 w 12200723"/>
              <a:gd name="connsiteY50" fmla="*/ 4432394 h 4502143"/>
              <a:gd name="connsiteX51" fmla="*/ 11577047 w 12200723"/>
              <a:gd name="connsiteY51" fmla="*/ 4363032 h 4502143"/>
              <a:gd name="connsiteX52" fmla="*/ 9395893 w 12200723"/>
              <a:gd name="connsiteY52" fmla="*/ 4361507 h 4502143"/>
              <a:gd name="connsiteX53" fmla="*/ 9348760 w 12200723"/>
              <a:gd name="connsiteY53" fmla="*/ 4370552 h 4502143"/>
              <a:gd name="connsiteX54" fmla="*/ 9384827 w 12200723"/>
              <a:gd name="connsiteY54" fmla="*/ 4419047 h 4502143"/>
              <a:gd name="connsiteX55" fmla="*/ 9395893 w 12200723"/>
              <a:gd name="connsiteY55" fmla="*/ 4361507 h 4502143"/>
              <a:gd name="connsiteX56" fmla="*/ 10651285 w 12200723"/>
              <a:gd name="connsiteY56" fmla="*/ 4360878 h 4502143"/>
              <a:gd name="connsiteX57" fmla="*/ 10657847 w 12200723"/>
              <a:gd name="connsiteY57" fmla="*/ 4439459 h 4502143"/>
              <a:gd name="connsiteX58" fmla="*/ 10651285 w 12200723"/>
              <a:gd name="connsiteY58" fmla="*/ 4360878 h 4502143"/>
              <a:gd name="connsiteX59" fmla="*/ 5778469 w 12200723"/>
              <a:gd name="connsiteY59" fmla="*/ 4360810 h 4502143"/>
              <a:gd name="connsiteX60" fmla="*/ 5758045 w 12200723"/>
              <a:gd name="connsiteY60" fmla="*/ 4368500 h 4502143"/>
              <a:gd name="connsiteX61" fmla="*/ 5731713 w 12200723"/>
              <a:gd name="connsiteY61" fmla="*/ 4380577 h 4502143"/>
              <a:gd name="connsiteX62" fmla="*/ 5777793 w 12200723"/>
              <a:gd name="connsiteY62" fmla="*/ 4425866 h 4502143"/>
              <a:gd name="connsiteX63" fmla="*/ 5778469 w 12200723"/>
              <a:gd name="connsiteY63" fmla="*/ 4360810 h 4502143"/>
              <a:gd name="connsiteX64" fmla="*/ 7200055 w 12200723"/>
              <a:gd name="connsiteY64" fmla="*/ 4355164 h 4502143"/>
              <a:gd name="connsiteX65" fmla="*/ 7190207 w 12200723"/>
              <a:gd name="connsiteY65" fmla="*/ 4433503 h 4502143"/>
              <a:gd name="connsiteX66" fmla="*/ 7200055 w 12200723"/>
              <a:gd name="connsiteY66" fmla="*/ 4355164 h 4502143"/>
              <a:gd name="connsiteX67" fmla="*/ 6553311 w 12200723"/>
              <a:gd name="connsiteY67" fmla="*/ 4351901 h 4502143"/>
              <a:gd name="connsiteX68" fmla="*/ 6540251 w 12200723"/>
              <a:gd name="connsiteY68" fmla="*/ 4430240 h 4502143"/>
              <a:gd name="connsiteX69" fmla="*/ 6553311 w 12200723"/>
              <a:gd name="connsiteY69" fmla="*/ 4351901 h 4502143"/>
              <a:gd name="connsiteX70" fmla="*/ 11151199 w 12200723"/>
              <a:gd name="connsiteY70" fmla="*/ 4345800 h 4502143"/>
              <a:gd name="connsiteX71" fmla="*/ 11154493 w 12200723"/>
              <a:gd name="connsiteY71" fmla="*/ 4418426 h 4502143"/>
              <a:gd name="connsiteX72" fmla="*/ 11151199 w 12200723"/>
              <a:gd name="connsiteY72" fmla="*/ 4345800 h 4502143"/>
              <a:gd name="connsiteX73" fmla="*/ 11365856 w 12200723"/>
              <a:gd name="connsiteY73" fmla="*/ 4344722 h 4502143"/>
              <a:gd name="connsiteX74" fmla="*/ 11330904 w 12200723"/>
              <a:gd name="connsiteY74" fmla="*/ 4413872 h 4502143"/>
              <a:gd name="connsiteX75" fmla="*/ 11399582 w 12200723"/>
              <a:gd name="connsiteY75" fmla="*/ 4359570 h 4502143"/>
              <a:gd name="connsiteX76" fmla="*/ 11365856 w 12200723"/>
              <a:gd name="connsiteY76" fmla="*/ 4344722 h 4502143"/>
              <a:gd name="connsiteX77" fmla="*/ 7620818 w 12200723"/>
              <a:gd name="connsiteY77" fmla="*/ 4344532 h 4502143"/>
              <a:gd name="connsiteX78" fmla="*/ 7577320 w 12200723"/>
              <a:gd name="connsiteY78" fmla="*/ 4358093 h 4502143"/>
              <a:gd name="connsiteX79" fmla="*/ 7613431 w 12200723"/>
              <a:gd name="connsiteY79" fmla="*/ 4415550 h 4502143"/>
              <a:gd name="connsiteX80" fmla="*/ 7620818 w 12200723"/>
              <a:gd name="connsiteY80" fmla="*/ 4344532 h 4502143"/>
              <a:gd name="connsiteX81" fmla="*/ 5978927 w 12200723"/>
              <a:gd name="connsiteY81" fmla="*/ 4343352 h 4502143"/>
              <a:gd name="connsiteX82" fmla="*/ 5969140 w 12200723"/>
              <a:gd name="connsiteY82" fmla="*/ 4418427 h 4502143"/>
              <a:gd name="connsiteX83" fmla="*/ 5978927 w 12200723"/>
              <a:gd name="connsiteY83" fmla="*/ 4343352 h 4502143"/>
              <a:gd name="connsiteX84" fmla="*/ 5328577 w 12200723"/>
              <a:gd name="connsiteY84" fmla="*/ 4341817 h 4502143"/>
              <a:gd name="connsiteX85" fmla="*/ 5331855 w 12200723"/>
              <a:gd name="connsiteY85" fmla="*/ 4411179 h 4502143"/>
              <a:gd name="connsiteX86" fmla="*/ 5328577 w 12200723"/>
              <a:gd name="connsiteY86" fmla="*/ 4341817 h 4502143"/>
              <a:gd name="connsiteX87" fmla="*/ 6156166 w 12200723"/>
              <a:gd name="connsiteY87" fmla="*/ 4341512 h 4502143"/>
              <a:gd name="connsiteX88" fmla="*/ 6112123 w 12200723"/>
              <a:gd name="connsiteY88" fmla="*/ 4353731 h 4502143"/>
              <a:gd name="connsiteX89" fmla="*/ 6151546 w 12200723"/>
              <a:gd name="connsiteY89" fmla="*/ 4410875 h 4502143"/>
              <a:gd name="connsiteX90" fmla="*/ 6156166 w 12200723"/>
              <a:gd name="connsiteY90" fmla="*/ 4341512 h 4502143"/>
              <a:gd name="connsiteX91" fmla="*/ 6727816 w 12200723"/>
              <a:gd name="connsiteY91" fmla="*/ 4340123 h 4502143"/>
              <a:gd name="connsiteX92" fmla="*/ 6701777 w 12200723"/>
              <a:gd name="connsiteY92" fmla="*/ 4346611 h 4502143"/>
              <a:gd name="connsiteX93" fmla="*/ 6744402 w 12200723"/>
              <a:gd name="connsiteY93" fmla="*/ 4407390 h 4502143"/>
              <a:gd name="connsiteX94" fmla="*/ 6727816 w 12200723"/>
              <a:gd name="connsiteY94" fmla="*/ 4340123 h 4502143"/>
              <a:gd name="connsiteX95" fmla="*/ 5107729 w 12200723"/>
              <a:gd name="connsiteY95" fmla="*/ 4338953 h 4502143"/>
              <a:gd name="connsiteX96" fmla="*/ 5062368 w 12200723"/>
              <a:gd name="connsiteY96" fmla="*/ 4344818 h 4502143"/>
              <a:gd name="connsiteX97" fmla="*/ 5104964 w 12200723"/>
              <a:gd name="connsiteY97" fmla="*/ 4405362 h 4502143"/>
              <a:gd name="connsiteX98" fmla="*/ 5107729 w 12200723"/>
              <a:gd name="connsiteY98" fmla="*/ 4338953 h 4502143"/>
              <a:gd name="connsiteX99" fmla="*/ 6338452 w 12200723"/>
              <a:gd name="connsiteY99" fmla="*/ 4338553 h 4502143"/>
              <a:gd name="connsiteX100" fmla="*/ 6341750 w 12200723"/>
              <a:gd name="connsiteY100" fmla="*/ 4420156 h 4502143"/>
              <a:gd name="connsiteX101" fmla="*/ 6338452 w 12200723"/>
              <a:gd name="connsiteY101" fmla="*/ 4338553 h 4502143"/>
              <a:gd name="connsiteX102" fmla="*/ 2193022 w 12200723"/>
              <a:gd name="connsiteY102" fmla="*/ 4337027 h 4502143"/>
              <a:gd name="connsiteX103" fmla="*/ 2145888 w 12200723"/>
              <a:gd name="connsiteY103" fmla="*/ 4346072 h 4502143"/>
              <a:gd name="connsiteX104" fmla="*/ 2181956 w 12200723"/>
              <a:gd name="connsiteY104" fmla="*/ 4394567 h 4502143"/>
              <a:gd name="connsiteX105" fmla="*/ 2193022 w 12200723"/>
              <a:gd name="connsiteY105" fmla="*/ 4337027 h 4502143"/>
              <a:gd name="connsiteX106" fmla="*/ 1419143 w 12200723"/>
              <a:gd name="connsiteY106" fmla="*/ 4335770 h 4502143"/>
              <a:gd name="connsiteX107" fmla="*/ 1411289 w 12200723"/>
              <a:gd name="connsiteY107" fmla="*/ 4403311 h 4502143"/>
              <a:gd name="connsiteX108" fmla="*/ 1457283 w 12200723"/>
              <a:gd name="connsiteY108" fmla="*/ 4340273 h 4502143"/>
              <a:gd name="connsiteX109" fmla="*/ 1419143 w 12200723"/>
              <a:gd name="connsiteY109" fmla="*/ 4335770 h 4502143"/>
              <a:gd name="connsiteX110" fmla="*/ 5548037 w 12200723"/>
              <a:gd name="connsiteY110" fmla="*/ 4335289 h 4502143"/>
              <a:gd name="connsiteX111" fmla="*/ 5534950 w 12200723"/>
              <a:gd name="connsiteY111" fmla="*/ 4414443 h 4502143"/>
              <a:gd name="connsiteX112" fmla="*/ 5548037 w 12200723"/>
              <a:gd name="connsiteY112" fmla="*/ 4335289 h 4502143"/>
              <a:gd name="connsiteX113" fmla="*/ 9624081 w 12200723"/>
              <a:gd name="connsiteY113" fmla="*/ 4333947 h 4502143"/>
              <a:gd name="connsiteX114" fmla="*/ 9643813 w 12200723"/>
              <a:gd name="connsiteY114" fmla="*/ 4412286 h 4502143"/>
              <a:gd name="connsiteX115" fmla="*/ 9624081 w 12200723"/>
              <a:gd name="connsiteY115" fmla="*/ 4333947 h 4502143"/>
              <a:gd name="connsiteX116" fmla="*/ 2398265 w 12200723"/>
              <a:gd name="connsiteY116" fmla="*/ 4328237 h 4502143"/>
              <a:gd name="connsiteX117" fmla="*/ 2418031 w 12200723"/>
              <a:gd name="connsiteY117" fmla="*/ 4403312 h 4502143"/>
              <a:gd name="connsiteX118" fmla="*/ 2398265 w 12200723"/>
              <a:gd name="connsiteY118" fmla="*/ 4328237 h 4502143"/>
              <a:gd name="connsiteX119" fmla="*/ 6961071 w 12200723"/>
              <a:gd name="connsiteY119" fmla="*/ 4325062 h 4502143"/>
              <a:gd name="connsiteX120" fmla="*/ 6977431 w 12200723"/>
              <a:gd name="connsiteY120" fmla="*/ 4391554 h 4502143"/>
              <a:gd name="connsiteX121" fmla="*/ 6961071 w 12200723"/>
              <a:gd name="connsiteY121" fmla="*/ 4325062 h 4502143"/>
              <a:gd name="connsiteX122" fmla="*/ 1649014 w 12200723"/>
              <a:gd name="connsiteY122" fmla="*/ 4314620 h 4502143"/>
              <a:gd name="connsiteX123" fmla="*/ 1601778 w 12200723"/>
              <a:gd name="connsiteY123" fmla="*/ 4319201 h 4502143"/>
              <a:gd name="connsiteX124" fmla="*/ 1644403 w 12200723"/>
              <a:gd name="connsiteY124" fmla="*/ 4379647 h 4502143"/>
              <a:gd name="connsiteX125" fmla="*/ 1649014 w 12200723"/>
              <a:gd name="connsiteY125" fmla="*/ 4314620 h 4502143"/>
              <a:gd name="connsiteX126" fmla="*/ 4203013 w 12200723"/>
              <a:gd name="connsiteY126" fmla="*/ 4312631 h 4502143"/>
              <a:gd name="connsiteX127" fmla="*/ 4209019 w 12200723"/>
              <a:gd name="connsiteY127" fmla="*/ 4376383 h 4502143"/>
              <a:gd name="connsiteX128" fmla="*/ 4248442 w 12200723"/>
              <a:gd name="connsiteY128" fmla="*/ 4315937 h 4502143"/>
              <a:gd name="connsiteX129" fmla="*/ 4203013 w 12200723"/>
              <a:gd name="connsiteY129" fmla="*/ 4312631 h 4502143"/>
              <a:gd name="connsiteX130" fmla="*/ 720246 w 12200723"/>
              <a:gd name="connsiteY130" fmla="*/ 4310890 h 4502143"/>
              <a:gd name="connsiteX131" fmla="*/ 715399 w 12200723"/>
              <a:gd name="connsiteY131" fmla="*/ 4382334 h 4502143"/>
              <a:gd name="connsiteX132" fmla="*/ 735096 w 12200723"/>
              <a:gd name="connsiteY132" fmla="*/ 4318828 h 4502143"/>
              <a:gd name="connsiteX133" fmla="*/ 720246 w 12200723"/>
              <a:gd name="connsiteY133" fmla="*/ 4310890 h 4502143"/>
              <a:gd name="connsiteX134" fmla="*/ 3474603 w 12200723"/>
              <a:gd name="connsiteY134" fmla="*/ 4310769 h 4502143"/>
              <a:gd name="connsiteX135" fmla="*/ 3428181 w 12200723"/>
              <a:gd name="connsiteY135" fmla="*/ 4321708 h 4502143"/>
              <a:gd name="connsiteX136" fmla="*/ 3474142 w 12200723"/>
              <a:gd name="connsiteY136" fmla="*/ 4385358 h 4502143"/>
              <a:gd name="connsiteX137" fmla="*/ 3474603 w 12200723"/>
              <a:gd name="connsiteY137" fmla="*/ 4310769 h 4502143"/>
              <a:gd name="connsiteX138" fmla="*/ 1886771 w 12200723"/>
              <a:gd name="connsiteY138" fmla="*/ 4310284 h 4502143"/>
              <a:gd name="connsiteX139" fmla="*/ 1886771 w 12200723"/>
              <a:gd name="connsiteY139" fmla="*/ 4379646 h 4502143"/>
              <a:gd name="connsiteX140" fmla="*/ 1886771 w 12200723"/>
              <a:gd name="connsiteY140" fmla="*/ 4310284 h 4502143"/>
              <a:gd name="connsiteX141" fmla="*/ 3196116 w 12200723"/>
              <a:gd name="connsiteY141" fmla="*/ 4310083 h 4502143"/>
              <a:gd name="connsiteX142" fmla="*/ 3202082 w 12200723"/>
              <a:gd name="connsiteY142" fmla="*/ 4371732 h 4502143"/>
              <a:gd name="connsiteX143" fmla="*/ 3241247 w 12200723"/>
              <a:gd name="connsiteY143" fmla="*/ 4313889 h 4502143"/>
              <a:gd name="connsiteX144" fmla="*/ 3196116 w 12200723"/>
              <a:gd name="connsiteY144" fmla="*/ 4310083 h 4502143"/>
              <a:gd name="connsiteX145" fmla="*/ 3701149 w 12200723"/>
              <a:gd name="connsiteY145" fmla="*/ 4309049 h 4502143"/>
              <a:gd name="connsiteX146" fmla="*/ 3671005 w 12200723"/>
              <a:gd name="connsiteY146" fmla="*/ 4346292 h 4502143"/>
              <a:gd name="connsiteX147" fmla="*/ 3726959 w 12200723"/>
              <a:gd name="connsiteY147" fmla="*/ 4379728 h 4502143"/>
              <a:gd name="connsiteX148" fmla="*/ 3701149 w 12200723"/>
              <a:gd name="connsiteY148" fmla="*/ 4309049 h 4502143"/>
              <a:gd name="connsiteX149" fmla="*/ 1168691 w 12200723"/>
              <a:gd name="connsiteY149" fmla="*/ 4306185 h 4502143"/>
              <a:gd name="connsiteX150" fmla="*/ 1128835 w 12200723"/>
              <a:gd name="connsiteY150" fmla="*/ 4322117 h 4502143"/>
              <a:gd name="connsiteX151" fmla="*/ 1168229 w 12200723"/>
              <a:gd name="connsiteY151" fmla="*/ 4367636 h 4502143"/>
              <a:gd name="connsiteX152" fmla="*/ 1168691 w 12200723"/>
              <a:gd name="connsiteY152" fmla="*/ 4306185 h 4502143"/>
              <a:gd name="connsiteX153" fmla="*/ 4889028 w 12200723"/>
              <a:gd name="connsiteY153" fmla="*/ 4302647 h 4502143"/>
              <a:gd name="connsiteX154" fmla="*/ 4892307 w 12200723"/>
              <a:gd name="connsiteY154" fmla="*/ 4372009 h 4502143"/>
              <a:gd name="connsiteX155" fmla="*/ 4889028 w 12200723"/>
              <a:gd name="connsiteY155" fmla="*/ 4302647 h 4502143"/>
              <a:gd name="connsiteX156" fmla="*/ 2707882 w 12200723"/>
              <a:gd name="connsiteY156" fmla="*/ 4301122 h 4502143"/>
              <a:gd name="connsiteX157" fmla="*/ 2660749 w 12200723"/>
              <a:gd name="connsiteY157" fmla="*/ 4310167 h 4502143"/>
              <a:gd name="connsiteX158" fmla="*/ 2696816 w 12200723"/>
              <a:gd name="connsiteY158" fmla="*/ 4358662 h 4502143"/>
              <a:gd name="connsiteX159" fmla="*/ 2707882 w 12200723"/>
              <a:gd name="connsiteY159" fmla="*/ 4301122 h 4502143"/>
              <a:gd name="connsiteX160" fmla="*/ 3963274 w 12200723"/>
              <a:gd name="connsiteY160" fmla="*/ 4300493 h 4502143"/>
              <a:gd name="connsiteX161" fmla="*/ 3969836 w 12200723"/>
              <a:gd name="connsiteY161" fmla="*/ 4379074 h 4502143"/>
              <a:gd name="connsiteX162" fmla="*/ 3963274 w 12200723"/>
              <a:gd name="connsiteY162" fmla="*/ 4300493 h 4502143"/>
              <a:gd name="connsiteX163" fmla="*/ 512044 w 12200723"/>
              <a:gd name="connsiteY163" fmla="*/ 4294779 h 4502143"/>
              <a:gd name="connsiteX164" fmla="*/ 502196 w 12200723"/>
              <a:gd name="connsiteY164" fmla="*/ 4373118 h 4502143"/>
              <a:gd name="connsiteX165" fmla="*/ 512044 w 12200723"/>
              <a:gd name="connsiteY165" fmla="*/ 4294779 h 4502143"/>
              <a:gd name="connsiteX166" fmla="*/ 4463186 w 12200723"/>
              <a:gd name="connsiteY166" fmla="*/ 4285415 h 4502143"/>
              <a:gd name="connsiteX167" fmla="*/ 4466481 w 12200723"/>
              <a:gd name="connsiteY167" fmla="*/ 4358041 h 4502143"/>
              <a:gd name="connsiteX168" fmla="*/ 4463186 w 12200723"/>
              <a:gd name="connsiteY168" fmla="*/ 4285415 h 4502143"/>
              <a:gd name="connsiteX169" fmla="*/ 4677843 w 12200723"/>
              <a:gd name="connsiteY169" fmla="*/ 4284337 h 4502143"/>
              <a:gd name="connsiteX170" fmla="*/ 4642891 w 12200723"/>
              <a:gd name="connsiteY170" fmla="*/ 4353487 h 4502143"/>
              <a:gd name="connsiteX171" fmla="*/ 4711568 w 12200723"/>
              <a:gd name="connsiteY171" fmla="*/ 4299185 h 4502143"/>
              <a:gd name="connsiteX172" fmla="*/ 4677843 w 12200723"/>
              <a:gd name="connsiteY172" fmla="*/ 4284337 h 4502143"/>
              <a:gd name="connsiteX173" fmla="*/ 932806 w 12200723"/>
              <a:gd name="connsiteY173" fmla="*/ 4284147 h 4502143"/>
              <a:gd name="connsiteX174" fmla="*/ 889308 w 12200723"/>
              <a:gd name="connsiteY174" fmla="*/ 4297708 h 4502143"/>
              <a:gd name="connsiteX175" fmla="*/ 925419 w 12200723"/>
              <a:gd name="connsiteY175" fmla="*/ 4355165 h 4502143"/>
              <a:gd name="connsiteX176" fmla="*/ 932806 w 12200723"/>
              <a:gd name="connsiteY176" fmla="*/ 4284147 h 4502143"/>
              <a:gd name="connsiteX177" fmla="*/ 63118 w 12200723"/>
              <a:gd name="connsiteY177" fmla="*/ 4277291 h 4502143"/>
              <a:gd name="connsiteX178" fmla="*/ 37080 w 12200723"/>
              <a:gd name="connsiteY178" fmla="*/ 4283779 h 4502143"/>
              <a:gd name="connsiteX179" fmla="*/ 79705 w 12200723"/>
              <a:gd name="connsiteY179" fmla="*/ 4344558 h 4502143"/>
              <a:gd name="connsiteX180" fmla="*/ 63118 w 12200723"/>
              <a:gd name="connsiteY180" fmla="*/ 4277291 h 4502143"/>
              <a:gd name="connsiteX181" fmla="*/ 2936070 w 12200723"/>
              <a:gd name="connsiteY181" fmla="*/ 4273562 h 4502143"/>
              <a:gd name="connsiteX182" fmla="*/ 2955802 w 12200723"/>
              <a:gd name="connsiteY182" fmla="*/ 4351901 h 4502143"/>
              <a:gd name="connsiteX183" fmla="*/ 2936070 w 12200723"/>
              <a:gd name="connsiteY183" fmla="*/ 4273562 h 4502143"/>
              <a:gd name="connsiteX184" fmla="*/ 273059 w 12200723"/>
              <a:gd name="connsiteY184" fmla="*/ 4264677 h 4502143"/>
              <a:gd name="connsiteX185" fmla="*/ 289419 w 12200723"/>
              <a:gd name="connsiteY185" fmla="*/ 4331169 h 4502143"/>
              <a:gd name="connsiteX186" fmla="*/ 273059 w 12200723"/>
              <a:gd name="connsiteY186" fmla="*/ 4264677 h 4502143"/>
              <a:gd name="connsiteX187" fmla="*/ 0 w 12200723"/>
              <a:gd name="connsiteY187" fmla="*/ 0 h 4502143"/>
              <a:gd name="connsiteX188" fmla="*/ 12200723 w 12200723"/>
              <a:gd name="connsiteY188" fmla="*/ 0 h 4502143"/>
              <a:gd name="connsiteX189" fmla="*/ 12200723 w 12200723"/>
              <a:gd name="connsiteY189" fmla="*/ 4502143 h 4502143"/>
              <a:gd name="connsiteX190" fmla="*/ 0 w 12200723"/>
              <a:gd name="connsiteY190" fmla="*/ 4502143 h 45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200723" h="4502143">
                <a:moveTo>
                  <a:pt x="8875203" y="4400923"/>
                </a:moveTo>
                <a:cubicBezTo>
                  <a:pt x="8861678" y="4399360"/>
                  <a:pt x="8845284" y="4401633"/>
                  <a:pt x="8828070" y="4409968"/>
                </a:cubicBezTo>
                <a:cubicBezTo>
                  <a:pt x="8821512" y="4431185"/>
                  <a:pt x="8837906" y="4461494"/>
                  <a:pt x="8864137" y="4458463"/>
                </a:cubicBezTo>
                <a:cubicBezTo>
                  <a:pt x="8930533" y="4444824"/>
                  <a:pt x="8915778" y="4405611"/>
                  <a:pt x="8875203" y="4400923"/>
                </a:cubicBezTo>
                <a:close/>
                <a:moveTo>
                  <a:pt x="11795738" y="4399338"/>
                </a:moveTo>
                <a:cubicBezTo>
                  <a:pt x="11781914" y="4397635"/>
                  <a:pt x="11765940" y="4399148"/>
                  <a:pt x="11750375" y="4405203"/>
                </a:cubicBezTo>
                <a:cubicBezTo>
                  <a:pt x="11740545" y="4423366"/>
                  <a:pt x="11766759" y="4474828"/>
                  <a:pt x="11792973" y="4465747"/>
                </a:cubicBezTo>
                <a:cubicBezTo>
                  <a:pt x="11859328" y="4438502"/>
                  <a:pt x="11837210" y="4404446"/>
                  <a:pt x="11795738" y="4399338"/>
                </a:cubicBezTo>
                <a:close/>
                <a:moveTo>
                  <a:pt x="8107154" y="4396155"/>
                </a:moveTo>
                <a:cubicBezTo>
                  <a:pt x="8072196" y="4401784"/>
                  <a:pt x="8052484" y="4434429"/>
                  <a:pt x="8099300" y="4463696"/>
                </a:cubicBezTo>
                <a:cubicBezTo>
                  <a:pt x="8145294" y="4463696"/>
                  <a:pt x="8171576" y="4439682"/>
                  <a:pt x="8145294" y="4400658"/>
                </a:cubicBezTo>
                <a:cubicBezTo>
                  <a:pt x="8132153" y="4395405"/>
                  <a:pt x="8118806" y="4394279"/>
                  <a:pt x="8107154" y="4396155"/>
                </a:cubicBezTo>
                <a:close/>
                <a:moveTo>
                  <a:pt x="9086273" y="4388622"/>
                </a:moveTo>
                <a:cubicBezTo>
                  <a:pt x="9030271" y="4400634"/>
                  <a:pt x="9076390" y="4460694"/>
                  <a:pt x="9106038" y="4463697"/>
                </a:cubicBezTo>
                <a:cubicBezTo>
                  <a:pt x="9181806" y="4436670"/>
                  <a:pt x="9148864" y="4394628"/>
                  <a:pt x="9086273" y="4388622"/>
                </a:cubicBezTo>
                <a:close/>
                <a:moveTo>
                  <a:pt x="12052198" y="4383746"/>
                </a:moveTo>
                <a:cubicBezTo>
                  <a:pt x="12009574" y="4392793"/>
                  <a:pt x="12003016" y="4453108"/>
                  <a:pt x="12055477" y="4453108"/>
                </a:cubicBezTo>
                <a:cubicBezTo>
                  <a:pt x="12114496" y="4444061"/>
                  <a:pt x="12134169" y="4386762"/>
                  <a:pt x="12052198" y="4383746"/>
                </a:cubicBezTo>
                <a:close/>
                <a:moveTo>
                  <a:pt x="8337025" y="4375005"/>
                </a:moveTo>
                <a:cubicBezTo>
                  <a:pt x="8323398" y="4373163"/>
                  <a:pt x="8307004" y="4374297"/>
                  <a:pt x="8289790" y="4379586"/>
                </a:cubicBezTo>
                <a:cubicBezTo>
                  <a:pt x="8283232" y="4406787"/>
                  <a:pt x="8302905" y="4440032"/>
                  <a:pt x="8332415" y="4440032"/>
                </a:cubicBezTo>
                <a:cubicBezTo>
                  <a:pt x="8393892" y="4412831"/>
                  <a:pt x="8377908" y="4380530"/>
                  <a:pt x="8337025" y="4375005"/>
                </a:cubicBezTo>
                <a:close/>
                <a:moveTo>
                  <a:pt x="10891030" y="4373016"/>
                </a:moveTo>
                <a:cubicBezTo>
                  <a:pt x="10853300" y="4380666"/>
                  <a:pt x="10842828" y="4416368"/>
                  <a:pt x="10897035" y="4436768"/>
                </a:cubicBezTo>
                <a:cubicBezTo>
                  <a:pt x="10936459" y="4433746"/>
                  <a:pt x="10959456" y="4412590"/>
                  <a:pt x="10936459" y="4376322"/>
                </a:cubicBezTo>
                <a:cubicBezTo>
                  <a:pt x="10919211" y="4371033"/>
                  <a:pt x="10903606" y="4370466"/>
                  <a:pt x="10891030" y="4373016"/>
                </a:cubicBezTo>
                <a:close/>
                <a:moveTo>
                  <a:pt x="7408256" y="4371275"/>
                </a:moveTo>
                <a:cubicBezTo>
                  <a:pt x="7376480" y="4364991"/>
                  <a:pt x="7366067" y="4437427"/>
                  <a:pt x="7403409" y="4442719"/>
                </a:cubicBezTo>
                <a:cubicBezTo>
                  <a:pt x="7459217" y="4445743"/>
                  <a:pt x="7505177" y="4361069"/>
                  <a:pt x="7423106" y="4379213"/>
                </a:cubicBezTo>
                <a:cubicBezTo>
                  <a:pt x="7417772" y="4374677"/>
                  <a:pt x="7412796" y="4372173"/>
                  <a:pt x="7408256" y="4371275"/>
                </a:cubicBezTo>
                <a:close/>
                <a:moveTo>
                  <a:pt x="10162610" y="4371154"/>
                </a:moveTo>
                <a:cubicBezTo>
                  <a:pt x="10148197" y="4368833"/>
                  <a:pt x="10131783" y="4371485"/>
                  <a:pt x="10116189" y="4382093"/>
                </a:cubicBezTo>
                <a:cubicBezTo>
                  <a:pt x="10109623" y="4409372"/>
                  <a:pt x="10135886" y="4442712"/>
                  <a:pt x="10162148" y="4445743"/>
                </a:cubicBezTo>
                <a:cubicBezTo>
                  <a:pt x="10231088" y="4429831"/>
                  <a:pt x="10205851" y="4378115"/>
                  <a:pt x="10162610" y="4371154"/>
                </a:cubicBezTo>
                <a:close/>
                <a:moveTo>
                  <a:pt x="8574782" y="4370669"/>
                </a:moveTo>
                <a:cubicBezTo>
                  <a:pt x="8535518" y="4376701"/>
                  <a:pt x="8532246" y="4437016"/>
                  <a:pt x="8574782" y="4440031"/>
                </a:cubicBezTo>
                <a:cubicBezTo>
                  <a:pt x="8643494" y="4434000"/>
                  <a:pt x="8659854" y="4370669"/>
                  <a:pt x="8574782" y="4370669"/>
                </a:cubicBezTo>
                <a:close/>
                <a:moveTo>
                  <a:pt x="10389159" y="4369434"/>
                </a:moveTo>
                <a:cubicBezTo>
                  <a:pt x="10372746" y="4368063"/>
                  <a:pt x="10357781" y="4378180"/>
                  <a:pt x="10359015" y="4406677"/>
                </a:cubicBezTo>
                <a:cubicBezTo>
                  <a:pt x="10362306" y="4452272"/>
                  <a:pt x="10352432" y="4440113"/>
                  <a:pt x="10414970" y="4440113"/>
                </a:cubicBezTo>
                <a:cubicBezTo>
                  <a:pt x="10447885" y="4405917"/>
                  <a:pt x="10416513" y="4371720"/>
                  <a:pt x="10389159" y="4369434"/>
                </a:cubicBezTo>
                <a:close/>
                <a:moveTo>
                  <a:pt x="9885238" y="4369406"/>
                </a:moveTo>
                <a:cubicBezTo>
                  <a:pt x="9847756" y="4376256"/>
                  <a:pt x="9837354" y="4410506"/>
                  <a:pt x="9891205" y="4431055"/>
                </a:cubicBezTo>
                <a:cubicBezTo>
                  <a:pt x="9930369" y="4428011"/>
                  <a:pt x="9953215" y="4406700"/>
                  <a:pt x="9930369" y="4373212"/>
                </a:cubicBezTo>
                <a:cubicBezTo>
                  <a:pt x="9913234" y="4367884"/>
                  <a:pt x="9897732" y="4367123"/>
                  <a:pt x="9885238" y="4369406"/>
                </a:cubicBezTo>
                <a:close/>
                <a:moveTo>
                  <a:pt x="7856703" y="4366570"/>
                </a:moveTo>
                <a:cubicBezTo>
                  <a:pt x="7842905" y="4366001"/>
                  <a:pt x="7828337" y="4370363"/>
                  <a:pt x="7816847" y="4382502"/>
                </a:cubicBezTo>
                <a:cubicBezTo>
                  <a:pt x="7813564" y="4406778"/>
                  <a:pt x="7826696" y="4431055"/>
                  <a:pt x="7856241" y="4428021"/>
                </a:cubicBezTo>
                <a:cubicBezTo>
                  <a:pt x="7932567" y="4414365"/>
                  <a:pt x="7898097" y="4368277"/>
                  <a:pt x="7856703" y="4366570"/>
                </a:cubicBezTo>
                <a:close/>
                <a:moveTo>
                  <a:pt x="11577047" y="4363032"/>
                </a:moveTo>
                <a:cubicBezTo>
                  <a:pt x="11534423" y="4372079"/>
                  <a:pt x="11527865" y="4432394"/>
                  <a:pt x="11580326" y="4432394"/>
                </a:cubicBezTo>
                <a:cubicBezTo>
                  <a:pt x="11639345" y="4420331"/>
                  <a:pt x="11659018" y="4366048"/>
                  <a:pt x="11577047" y="4363032"/>
                </a:cubicBezTo>
                <a:close/>
                <a:moveTo>
                  <a:pt x="9395893" y="4361507"/>
                </a:moveTo>
                <a:cubicBezTo>
                  <a:pt x="9382368" y="4359944"/>
                  <a:pt x="9365974" y="4362217"/>
                  <a:pt x="9348760" y="4370552"/>
                </a:cubicBezTo>
                <a:cubicBezTo>
                  <a:pt x="9342202" y="4391769"/>
                  <a:pt x="9358596" y="4422078"/>
                  <a:pt x="9384827" y="4419047"/>
                </a:cubicBezTo>
                <a:cubicBezTo>
                  <a:pt x="9451223" y="4405408"/>
                  <a:pt x="9436468" y="4366196"/>
                  <a:pt x="9395893" y="4361507"/>
                </a:cubicBezTo>
                <a:close/>
                <a:moveTo>
                  <a:pt x="10651285" y="4360878"/>
                </a:moveTo>
                <a:cubicBezTo>
                  <a:pt x="10598785" y="4369945"/>
                  <a:pt x="10618472" y="4436437"/>
                  <a:pt x="10657847" y="4439459"/>
                </a:cubicBezTo>
                <a:cubicBezTo>
                  <a:pt x="10720191" y="4442481"/>
                  <a:pt x="10716910" y="4360878"/>
                  <a:pt x="10651285" y="4360878"/>
                </a:cubicBezTo>
                <a:close/>
                <a:moveTo>
                  <a:pt x="5778469" y="4360810"/>
                </a:moveTo>
                <a:cubicBezTo>
                  <a:pt x="5772291" y="4361895"/>
                  <a:pt x="5765451" y="4364348"/>
                  <a:pt x="5758045" y="4368500"/>
                </a:cubicBezTo>
                <a:cubicBezTo>
                  <a:pt x="5751462" y="4374538"/>
                  <a:pt x="5741587" y="4389635"/>
                  <a:pt x="5731713" y="4380577"/>
                </a:cubicBezTo>
                <a:cubicBezTo>
                  <a:pt x="5725130" y="4401712"/>
                  <a:pt x="5754754" y="4425866"/>
                  <a:pt x="5777793" y="4425866"/>
                </a:cubicBezTo>
                <a:cubicBezTo>
                  <a:pt x="5832514" y="4412657"/>
                  <a:pt x="5821713" y="4353214"/>
                  <a:pt x="5778469" y="4360810"/>
                </a:cubicBezTo>
                <a:close/>
                <a:moveTo>
                  <a:pt x="7200055" y="4355164"/>
                </a:moveTo>
                <a:cubicBezTo>
                  <a:pt x="7154096" y="4367216"/>
                  <a:pt x="7140964" y="4424464"/>
                  <a:pt x="7190207" y="4433503"/>
                </a:cubicBezTo>
                <a:cubicBezTo>
                  <a:pt x="7249298" y="4415425"/>
                  <a:pt x="7285409" y="4358177"/>
                  <a:pt x="7200055" y="4355164"/>
                </a:cubicBezTo>
                <a:close/>
                <a:moveTo>
                  <a:pt x="6553311" y="4351901"/>
                </a:moveTo>
                <a:cubicBezTo>
                  <a:pt x="6504338" y="4354914"/>
                  <a:pt x="6488014" y="4421201"/>
                  <a:pt x="6540251" y="4430240"/>
                </a:cubicBezTo>
                <a:cubicBezTo>
                  <a:pt x="6592488" y="4421201"/>
                  <a:pt x="6612077" y="4369979"/>
                  <a:pt x="6553311" y="4351901"/>
                </a:cubicBezTo>
                <a:close/>
                <a:moveTo>
                  <a:pt x="11151199" y="4345800"/>
                </a:moveTo>
                <a:cubicBezTo>
                  <a:pt x="11095188" y="4348826"/>
                  <a:pt x="11101777" y="4418426"/>
                  <a:pt x="11154493" y="4418426"/>
                </a:cubicBezTo>
                <a:cubicBezTo>
                  <a:pt x="11223683" y="4403296"/>
                  <a:pt x="11200620" y="4351852"/>
                  <a:pt x="11151199" y="4345800"/>
                </a:cubicBezTo>
                <a:close/>
                <a:moveTo>
                  <a:pt x="11365856" y="4344722"/>
                </a:moveTo>
                <a:cubicBezTo>
                  <a:pt x="11328451" y="4344863"/>
                  <a:pt x="11289207" y="4384459"/>
                  <a:pt x="11330904" y="4413872"/>
                </a:cubicBezTo>
                <a:cubicBezTo>
                  <a:pt x="11360338" y="4416889"/>
                  <a:pt x="11412664" y="4401805"/>
                  <a:pt x="11399582" y="4359570"/>
                </a:cubicBezTo>
                <a:cubicBezTo>
                  <a:pt x="11390589" y="4349012"/>
                  <a:pt x="11378325" y="4344675"/>
                  <a:pt x="11365856" y="4344722"/>
                </a:cubicBezTo>
                <a:close/>
                <a:moveTo>
                  <a:pt x="7620818" y="4344532"/>
                </a:moveTo>
                <a:cubicBezTo>
                  <a:pt x="7606865" y="4343161"/>
                  <a:pt x="7591272" y="4346752"/>
                  <a:pt x="7577320" y="4358093"/>
                </a:cubicBezTo>
                <a:cubicBezTo>
                  <a:pt x="7570754" y="4379261"/>
                  <a:pt x="7587168" y="4415550"/>
                  <a:pt x="7613431" y="4415550"/>
                </a:cubicBezTo>
                <a:cubicBezTo>
                  <a:pt x="7689757" y="4397406"/>
                  <a:pt x="7662674" y="4348642"/>
                  <a:pt x="7620818" y="4344532"/>
                </a:cubicBezTo>
                <a:close/>
                <a:moveTo>
                  <a:pt x="5978927" y="4343352"/>
                </a:moveTo>
                <a:cubicBezTo>
                  <a:pt x="5936512" y="4352361"/>
                  <a:pt x="5916937" y="4412421"/>
                  <a:pt x="5969140" y="4418427"/>
                </a:cubicBezTo>
                <a:cubicBezTo>
                  <a:pt x="6031129" y="4403412"/>
                  <a:pt x="6060494" y="4343352"/>
                  <a:pt x="5978927" y="4343352"/>
                </a:cubicBezTo>
                <a:close/>
                <a:moveTo>
                  <a:pt x="5328577" y="4341817"/>
                </a:moveTo>
                <a:cubicBezTo>
                  <a:pt x="5285950" y="4350864"/>
                  <a:pt x="5279393" y="4411179"/>
                  <a:pt x="5331855" y="4411179"/>
                </a:cubicBezTo>
                <a:cubicBezTo>
                  <a:pt x="5390873" y="4402132"/>
                  <a:pt x="5410546" y="4344833"/>
                  <a:pt x="5328577" y="4341817"/>
                </a:cubicBezTo>
                <a:close/>
                <a:moveTo>
                  <a:pt x="6156166" y="4341512"/>
                </a:moveTo>
                <a:cubicBezTo>
                  <a:pt x="6142512" y="4340009"/>
                  <a:pt x="6126907" y="4343204"/>
                  <a:pt x="6112123" y="4353731"/>
                </a:cubicBezTo>
                <a:cubicBezTo>
                  <a:pt x="6108837" y="4377791"/>
                  <a:pt x="6121978" y="4416890"/>
                  <a:pt x="6151546" y="4410875"/>
                </a:cubicBezTo>
                <a:cubicBezTo>
                  <a:pt x="6220537" y="4392829"/>
                  <a:pt x="6197130" y="4346024"/>
                  <a:pt x="6156166" y="4341512"/>
                </a:cubicBezTo>
                <a:close/>
                <a:moveTo>
                  <a:pt x="6727816" y="4340123"/>
                </a:moveTo>
                <a:cubicBezTo>
                  <a:pt x="6719555" y="4341103"/>
                  <a:pt x="6710794" y="4343192"/>
                  <a:pt x="6701777" y="4346611"/>
                </a:cubicBezTo>
                <a:cubicBezTo>
                  <a:pt x="6698498" y="4377001"/>
                  <a:pt x="6718171" y="4407390"/>
                  <a:pt x="6744402" y="4407390"/>
                </a:cubicBezTo>
                <a:cubicBezTo>
                  <a:pt x="6818995" y="4380799"/>
                  <a:pt x="6785643" y="4333268"/>
                  <a:pt x="6727816" y="4340123"/>
                </a:cubicBezTo>
                <a:close/>
                <a:moveTo>
                  <a:pt x="5107729" y="4338953"/>
                </a:moveTo>
                <a:cubicBezTo>
                  <a:pt x="5093908" y="4337250"/>
                  <a:pt x="5077934" y="4338763"/>
                  <a:pt x="5062368" y="4344818"/>
                </a:cubicBezTo>
                <a:cubicBezTo>
                  <a:pt x="5052536" y="4362981"/>
                  <a:pt x="5078751" y="4414443"/>
                  <a:pt x="5104964" y="4405362"/>
                </a:cubicBezTo>
                <a:cubicBezTo>
                  <a:pt x="5171315" y="4378117"/>
                  <a:pt x="5149199" y="4344061"/>
                  <a:pt x="5107729" y="4338953"/>
                </a:cubicBezTo>
                <a:close/>
                <a:moveTo>
                  <a:pt x="6338452" y="4338553"/>
                </a:moveTo>
                <a:cubicBezTo>
                  <a:pt x="6292272" y="4350643"/>
                  <a:pt x="6302168" y="4411089"/>
                  <a:pt x="6341750" y="4420156"/>
                </a:cubicBezTo>
                <a:cubicBezTo>
                  <a:pt x="6411019" y="4417134"/>
                  <a:pt x="6401124" y="4344598"/>
                  <a:pt x="6338452" y="4338553"/>
                </a:cubicBezTo>
                <a:close/>
                <a:moveTo>
                  <a:pt x="2193022" y="4337027"/>
                </a:moveTo>
                <a:cubicBezTo>
                  <a:pt x="2179497" y="4335464"/>
                  <a:pt x="2163103" y="4337737"/>
                  <a:pt x="2145888" y="4346072"/>
                </a:cubicBezTo>
                <a:cubicBezTo>
                  <a:pt x="2139332" y="4367289"/>
                  <a:pt x="2155725" y="4397598"/>
                  <a:pt x="2181956" y="4394567"/>
                </a:cubicBezTo>
                <a:cubicBezTo>
                  <a:pt x="2248352" y="4380928"/>
                  <a:pt x="2233598" y="4341716"/>
                  <a:pt x="2193022" y="4337027"/>
                </a:cubicBezTo>
                <a:close/>
                <a:moveTo>
                  <a:pt x="1419143" y="4335770"/>
                </a:moveTo>
                <a:cubicBezTo>
                  <a:pt x="1384186" y="4341399"/>
                  <a:pt x="1364474" y="4374044"/>
                  <a:pt x="1411289" y="4403311"/>
                </a:cubicBezTo>
                <a:cubicBezTo>
                  <a:pt x="1457283" y="4403311"/>
                  <a:pt x="1483565" y="4379297"/>
                  <a:pt x="1457283" y="4340273"/>
                </a:cubicBezTo>
                <a:cubicBezTo>
                  <a:pt x="1444142" y="4335020"/>
                  <a:pt x="1430796" y="4333894"/>
                  <a:pt x="1419143" y="4335770"/>
                </a:cubicBezTo>
                <a:close/>
                <a:moveTo>
                  <a:pt x="5548037" y="4335289"/>
                </a:moveTo>
                <a:cubicBezTo>
                  <a:pt x="5495686" y="4335289"/>
                  <a:pt x="5485870" y="4405310"/>
                  <a:pt x="5534950" y="4414443"/>
                </a:cubicBezTo>
                <a:cubicBezTo>
                  <a:pt x="5603661" y="4405310"/>
                  <a:pt x="5613477" y="4359644"/>
                  <a:pt x="5548037" y="4335289"/>
                </a:cubicBezTo>
                <a:close/>
                <a:moveTo>
                  <a:pt x="9624081" y="4333947"/>
                </a:moveTo>
                <a:cubicBezTo>
                  <a:pt x="9568174" y="4345999"/>
                  <a:pt x="9610927" y="4406260"/>
                  <a:pt x="9643813" y="4412286"/>
                </a:cubicBezTo>
                <a:cubicBezTo>
                  <a:pt x="9716164" y="4385169"/>
                  <a:pt x="9683277" y="4339973"/>
                  <a:pt x="9624081" y="4333947"/>
                </a:cubicBezTo>
                <a:close/>
                <a:moveTo>
                  <a:pt x="2398265" y="4328237"/>
                </a:moveTo>
                <a:cubicBezTo>
                  <a:pt x="2342263" y="4340249"/>
                  <a:pt x="2388383" y="4400309"/>
                  <a:pt x="2418031" y="4403312"/>
                </a:cubicBezTo>
                <a:cubicBezTo>
                  <a:pt x="2493798" y="4376285"/>
                  <a:pt x="2460856" y="4334243"/>
                  <a:pt x="2398265" y="4328237"/>
                </a:cubicBezTo>
                <a:close/>
                <a:moveTo>
                  <a:pt x="6961071" y="4325062"/>
                </a:moveTo>
                <a:cubicBezTo>
                  <a:pt x="6918535" y="4346219"/>
                  <a:pt x="6928351" y="4397598"/>
                  <a:pt x="6977431" y="4391554"/>
                </a:cubicBezTo>
                <a:cubicBezTo>
                  <a:pt x="7046143" y="4370397"/>
                  <a:pt x="7019967" y="4315995"/>
                  <a:pt x="6961071" y="4325062"/>
                </a:cubicBezTo>
                <a:close/>
                <a:moveTo>
                  <a:pt x="1649014" y="4314620"/>
                </a:moveTo>
                <a:cubicBezTo>
                  <a:pt x="1635386" y="4312778"/>
                  <a:pt x="1618992" y="4313912"/>
                  <a:pt x="1601778" y="4319201"/>
                </a:cubicBezTo>
                <a:cubicBezTo>
                  <a:pt x="1595221" y="4346402"/>
                  <a:pt x="1614894" y="4379647"/>
                  <a:pt x="1644403" y="4379647"/>
                </a:cubicBezTo>
                <a:cubicBezTo>
                  <a:pt x="1705881" y="4352446"/>
                  <a:pt x="1689897" y="4320145"/>
                  <a:pt x="1649014" y="4314620"/>
                </a:cubicBezTo>
                <a:close/>
                <a:moveTo>
                  <a:pt x="4203013" y="4312631"/>
                </a:moveTo>
                <a:cubicBezTo>
                  <a:pt x="4165290" y="4320281"/>
                  <a:pt x="4154818" y="4355982"/>
                  <a:pt x="4209019" y="4376383"/>
                </a:cubicBezTo>
                <a:cubicBezTo>
                  <a:pt x="4248442" y="4373361"/>
                  <a:pt x="4271441" y="4352205"/>
                  <a:pt x="4248442" y="4315937"/>
                </a:cubicBezTo>
                <a:cubicBezTo>
                  <a:pt x="4231194" y="4310648"/>
                  <a:pt x="4215588" y="4310081"/>
                  <a:pt x="4203013" y="4312631"/>
                </a:cubicBezTo>
                <a:close/>
                <a:moveTo>
                  <a:pt x="720246" y="4310890"/>
                </a:moveTo>
                <a:cubicBezTo>
                  <a:pt x="688469" y="4304606"/>
                  <a:pt x="678057" y="4377042"/>
                  <a:pt x="715399" y="4382334"/>
                </a:cubicBezTo>
                <a:cubicBezTo>
                  <a:pt x="771207" y="4385358"/>
                  <a:pt x="817167" y="4300684"/>
                  <a:pt x="735096" y="4318828"/>
                </a:cubicBezTo>
                <a:cubicBezTo>
                  <a:pt x="729761" y="4314292"/>
                  <a:pt x="724786" y="4311788"/>
                  <a:pt x="720246" y="4310890"/>
                </a:cubicBezTo>
                <a:close/>
                <a:moveTo>
                  <a:pt x="3474603" y="4310769"/>
                </a:moveTo>
                <a:cubicBezTo>
                  <a:pt x="3460190" y="4308448"/>
                  <a:pt x="3443775" y="4311100"/>
                  <a:pt x="3428181" y="4321708"/>
                </a:cubicBezTo>
                <a:cubicBezTo>
                  <a:pt x="3421616" y="4348987"/>
                  <a:pt x="3447879" y="4382327"/>
                  <a:pt x="3474142" y="4385358"/>
                </a:cubicBezTo>
                <a:cubicBezTo>
                  <a:pt x="3543082" y="4369446"/>
                  <a:pt x="3517845" y="4317730"/>
                  <a:pt x="3474603" y="4310769"/>
                </a:cubicBezTo>
                <a:close/>
                <a:moveTo>
                  <a:pt x="1886771" y="4310284"/>
                </a:moveTo>
                <a:cubicBezTo>
                  <a:pt x="1847507" y="4316316"/>
                  <a:pt x="1844235" y="4376631"/>
                  <a:pt x="1886771" y="4379646"/>
                </a:cubicBezTo>
                <a:cubicBezTo>
                  <a:pt x="1955483" y="4373615"/>
                  <a:pt x="1971842" y="4310284"/>
                  <a:pt x="1886771" y="4310284"/>
                </a:cubicBezTo>
                <a:close/>
                <a:moveTo>
                  <a:pt x="3196116" y="4310083"/>
                </a:moveTo>
                <a:cubicBezTo>
                  <a:pt x="3158634" y="4316933"/>
                  <a:pt x="3148231" y="4351183"/>
                  <a:pt x="3202082" y="4371732"/>
                </a:cubicBezTo>
                <a:cubicBezTo>
                  <a:pt x="3241247" y="4368688"/>
                  <a:pt x="3264093" y="4347377"/>
                  <a:pt x="3241247" y="4313889"/>
                </a:cubicBezTo>
                <a:cubicBezTo>
                  <a:pt x="3224113" y="4308561"/>
                  <a:pt x="3208610" y="4307800"/>
                  <a:pt x="3196116" y="4310083"/>
                </a:cubicBezTo>
                <a:close/>
                <a:moveTo>
                  <a:pt x="3701149" y="4309049"/>
                </a:moveTo>
                <a:cubicBezTo>
                  <a:pt x="3684736" y="4307678"/>
                  <a:pt x="3669772" y="4317795"/>
                  <a:pt x="3671005" y="4346292"/>
                </a:cubicBezTo>
                <a:cubicBezTo>
                  <a:pt x="3674298" y="4391887"/>
                  <a:pt x="3664423" y="4379728"/>
                  <a:pt x="3726959" y="4379728"/>
                </a:cubicBezTo>
                <a:cubicBezTo>
                  <a:pt x="3759874" y="4345532"/>
                  <a:pt x="3728503" y="4311335"/>
                  <a:pt x="3701149" y="4309049"/>
                </a:cubicBezTo>
                <a:close/>
                <a:moveTo>
                  <a:pt x="1168691" y="4306185"/>
                </a:moveTo>
                <a:cubicBezTo>
                  <a:pt x="1154893" y="4305616"/>
                  <a:pt x="1140325" y="4309978"/>
                  <a:pt x="1128835" y="4322117"/>
                </a:cubicBezTo>
                <a:cubicBezTo>
                  <a:pt x="1125552" y="4346393"/>
                  <a:pt x="1138684" y="4370670"/>
                  <a:pt x="1168229" y="4367636"/>
                </a:cubicBezTo>
                <a:cubicBezTo>
                  <a:pt x="1244555" y="4353980"/>
                  <a:pt x="1210086" y="4307892"/>
                  <a:pt x="1168691" y="4306185"/>
                </a:cubicBezTo>
                <a:close/>
                <a:moveTo>
                  <a:pt x="4889028" y="4302647"/>
                </a:moveTo>
                <a:cubicBezTo>
                  <a:pt x="4846405" y="4311694"/>
                  <a:pt x="4839849" y="4372009"/>
                  <a:pt x="4892307" y="4372009"/>
                </a:cubicBezTo>
                <a:cubicBezTo>
                  <a:pt x="4951329" y="4359946"/>
                  <a:pt x="4971004" y="4305663"/>
                  <a:pt x="4889028" y="4302647"/>
                </a:cubicBezTo>
                <a:close/>
                <a:moveTo>
                  <a:pt x="2707882" y="4301122"/>
                </a:moveTo>
                <a:cubicBezTo>
                  <a:pt x="2694357" y="4299559"/>
                  <a:pt x="2677963" y="4301832"/>
                  <a:pt x="2660749" y="4310167"/>
                </a:cubicBezTo>
                <a:cubicBezTo>
                  <a:pt x="2654192" y="4331384"/>
                  <a:pt x="2670586" y="4361693"/>
                  <a:pt x="2696816" y="4358662"/>
                </a:cubicBezTo>
                <a:cubicBezTo>
                  <a:pt x="2763213" y="4345023"/>
                  <a:pt x="2748459" y="4305810"/>
                  <a:pt x="2707882" y="4301122"/>
                </a:cubicBezTo>
                <a:close/>
                <a:moveTo>
                  <a:pt x="3963274" y="4300493"/>
                </a:moveTo>
                <a:cubicBezTo>
                  <a:pt x="3910773" y="4309560"/>
                  <a:pt x="3930461" y="4376052"/>
                  <a:pt x="3969836" y="4379074"/>
                </a:cubicBezTo>
                <a:cubicBezTo>
                  <a:pt x="4032179" y="4382096"/>
                  <a:pt x="4028898" y="4300493"/>
                  <a:pt x="3963274" y="4300493"/>
                </a:cubicBezTo>
                <a:close/>
                <a:moveTo>
                  <a:pt x="512044" y="4294779"/>
                </a:moveTo>
                <a:cubicBezTo>
                  <a:pt x="466085" y="4306831"/>
                  <a:pt x="452953" y="4364079"/>
                  <a:pt x="502196" y="4373118"/>
                </a:cubicBezTo>
                <a:cubicBezTo>
                  <a:pt x="561287" y="4355040"/>
                  <a:pt x="597398" y="4297792"/>
                  <a:pt x="512044" y="4294779"/>
                </a:cubicBezTo>
                <a:close/>
                <a:moveTo>
                  <a:pt x="4463186" y="4285415"/>
                </a:moveTo>
                <a:cubicBezTo>
                  <a:pt x="4407173" y="4288441"/>
                  <a:pt x="4413763" y="4358041"/>
                  <a:pt x="4466481" y="4358041"/>
                </a:cubicBezTo>
                <a:cubicBezTo>
                  <a:pt x="4535669" y="4342911"/>
                  <a:pt x="4512606" y="4291467"/>
                  <a:pt x="4463186" y="4285415"/>
                </a:cubicBezTo>
                <a:close/>
                <a:moveTo>
                  <a:pt x="4677843" y="4284337"/>
                </a:moveTo>
                <a:cubicBezTo>
                  <a:pt x="4640438" y="4284478"/>
                  <a:pt x="4601194" y="4324074"/>
                  <a:pt x="4642891" y="4353487"/>
                </a:cubicBezTo>
                <a:cubicBezTo>
                  <a:pt x="4672325" y="4356504"/>
                  <a:pt x="4724648" y="4341420"/>
                  <a:pt x="4711568" y="4299185"/>
                </a:cubicBezTo>
                <a:cubicBezTo>
                  <a:pt x="4702575" y="4288626"/>
                  <a:pt x="4690311" y="4284290"/>
                  <a:pt x="4677843" y="4284337"/>
                </a:cubicBezTo>
                <a:close/>
                <a:moveTo>
                  <a:pt x="932806" y="4284147"/>
                </a:moveTo>
                <a:cubicBezTo>
                  <a:pt x="918854" y="4282776"/>
                  <a:pt x="903260" y="4286367"/>
                  <a:pt x="889308" y="4297708"/>
                </a:cubicBezTo>
                <a:cubicBezTo>
                  <a:pt x="882742" y="4318876"/>
                  <a:pt x="899157" y="4355165"/>
                  <a:pt x="925419" y="4355165"/>
                </a:cubicBezTo>
                <a:cubicBezTo>
                  <a:pt x="1001745" y="4337021"/>
                  <a:pt x="974662" y="4288257"/>
                  <a:pt x="932806" y="4284147"/>
                </a:cubicBezTo>
                <a:close/>
                <a:moveTo>
                  <a:pt x="63118" y="4277291"/>
                </a:moveTo>
                <a:cubicBezTo>
                  <a:pt x="54857" y="4278271"/>
                  <a:pt x="46097" y="4280360"/>
                  <a:pt x="37080" y="4283779"/>
                </a:cubicBezTo>
                <a:cubicBezTo>
                  <a:pt x="33801" y="4314169"/>
                  <a:pt x="53474" y="4344558"/>
                  <a:pt x="79705" y="4344558"/>
                </a:cubicBezTo>
                <a:cubicBezTo>
                  <a:pt x="154298" y="4317967"/>
                  <a:pt x="120946" y="4270436"/>
                  <a:pt x="63118" y="4277291"/>
                </a:cubicBezTo>
                <a:close/>
                <a:moveTo>
                  <a:pt x="2936070" y="4273562"/>
                </a:moveTo>
                <a:cubicBezTo>
                  <a:pt x="2880163" y="4285614"/>
                  <a:pt x="2922917" y="4345875"/>
                  <a:pt x="2955802" y="4351901"/>
                </a:cubicBezTo>
                <a:cubicBezTo>
                  <a:pt x="3028154" y="4324784"/>
                  <a:pt x="2995266" y="4279588"/>
                  <a:pt x="2936070" y="4273562"/>
                </a:cubicBezTo>
                <a:close/>
                <a:moveTo>
                  <a:pt x="273059" y="4264677"/>
                </a:moveTo>
                <a:cubicBezTo>
                  <a:pt x="230523" y="4285834"/>
                  <a:pt x="240339" y="4337213"/>
                  <a:pt x="289419" y="4331169"/>
                </a:cubicBezTo>
                <a:cubicBezTo>
                  <a:pt x="358131" y="4310012"/>
                  <a:pt x="331955" y="4255610"/>
                  <a:pt x="273059" y="4264677"/>
                </a:cubicBezTo>
                <a:close/>
                <a:moveTo>
                  <a:pt x="0" y="0"/>
                </a:moveTo>
                <a:lnTo>
                  <a:pt x="12200723" y="0"/>
                </a:lnTo>
                <a:lnTo>
                  <a:pt x="12200723" y="4502143"/>
                </a:lnTo>
                <a:lnTo>
                  <a:pt x="0" y="450214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C217D98-725D-4CBC-B1E4-D18A1ECC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13" name="Freeform 10">
              <a:extLst>
                <a:ext uri="{FF2B5EF4-FFF2-40B4-BE49-F238E27FC236}">
                  <a16:creationId xmlns:a16="http://schemas.microsoft.com/office/drawing/2014/main" id="{6526A712-60A0-449C-86C7-46AA9C71BE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00EBA9DC-ED31-47D6-ADC8-2A49CE23F8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AC67DC52-9488-4593-8BEF-0778F336C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188798A2-271D-49FE-8009-8D93FA748DA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CC9A85DF-EEC5-4030-B41B-4B940584C6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78E44024-44CC-431A-B5F6-B5241C1AC2F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348353DE-7310-4BA5-9DF5-78BEF3F1AB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05F5E6C9-7C7E-4F4E-A618-2A706DF12E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9630D54B-846E-4E69-A9B6-C3BB78A319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F60C217C-C77A-40F1-8675-0EBBD7D5D8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F6E88CE1-5B21-42A6-969A-3602D70373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5D153BA7-7716-478A-A2DF-72224AFE22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84417BE7-151A-43F1-962C-17C3B9CE4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2FB1624A-5999-4CF6-9F9D-F78AB06C280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C50984BC-5819-44A5-BEBC-9C522FCEC4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80F18F5A-2728-4284-A27C-B2671DAC19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45F49B04-A52B-47E2-AEF8-D0F7825596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4D5B48FA-DED0-411C-BE17-D3D9C70DAA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B3F10D70-DC49-43C8-94F5-2EBB357E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DB59C771-D4D8-43EB-9035-CDBF8E006C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59">
              <a:extLst>
                <a:ext uri="{FF2B5EF4-FFF2-40B4-BE49-F238E27FC236}">
                  <a16:creationId xmlns:a16="http://schemas.microsoft.com/office/drawing/2014/main" id="{1AF26B00-C8A2-477F-8912-211432A19B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60">
              <a:extLst>
                <a:ext uri="{FF2B5EF4-FFF2-40B4-BE49-F238E27FC236}">
                  <a16:creationId xmlns:a16="http://schemas.microsoft.com/office/drawing/2014/main" id="{5965D5D6-D3FB-439D-A145-2CA0E726A5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61">
              <a:extLst>
                <a:ext uri="{FF2B5EF4-FFF2-40B4-BE49-F238E27FC236}">
                  <a16:creationId xmlns:a16="http://schemas.microsoft.com/office/drawing/2014/main" id="{AB7E4F31-E6D2-4FBD-BFAB-973DCADC23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BE203384-5421-41DF-90F9-4D89F6E10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2DB3748B-3558-4ADA-9359-3ECC6A17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B5874FEA-A000-4DCE-A69B-5B7EDA4AC0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5DB61A45-35BD-46D0-B904-560894A813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359E6A79-43CB-40B6-9C4A-6B7479F62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847A1092-5983-4BAA-BE8E-06A9120E42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9FBC0D6D-85EC-42E9-A457-1246090F9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F30F0B4E-EF8C-49A8-A887-002DC01610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2E371800-7BB4-4FF7-BD22-A558A1B6F2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DE5F7FA6-FF74-4A3F-8C41-E3110A89A0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40E68A84-1D41-4DDA-9AAE-55AF0DD705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DB7AF383-4E65-48D1-8426-B8738A071E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25">
              <a:extLst>
                <a:ext uri="{FF2B5EF4-FFF2-40B4-BE49-F238E27FC236}">
                  <a16:creationId xmlns:a16="http://schemas.microsoft.com/office/drawing/2014/main" id="{2619FCD6-58F3-4D4B-A2D1-5FBF989B03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29">
              <a:extLst>
                <a:ext uri="{FF2B5EF4-FFF2-40B4-BE49-F238E27FC236}">
                  <a16:creationId xmlns:a16="http://schemas.microsoft.com/office/drawing/2014/main" id="{B4AEC7C9-3197-4F6D-8A7F-8056ABB9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1E07637E-23AF-4E53-82CB-13DBF2EE95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7D553EB3-91AE-4531-A30E-6A799E37C3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C15E8055-032A-4E6A-A4C5-5546F57BB9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34">
              <a:extLst>
                <a:ext uri="{FF2B5EF4-FFF2-40B4-BE49-F238E27FC236}">
                  <a16:creationId xmlns:a16="http://schemas.microsoft.com/office/drawing/2014/main" id="{A7161868-5045-4D96-8625-6DB6238DF6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35">
              <a:extLst>
                <a:ext uri="{FF2B5EF4-FFF2-40B4-BE49-F238E27FC236}">
                  <a16:creationId xmlns:a16="http://schemas.microsoft.com/office/drawing/2014/main" id="{1B631BC5-2421-46C0-A846-B2BA6BCB18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36">
              <a:extLst>
                <a:ext uri="{FF2B5EF4-FFF2-40B4-BE49-F238E27FC236}">
                  <a16:creationId xmlns:a16="http://schemas.microsoft.com/office/drawing/2014/main" id="{C3B8AA6A-6EB6-4DD2-A166-B8610913F7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37">
              <a:extLst>
                <a:ext uri="{FF2B5EF4-FFF2-40B4-BE49-F238E27FC236}">
                  <a16:creationId xmlns:a16="http://schemas.microsoft.com/office/drawing/2014/main" id="{7A2F6908-4FBD-49DD-BBEE-7F1AC88926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38">
              <a:extLst>
                <a:ext uri="{FF2B5EF4-FFF2-40B4-BE49-F238E27FC236}">
                  <a16:creationId xmlns:a16="http://schemas.microsoft.com/office/drawing/2014/main" id="{568457CE-826B-4E95-B047-06FDA46397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39">
              <a:extLst>
                <a:ext uri="{FF2B5EF4-FFF2-40B4-BE49-F238E27FC236}">
                  <a16:creationId xmlns:a16="http://schemas.microsoft.com/office/drawing/2014/main" id="{ACEC3D35-82FF-4FA0-89AE-172504B056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40">
              <a:extLst>
                <a:ext uri="{FF2B5EF4-FFF2-40B4-BE49-F238E27FC236}">
                  <a16:creationId xmlns:a16="http://schemas.microsoft.com/office/drawing/2014/main" id="{8BF5A990-8CEF-41D5-81B8-43F342A708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41">
              <a:extLst>
                <a:ext uri="{FF2B5EF4-FFF2-40B4-BE49-F238E27FC236}">
                  <a16:creationId xmlns:a16="http://schemas.microsoft.com/office/drawing/2014/main" id="{1FB204F6-8FEB-4768-87FF-81E75EC89C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42">
              <a:extLst>
                <a:ext uri="{FF2B5EF4-FFF2-40B4-BE49-F238E27FC236}">
                  <a16:creationId xmlns:a16="http://schemas.microsoft.com/office/drawing/2014/main" id="{68AC5291-2CEF-47C8-9369-F1A76E1297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44">
              <a:extLst>
                <a:ext uri="{FF2B5EF4-FFF2-40B4-BE49-F238E27FC236}">
                  <a16:creationId xmlns:a16="http://schemas.microsoft.com/office/drawing/2014/main" id="{91972824-820D-4876-8DF1-C06A8693C0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45">
              <a:extLst>
                <a:ext uri="{FF2B5EF4-FFF2-40B4-BE49-F238E27FC236}">
                  <a16:creationId xmlns:a16="http://schemas.microsoft.com/office/drawing/2014/main" id="{D8EE2B9A-F433-4754-A539-E994D08A53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D006F373-A25F-4697-8170-CC7ED0BAE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DC6B5739-481D-4BCB-BCE5-324B566AF3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BA93202C-DF72-455D-B5CA-B943F3D967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FEF53A23-B77A-42DC-ACF1-79CADDE3FD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7915B476-1DA8-476C-BEE8-11AB0AED70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106">
              <a:extLst>
                <a:ext uri="{FF2B5EF4-FFF2-40B4-BE49-F238E27FC236}">
                  <a16:creationId xmlns:a16="http://schemas.microsoft.com/office/drawing/2014/main" id="{025A766D-D43A-42B3-B5DA-215D243861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8D4B2FBB-3378-4F14-A222-8BAC49FBE3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F5BDAB4C-1BA1-4835-8287-D189321BFD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26">
              <a:extLst>
                <a:ext uri="{FF2B5EF4-FFF2-40B4-BE49-F238E27FC236}">
                  <a16:creationId xmlns:a16="http://schemas.microsoft.com/office/drawing/2014/main" id="{302E352E-F03B-4D76-984E-2F09259C18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27">
              <a:extLst>
                <a:ext uri="{FF2B5EF4-FFF2-40B4-BE49-F238E27FC236}">
                  <a16:creationId xmlns:a16="http://schemas.microsoft.com/office/drawing/2014/main" id="{1369E573-3850-49D1-A371-2842174999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28">
              <a:extLst>
                <a:ext uri="{FF2B5EF4-FFF2-40B4-BE49-F238E27FC236}">
                  <a16:creationId xmlns:a16="http://schemas.microsoft.com/office/drawing/2014/main" id="{748DE837-6B07-441C-8343-38620F2290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55">
              <a:extLst>
                <a:ext uri="{FF2B5EF4-FFF2-40B4-BE49-F238E27FC236}">
                  <a16:creationId xmlns:a16="http://schemas.microsoft.com/office/drawing/2014/main" id="{E3B1E743-D662-4550-B03F-1B368B359A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Freeform 56">
              <a:extLst>
                <a:ext uri="{FF2B5EF4-FFF2-40B4-BE49-F238E27FC236}">
                  <a16:creationId xmlns:a16="http://schemas.microsoft.com/office/drawing/2014/main" id="{4F72E381-A6E5-4CDF-A66D-860BE49BD7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Freeform 57">
              <a:extLst>
                <a:ext uri="{FF2B5EF4-FFF2-40B4-BE49-F238E27FC236}">
                  <a16:creationId xmlns:a16="http://schemas.microsoft.com/office/drawing/2014/main" id="{158BDEC2-279C-459A-8ACB-0E7CB87205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Freeform 60">
              <a:extLst>
                <a:ext uri="{FF2B5EF4-FFF2-40B4-BE49-F238E27FC236}">
                  <a16:creationId xmlns:a16="http://schemas.microsoft.com/office/drawing/2014/main" id="{63A14A95-FC1F-4CC0-B04F-C66933E488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Freeform 61">
              <a:extLst>
                <a:ext uri="{FF2B5EF4-FFF2-40B4-BE49-F238E27FC236}">
                  <a16:creationId xmlns:a16="http://schemas.microsoft.com/office/drawing/2014/main" id="{24362F45-5722-4458-AF8A-DB7318FC47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9C673485-D52B-4AC8-8B90-8E4319F0F0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64D9C233-B61D-4F94-9811-F64BC57042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2B22A568-26C9-4255-86DA-8A283C9A90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B1E0BDE0-6C33-41CC-9FBB-D3AFA309B7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AEB4A522-C89F-4BD4-AFB5-592BC512971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07B7B25B-7F99-43DF-A3D7-DD530FEF75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A579CBBB-44DF-4067-B2CC-309A0EDD36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2BECA972-B850-4AA7-885D-DE8F4C33B2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D826CA11-004E-474C-A94A-E6134091C2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65195272-867B-4BAA-8A6C-CB002141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CA351C6E-0B5A-42FB-AFDB-43F006AE23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36576590-9CBC-4AAE-AC50-DD53DFFE06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7E1FDDA8-5204-4B99-8D2F-728C49A9D4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Freeform 29">
              <a:extLst>
                <a:ext uri="{FF2B5EF4-FFF2-40B4-BE49-F238E27FC236}">
                  <a16:creationId xmlns:a16="http://schemas.microsoft.com/office/drawing/2014/main" id="{7EF07A91-EABC-4FF8-8F0F-40480584D1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31">
              <a:extLst>
                <a:ext uri="{FF2B5EF4-FFF2-40B4-BE49-F238E27FC236}">
                  <a16:creationId xmlns:a16="http://schemas.microsoft.com/office/drawing/2014/main" id="{DE45CEB0-C31A-41E1-81DB-5E9A9ABF5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Freeform 32">
              <a:extLst>
                <a:ext uri="{FF2B5EF4-FFF2-40B4-BE49-F238E27FC236}">
                  <a16:creationId xmlns:a16="http://schemas.microsoft.com/office/drawing/2014/main" id="{ED7EBFF3-1C05-4B4A-AB37-CCB845B860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Freeform 33">
              <a:extLst>
                <a:ext uri="{FF2B5EF4-FFF2-40B4-BE49-F238E27FC236}">
                  <a16:creationId xmlns:a16="http://schemas.microsoft.com/office/drawing/2014/main" id="{1E027175-8EC7-43C3-A1A1-A2D6DEFAE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Freeform 34">
              <a:extLst>
                <a:ext uri="{FF2B5EF4-FFF2-40B4-BE49-F238E27FC236}">
                  <a16:creationId xmlns:a16="http://schemas.microsoft.com/office/drawing/2014/main" id="{CF1622A3-D5A7-43AA-A020-3B954DD511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Freeform 35">
              <a:extLst>
                <a:ext uri="{FF2B5EF4-FFF2-40B4-BE49-F238E27FC236}">
                  <a16:creationId xmlns:a16="http://schemas.microsoft.com/office/drawing/2014/main" id="{6D355E78-6894-492C-8CF4-507CEB90EB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Freeform 36">
              <a:extLst>
                <a:ext uri="{FF2B5EF4-FFF2-40B4-BE49-F238E27FC236}">
                  <a16:creationId xmlns:a16="http://schemas.microsoft.com/office/drawing/2014/main" id="{58149EAB-6DEE-437B-8A43-82BB7F9262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B36CDD6C-BC93-4003-9B94-17430188A4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2" name="Freeform 38">
              <a:extLst>
                <a:ext uri="{FF2B5EF4-FFF2-40B4-BE49-F238E27FC236}">
                  <a16:creationId xmlns:a16="http://schemas.microsoft.com/office/drawing/2014/main" id="{5EDC6969-F0AA-4AD6-B2A7-6CB70C64ED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3" name="Freeform 39">
              <a:extLst>
                <a:ext uri="{FF2B5EF4-FFF2-40B4-BE49-F238E27FC236}">
                  <a16:creationId xmlns:a16="http://schemas.microsoft.com/office/drawing/2014/main" id="{47BEA7A3-A5F6-4C64-A57D-FA92D28487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4" name="Freeform 40">
              <a:extLst>
                <a:ext uri="{FF2B5EF4-FFF2-40B4-BE49-F238E27FC236}">
                  <a16:creationId xmlns:a16="http://schemas.microsoft.com/office/drawing/2014/main" id="{BA178CA2-E42C-4F45-8FE5-F75604F34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" name="Freeform 41">
              <a:extLst>
                <a:ext uri="{FF2B5EF4-FFF2-40B4-BE49-F238E27FC236}">
                  <a16:creationId xmlns:a16="http://schemas.microsoft.com/office/drawing/2014/main" id="{67D0DC5A-63B3-4352-8A83-7E61CCEBFE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6" name="Freeform 42">
              <a:extLst>
                <a:ext uri="{FF2B5EF4-FFF2-40B4-BE49-F238E27FC236}">
                  <a16:creationId xmlns:a16="http://schemas.microsoft.com/office/drawing/2014/main" id="{2E35E42F-40F2-494C-806F-6F2912DAA3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CC1FE1B2-B304-4EF4-8A46-FE9920DA5C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00470C16-CBF3-406D-B17F-1F9577A747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D0F414E6-F825-4B87-AE53-3365C0BE98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1846954C-E048-4F2D-BCF9-03F3CAD503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882C5FC7-483B-4C1F-8EC6-198AA547B8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6514D204-E641-4D5F-A745-B1EBE8AEF8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6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219532-144E-4984-AA0F-53AA4049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72B68CB-F8FD-4B97-8520-E4568B526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37D043-CD1E-4787-A2BD-44A3523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69445" y="41005"/>
            <a:ext cx="952998" cy="6797768"/>
            <a:chOff x="11084465" y="29503"/>
            <a:chExt cx="952998" cy="6797768"/>
          </a:xfrm>
          <a:solidFill>
            <a:schemeClr val="bg2">
              <a:lumMod val="90000"/>
            </a:schemeClr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69ED385-18F1-42FE-AFA9-54EC3471E4F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22617" y="44533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F28A8B0-2F4D-4486-AD9B-ECF44A1CF2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845" y="65544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E5DADFDB-E8AC-42CA-9773-A157F8DB3F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79248" y="171177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AADE751-C1A2-413C-B440-A52583ECA1F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7653" y="35328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7DD75106-0F40-44E2-84E8-5C40A329AEF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082447" y="638046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BFAEC116-FC80-4C29-8A28-8FD00F030F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0148" y="6717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44DBC9E5-E135-46D9-A964-A2DE4A013E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707" y="647057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A1512CEE-5BA9-4818-BDCD-382A9D408E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9540" y="62059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9CBED547-5420-4D68-9AE4-6D4A415798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135" y="600613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D7838037-86D1-49DC-9CB5-6E9D7008E0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8119" y="510640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A6BE671D-C63E-41BB-A81B-BAA5F80871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0238" y="577190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2D0E7EE7-CD45-4B32-9992-04FB6B2070A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305" y="556659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C4DD152F-A45D-4704-A267-2D1B30BA64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805" y="530204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9FC125B1-090A-4CBD-95BD-DCDC26A6E5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18872" y="66490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E6DFE33-704F-41F4-ACF6-5816598C56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9356" y="635653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0798586A-7A0A-4296-9CF4-169DB846766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39941" y="524538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2">
              <a:extLst>
                <a:ext uri="{FF2B5EF4-FFF2-40B4-BE49-F238E27FC236}">
                  <a16:creationId xmlns:a16="http://schemas.microsoft.com/office/drawing/2014/main" id="{66BEABE1-9EA1-466A-9394-E543169760F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511" y="548905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3">
              <a:extLst>
                <a:ext uri="{FF2B5EF4-FFF2-40B4-BE49-F238E27FC236}">
                  <a16:creationId xmlns:a16="http://schemas.microsoft.com/office/drawing/2014/main" id="{F53BEE33-ADD3-414A-8D8B-EECE9B2A2B0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69296" y="5715712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9">
              <a:extLst>
                <a:ext uri="{FF2B5EF4-FFF2-40B4-BE49-F238E27FC236}">
                  <a16:creationId xmlns:a16="http://schemas.microsoft.com/office/drawing/2014/main" id="{4AF58548-3985-4BA7-B19E-B71663FE5D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2595" y="605891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6621E62E-6CA0-4000-9F63-837FED7B23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44150" y="5453670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C192FB55-836E-4FAA-821E-A69485CD7D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792501" y="551155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9A576495-E896-42DD-A8D0-0602BBBD6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3807" y="523591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2D5C97F5-A2BD-4B02-8F88-577233C8FF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24688" y="631609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EFB27982-4C26-43BC-87C7-4233EB00215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8704" y="580142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D96FCFEC-D9EF-4DC3-88EA-06C350922FD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3689" y="607048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B0A1C12C-1427-42E9-99E2-0BDAEF79A0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2486" y="65976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2">
              <a:extLst>
                <a:ext uri="{FF2B5EF4-FFF2-40B4-BE49-F238E27FC236}">
                  <a16:creationId xmlns:a16="http://schemas.microsoft.com/office/drawing/2014/main" id="{5ABB282C-0B91-4FA5-8CA0-70BBA38BF9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32857" y="61551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6634A64-FD61-433D-8C3C-350B9D7D1E1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671" y="413663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84641632-A645-44F0-9C65-5F5F208BEC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668" y="307633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76A2B880-596C-4B04-8433-D1E7539924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9576" y="207003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BAD6B9C-6A09-48C5-952A-6C28541C22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7468" y="28583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4261F9F-4F5C-4C95-B243-FAE85EBA78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389379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A2442340-E852-4D39-8911-9D981F12BF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9516" y="4357073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99BE747-1760-4290-9554-2DB09B8FC2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9441" y="2569203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503557D6-43E9-4DAA-8B72-26F1D04D61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788" y="23158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26EA8B39-FD1C-43EA-9FC3-088FBC5D3F8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280" y="485914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BDAD28D5-C39E-45C0-B963-E43053C235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18185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45F46FED-0A7A-412D-945E-5E6A0A04383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3871" y="184506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D8B6E58-70EA-4795-9105-6D4CC24EFB1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373" y="337318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85EBD4CD-C825-4CBA-8EF9-93AFAB44CA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232" y="15994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4AF08BAC-FA3B-4584-AEB1-57F9F11B5E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6212" y="462652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7589A4F4-D0D0-424F-8EE2-7FBC5254459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1483" y="3610834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3DA695D-C4CA-4BE2-B891-934812AEA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60404" y="384348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5609509E-6B74-4BB3-8A95-B071E6DEF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8882" y="92043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D86712FB-DE71-4BEF-AFA8-95798DDA61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3136" y="451325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A34BC163-A82B-4C2D-9CA4-15AE1DF350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887" y="3292339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57647322-5A51-49E6-BE10-81FC4231EAE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87119" y="475626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D9C30F97-C7F8-4E52-BE39-8741E66A59F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2438" y="363346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978C2F76-B858-491A-B6CC-0D1A7693946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909" y="205439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D535770A-E3CC-44E0-A8F8-554B90FFEA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98145" y="2831840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FD126D69-1EB2-4DCB-A264-762F634E2C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292" y="416886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9">
              <a:extLst>
                <a:ext uri="{FF2B5EF4-FFF2-40B4-BE49-F238E27FC236}">
                  <a16:creationId xmlns:a16="http://schemas.microsoft.com/office/drawing/2014/main" id="{22488CD0-20F4-40B4-9BDA-3B4871453F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792" y="177214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>
              <a:extLst>
                <a:ext uri="{FF2B5EF4-FFF2-40B4-BE49-F238E27FC236}">
                  <a16:creationId xmlns:a16="http://schemas.microsoft.com/office/drawing/2014/main" id="{D3DC5F05-0B96-468C-ABB0-0FA075BED7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3871" y="121630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0FDB21DE-5211-4DA0-8D86-4C9D5553E7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6541" y="231401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2">
              <a:extLst>
                <a:ext uri="{FF2B5EF4-FFF2-40B4-BE49-F238E27FC236}">
                  <a16:creationId xmlns:a16="http://schemas.microsoft.com/office/drawing/2014/main" id="{06E5F41D-CA10-44FA-A981-36142953F2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9804" y="254087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781ACB29-7958-4FB6-A3C1-ABA50A5CA5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4678" y="304703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id="{EAE376CE-F382-4FE2-9FAE-6F88B1B5A71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30776" y="143003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DCFA6CA1-29A7-476B-9BE1-EEB5581A1D2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628" y="501806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id="{9F8A417E-86ED-41C8-90E5-43AAE5E4449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6342" y="385704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id="{5A0BE459-853D-4C4F-900A-A1B1CDB39B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4010" y="100719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A985AB4F-9BF9-4E80-9168-5A1639FAC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9442" y="7906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93C923D1-3B9F-4810-8E5D-C94F6FF62B3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87374" y="182832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1">
              <a:extLst>
                <a:ext uri="{FF2B5EF4-FFF2-40B4-BE49-F238E27FC236}">
                  <a16:creationId xmlns:a16="http://schemas.microsoft.com/office/drawing/2014/main" id="{354D28C5-BD2A-41C3-BFC6-43644A0D5E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5835" y="474084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2">
              <a:extLst>
                <a:ext uri="{FF2B5EF4-FFF2-40B4-BE49-F238E27FC236}">
                  <a16:creationId xmlns:a16="http://schemas.microsoft.com/office/drawing/2014/main" id="{104272CE-1E5C-453C-83B6-B68FB2A2B14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43618" y="501491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3">
              <a:extLst>
                <a:ext uri="{FF2B5EF4-FFF2-40B4-BE49-F238E27FC236}">
                  <a16:creationId xmlns:a16="http://schemas.microsoft.com/office/drawing/2014/main" id="{55D10D88-9546-400C-A74F-6E3F4CF5990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8432" y="422210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4">
              <a:extLst>
                <a:ext uri="{FF2B5EF4-FFF2-40B4-BE49-F238E27FC236}">
                  <a16:creationId xmlns:a16="http://schemas.microsoft.com/office/drawing/2014/main" id="{55E335CC-D34F-4DEE-8A0A-9E01C78884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72692" y="211625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5">
              <a:extLst>
                <a:ext uri="{FF2B5EF4-FFF2-40B4-BE49-F238E27FC236}">
                  <a16:creationId xmlns:a16="http://schemas.microsoft.com/office/drawing/2014/main" id="{C1E4C21E-40FD-4FA8-BEE9-05A68374F12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78" y="448735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6">
              <a:extLst>
                <a:ext uri="{FF2B5EF4-FFF2-40B4-BE49-F238E27FC236}">
                  <a16:creationId xmlns:a16="http://schemas.microsoft.com/office/drawing/2014/main" id="{ED0184B0-95A7-46BA-9F96-4C82BB22EE9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93" y="390257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7">
              <a:extLst>
                <a:ext uri="{FF2B5EF4-FFF2-40B4-BE49-F238E27FC236}">
                  <a16:creationId xmlns:a16="http://schemas.microsoft.com/office/drawing/2014/main" id="{B059191B-997F-460D-8D4F-76E28A96FF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59" y="268066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8">
              <a:extLst>
                <a:ext uri="{FF2B5EF4-FFF2-40B4-BE49-F238E27FC236}">
                  <a16:creationId xmlns:a16="http://schemas.microsoft.com/office/drawing/2014/main" id="{30807E6B-1F4F-4780-9CE0-8C43F0C192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410" y="324155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352F9236-81D0-479E-81C9-BA5B8639FE2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51512" y="29150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228F62FF-0CDF-4400-8503-1FF89045D6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1" y="359842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1">
              <a:extLst>
                <a:ext uri="{FF2B5EF4-FFF2-40B4-BE49-F238E27FC236}">
                  <a16:creationId xmlns:a16="http://schemas.microsoft.com/office/drawing/2014/main" id="{65D83649-C985-428C-8237-D84AB55344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37" y="240246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2">
              <a:extLst>
                <a:ext uri="{FF2B5EF4-FFF2-40B4-BE49-F238E27FC236}">
                  <a16:creationId xmlns:a16="http://schemas.microsoft.com/office/drawing/2014/main" id="{36B9BD6C-57EB-437C-B02D-C1FA39F7E5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0694" y="182412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id="{A35D6B53-869E-45B0-AC2C-9506E3AD81A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291" y="15504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8619CBCD-ED81-405B-A622-3933C149C8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16643" y="511663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3">
              <a:extLst>
                <a:ext uri="{FF2B5EF4-FFF2-40B4-BE49-F238E27FC236}">
                  <a16:creationId xmlns:a16="http://schemas.microsoft.com/office/drawing/2014/main" id="{71E64CCC-EF55-487E-ADBA-D2ABDF6CA3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643" y="272545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4">
              <a:extLst>
                <a:ext uri="{FF2B5EF4-FFF2-40B4-BE49-F238E27FC236}">
                  <a16:creationId xmlns:a16="http://schemas.microsoft.com/office/drawing/2014/main" id="{1A8DBD4A-D494-4B15-BE34-4072A8D05F1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783" y="396240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5">
              <a:extLst>
                <a:ext uri="{FF2B5EF4-FFF2-40B4-BE49-F238E27FC236}">
                  <a16:creationId xmlns:a16="http://schemas.microsoft.com/office/drawing/2014/main" id="{E2C0B363-C273-4882-99C3-AE45D699563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8496" y="329954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7">
              <a:extLst>
                <a:ext uri="{FF2B5EF4-FFF2-40B4-BE49-F238E27FC236}">
                  <a16:creationId xmlns:a16="http://schemas.microsoft.com/office/drawing/2014/main" id="{95FFDB61-AA93-4636-A837-AEC981E6C3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80294" y="160386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8">
              <a:extLst>
                <a:ext uri="{FF2B5EF4-FFF2-40B4-BE49-F238E27FC236}">
                  <a16:creationId xmlns:a16="http://schemas.microsoft.com/office/drawing/2014/main" id="{3E309233-7E8B-4BD8-8FF7-0E4938CB39C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9900" y="90635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9">
              <a:extLst>
                <a:ext uri="{FF2B5EF4-FFF2-40B4-BE49-F238E27FC236}">
                  <a16:creationId xmlns:a16="http://schemas.microsoft.com/office/drawing/2014/main" id="{82BB5FCB-8AB4-482B-8226-F16D20BF5AE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177" y="117559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0">
              <a:extLst>
                <a:ext uri="{FF2B5EF4-FFF2-40B4-BE49-F238E27FC236}">
                  <a16:creationId xmlns:a16="http://schemas.microsoft.com/office/drawing/2014/main" id="{B7C4FC57-1449-4847-92A1-BDE30A4E6C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1828" y="38805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1">
              <a:extLst>
                <a:ext uri="{FF2B5EF4-FFF2-40B4-BE49-F238E27FC236}">
                  <a16:creationId xmlns:a16="http://schemas.microsoft.com/office/drawing/2014/main" id="{C3695450-3172-4C97-8683-6E56BDFEAE4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379" y="12012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E458CE95-DB9D-49C0-BD4C-D88C6D1DE56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0" y="4682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ECAACE1F-A90B-4F9B-ABAB-9DEC39D120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4" y="694944"/>
            <a:ext cx="10213848" cy="570585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AD5C0-4182-41E1-92DD-041CB574C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032504"/>
            <a:ext cx="4453128" cy="173736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7534A69E-6090-4226-86ED-8F487C9A0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18" y="5678424"/>
            <a:ext cx="4453128" cy="557784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3388C3A-3E39-45DC-804E-A1D0E983EAE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754871" y="2095832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C1CE073-B528-4526-A8DF-C3C30D06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4712" y="1830324"/>
            <a:ext cx="2240280" cy="3063240"/>
          </a:xfrm>
          <a:custGeom>
            <a:avLst/>
            <a:gdLst>
              <a:gd name="connsiteX0" fmla="*/ 1328872 w 2240280"/>
              <a:gd name="connsiteY0" fmla="*/ 2923500 h 3063240"/>
              <a:gd name="connsiteX1" fmla="*/ 1332402 w 2240280"/>
              <a:gd name="connsiteY1" fmla="*/ 2929212 h 3063240"/>
              <a:gd name="connsiteX2" fmla="*/ 1328872 w 2240280"/>
              <a:gd name="connsiteY2" fmla="*/ 2923500 h 3063240"/>
              <a:gd name="connsiteX3" fmla="*/ 1625596 w 2240280"/>
              <a:gd name="connsiteY3" fmla="*/ 2912512 h 3063240"/>
              <a:gd name="connsiteX4" fmla="*/ 1632166 w 2240280"/>
              <a:gd name="connsiteY4" fmla="*/ 2991092 h 3063240"/>
              <a:gd name="connsiteX5" fmla="*/ 1625596 w 2240280"/>
              <a:gd name="connsiteY5" fmla="*/ 2912512 h 3063240"/>
              <a:gd name="connsiteX6" fmla="*/ 1165908 w 2240280"/>
              <a:gd name="connsiteY6" fmla="*/ 2910733 h 3063240"/>
              <a:gd name="connsiteX7" fmla="*/ 1120171 w 2240280"/>
              <a:gd name="connsiteY7" fmla="*/ 2980247 h 3063240"/>
              <a:gd name="connsiteX8" fmla="*/ 1165908 w 2240280"/>
              <a:gd name="connsiteY8" fmla="*/ 2910733 h 3063240"/>
              <a:gd name="connsiteX9" fmla="*/ 1962643 w 2240280"/>
              <a:gd name="connsiteY9" fmla="*/ 2902043 h 3063240"/>
              <a:gd name="connsiteX10" fmla="*/ 1969164 w 2240280"/>
              <a:gd name="connsiteY10" fmla="*/ 2980623 h 3063240"/>
              <a:gd name="connsiteX11" fmla="*/ 1962643 w 2240280"/>
              <a:gd name="connsiteY11" fmla="*/ 2902043 h 3063240"/>
              <a:gd name="connsiteX12" fmla="*/ 354980 w 2240280"/>
              <a:gd name="connsiteY12" fmla="*/ 2861776 h 3063240"/>
              <a:gd name="connsiteX13" fmla="*/ 341920 w 2240280"/>
              <a:gd name="connsiteY13" fmla="*/ 2937048 h 3063240"/>
              <a:gd name="connsiteX14" fmla="*/ 354980 w 2240280"/>
              <a:gd name="connsiteY14" fmla="*/ 2861776 h 3063240"/>
              <a:gd name="connsiteX15" fmla="*/ 619235 w 2240280"/>
              <a:gd name="connsiteY15" fmla="*/ 2849536 h 3063240"/>
              <a:gd name="connsiteX16" fmla="*/ 566964 w 2240280"/>
              <a:gd name="connsiteY16" fmla="*/ 2928340 h 3063240"/>
              <a:gd name="connsiteX17" fmla="*/ 619235 w 2240280"/>
              <a:gd name="connsiteY17" fmla="*/ 2849536 h 3063240"/>
              <a:gd name="connsiteX18" fmla="*/ 139196 w 2240280"/>
              <a:gd name="connsiteY18" fmla="*/ 2849290 h 3063240"/>
              <a:gd name="connsiteX19" fmla="*/ 168603 w 2240280"/>
              <a:gd name="connsiteY19" fmla="*/ 2909676 h 3063240"/>
              <a:gd name="connsiteX20" fmla="*/ 139196 w 2240280"/>
              <a:gd name="connsiteY20" fmla="*/ 2849290 h 3063240"/>
              <a:gd name="connsiteX21" fmla="*/ 1399746 w 2240280"/>
              <a:gd name="connsiteY21" fmla="*/ 2846269 h 3063240"/>
              <a:gd name="connsiteX22" fmla="*/ 1442165 w 2240280"/>
              <a:gd name="connsiteY22" fmla="*/ 2909775 h 3063240"/>
              <a:gd name="connsiteX23" fmla="*/ 1399746 w 2240280"/>
              <a:gd name="connsiteY23" fmla="*/ 2846269 h 3063240"/>
              <a:gd name="connsiteX24" fmla="*/ 910341 w 2240280"/>
              <a:gd name="connsiteY24" fmla="*/ 2831609 h 3063240"/>
              <a:gd name="connsiteX25" fmla="*/ 952760 w 2240280"/>
              <a:gd name="connsiteY25" fmla="*/ 2891626 h 3063240"/>
              <a:gd name="connsiteX26" fmla="*/ 910341 w 2240280"/>
              <a:gd name="connsiteY26" fmla="*/ 2831609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2878446 h 3063240"/>
              <a:gd name="connsiteX30" fmla="*/ 2228626 w 2240280"/>
              <a:gd name="connsiteY30" fmla="*/ 2883764 h 3063240"/>
              <a:gd name="connsiteX31" fmla="*/ 2228976 w 2240280"/>
              <a:gd name="connsiteY31" fmla="*/ 2939835 h 3063240"/>
              <a:gd name="connsiteX32" fmla="*/ 2240280 w 2240280"/>
              <a:gd name="connsiteY32" fmla="*/ 2944593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1328872" y="2923500"/>
                </a:moveTo>
                <a:cubicBezTo>
                  <a:pt x="1328872" y="2926356"/>
                  <a:pt x="1328872" y="2929212"/>
                  <a:pt x="1332402" y="2929212"/>
                </a:cubicBezTo>
                <a:cubicBezTo>
                  <a:pt x="1335931" y="2926356"/>
                  <a:pt x="1332402" y="2923500"/>
                  <a:pt x="1328872" y="2923500"/>
                </a:cubicBezTo>
                <a:close/>
                <a:moveTo>
                  <a:pt x="1625596" y="2912512"/>
                </a:moveTo>
                <a:cubicBezTo>
                  <a:pt x="1563187" y="2909489"/>
                  <a:pt x="1566472" y="2988070"/>
                  <a:pt x="1632166" y="2991092"/>
                </a:cubicBezTo>
                <a:cubicBezTo>
                  <a:pt x="1681436" y="2982025"/>
                  <a:pt x="1661728" y="2912512"/>
                  <a:pt x="1625596" y="2912512"/>
                </a:cubicBezTo>
                <a:close/>
                <a:moveTo>
                  <a:pt x="1165908" y="2910733"/>
                </a:moveTo>
                <a:cubicBezTo>
                  <a:pt x="1123438" y="2910733"/>
                  <a:pt x="1064633" y="2953046"/>
                  <a:pt x="1120171" y="2980247"/>
                </a:cubicBezTo>
                <a:cubicBezTo>
                  <a:pt x="1169175" y="2992336"/>
                  <a:pt x="1218179" y="2940957"/>
                  <a:pt x="1165908" y="2910733"/>
                </a:cubicBezTo>
                <a:close/>
                <a:moveTo>
                  <a:pt x="1962643" y="2902043"/>
                </a:moveTo>
                <a:cubicBezTo>
                  <a:pt x="1900700" y="2899020"/>
                  <a:pt x="1903960" y="2980623"/>
                  <a:pt x="1969164" y="2980623"/>
                </a:cubicBezTo>
                <a:cubicBezTo>
                  <a:pt x="2018066" y="2971556"/>
                  <a:pt x="2001765" y="2905065"/>
                  <a:pt x="1962643" y="2902043"/>
                </a:cubicBezTo>
                <a:close/>
                <a:moveTo>
                  <a:pt x="354980" y="2861776"/>
                </a:moveTo>
                <a:cubicBezTo>
                  <a:pt x="292943" y="2867798"/>
                  <a:pt x="276618" y="2918983"/>
                  <a:pt x="341920" y="2937048"/>
                </a:cubicBezTo>
                <a:cubicBezTo>
                  <a:pt x="390896" y="2949091"/>
                  <a:pt x="407221" y="2864787"/>
                  <a:pt x="354980" y="2861776"/>
                </a:cubicBezTo>
                <a:close/>
                <a:moveTo>
                  <a:pt x="619235" y="2849536"/>
                </a:moveTo>
                <a:cubicBezTo>
                  <a:pt x="583298" y="2861660"/>
                  <a:pt x="534294" y="2888938"/>
                  <a:pt x="566964" y="2928340"/>
                </a:cubicBezTo>
                <a:cubicBezTo>
                  <a:pt x="625768" y="2934402"/>
                  <a:pt x="687840" y="2888938"/>
                  <a:pt x="619235" y="2849536"/>
                </a:cubicBezTo>
                <a:close/>
                <a:moveTo>
                  <a:pt x="139196" y="2849290"/>
                </a:moveTo>
                <a:cubicBezTo>
                  <a:pt x="54241" y="2870425"/>
                  <a:pt x="99986" y="2936849"/>
                  <a:pt x="168603" y="2909676"/>
                </a:cubicBezTo>
                <a:cubicBezTo>
                  <a:pt x="175138" y="2885521"/>
                  <a:pt x="168603" y="2846270"/>
                  <a:pt x="139196" y="2849290"/>
                </a:cubicBezTo>
                <a:close/>
                <a:moveTo>
                  <a:pt x="1399746" y="2846269"/>
                </a:moveTo>
                <a:cubicBezTo>
                  <a:pt x="1308381" y="2867438"/>
                  <a:pt x="1383431" y="2949088"/>
                  <a:pt x="1442165" y="2909775"/>
                </a:cubicBezTo>
                <a:cubicBezTo>
                  <a:pt x="1448691" y="2879534"/>
                  <a:pt x="1422587" y="2849293"/>
                  <a:pt x="1399746" y="2846269"/>
                </a:cubicBezTo>
                <a:close/>
                <a:moveTo>
                  <a:pt x="910341" y="2831609"/>
                </a:moveTo>
                <a:cubicBezTo>
                  <a:pt x="825502" y="2867619"/>
                  <a:pt x="890763" y="2915633"/>
                  <a:pt x="952760" y="2891626"/>
                </a:cubicBezTo>
                <a:cubicBezTo>
                  <a:pt x="965812" y="2873621"/>
                  <a:pt x="936445" y="2822606"/>
                  <a:pt x="910341" y="2831609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2878446"/>
                </a:lnTo>
                <a:lnTo>
                  <a:pt x="2228626" y="2883764"/>
                </a:lnTo>
                <a:cubicBezTo>
                  <a:pt x="2207371" y="2900175"/>
                  <a:pt x="2202980" y="2924316"/>
                  <a:pt x="2228976" y="2939835"/>
                </a:cubicBezTo>
                <a:lnTo>
                  <a:pt x="2240280" y="2944593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9" name="Picture Placeholder 128">
            <a:extLst>
              <a:ext uri="{FF2B5EF4-FFF2-40B4-BE49-F238E27FC236}">
                <a16:creationId xmlns:a16="http://schemas.microsoft.com/office/drawing/2014/main" id="{7B1482AC-FFFC-46D1-8CFB-A50941E40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5032" y="1830324"/>
            <a:ext cx="2240280" cy="3063240"/>
          </a:xfrm>
          <a:custGeom>
            <a:avLst/>
            <a:gdLst>
              <a:gd name="connsiteX0" fmla="*/ 578459 w 2240280"/>
              <a:gd name="connsiteY0" fmla="*/ 2974910 h 3063240"/>
              <a:gd name="connsiteX1" fmla="*/ 581548 w 2240280"/>
              <a:gd name="connsiteY1" fmla="*/ 2980622 h 3063240"/>
              <a:gd name="connsiteX2" fmla="*/ 578459 w 2240280"/>
              <a:gd name="connsiteY2" fmla="*/ 2974910 h 3063240"/>
              <a:gd name="connsiteX3" fmla="*/ 1149993 w 2240280"/>
              <a:gd name="connsiteY3" fmla="*/ 2969197 h 3063240"/>
              <a:gd name="connsiteX4" fmla="*/ 1156464 w 2240280"/>
              <a:gd name="connsiteY4" fmla="*/ 2972190 h 3063240"/>
              <a:gd name="connsiteX5" fmla="*/ 1149993 w 2240280"/>
              <a:gd name="connsiteY5" fmla="*/ 2969197 h 3063240"/>
              <a:gd name="connsiteX6" fmla="*/ 1643763 w 2240280"/>
              <a:gd name="connsiteY6" fmla="*/ 2957941 h 3063240"/>
              <a:gd name="connsiteX7" fmla="*/ 1679817 w 2240280"/>
              <a:gd name="connsiteY7" fmla="*/ 3015399 h 3063240"/>
              <a:gd name="connsiteX8" fmla="*/ 1643763 w 2240280"/>
              <a:gd name="connsiteY8" fmla="*/ 2957941 h 3063240"/>
              <a:gd name="connsiteX9" fmla="*/ 1823293 w 2240280"/>
              <a:gd name="connsiteY9" fmla="*/ 2947574 h 3063240"/>
              <a:gd name="connsiteX10" fmla="*/ 1803743 w 2240280"/>
              <a:gd name="connsiteY10" fmla="*/ 3026281 h 3063240"/>
              <a:gd name="connsiteX11" fmla="*/ 1823293 w 2240280"/>
              <a:gd name="connsiteY11" fmla="*/ 2947574 h 3063240"/>
              <a:gd name="connsiteX12" fmla="*/ 2094293 w 2240280"/>
              <a:gd name="connsiteY12" fmla="*/ 2917837 h 3063240"/>
              <a:gd name="connsiteX13" fmla="*/ 2087758 w 2240280"/>
              <a:gd name="connsiteY13" fmla="*/ 2987223 h 3063240"/>
              <a:gd name="connsiteX14" fmla="*/ 2094293 w 2240280"/>
              <a:gd name="connsiteY14" fmla="*/ 2917837 h 3063240"/>
              <a:gd name="connsiteX15" fmla="*/ 1440362 w 2240280"/>
              <a:gd name="connsiteY15" fmla="*/ 2914525 h 3063240"/>
              <a:gd name="connsiteX16" fmla="*/ 1414141 w 2240280"/>
              <a:gd name="connsiteY16" fmla="*/ 2990084 h 3063240"/>
              <a:gd name="connsiteX17" fmla="*/ 1440362 w 2240280"/>
              <a:gd name="connsiteY17" fmla="*/ 2914525 h 3063240"/>
              <a:gd name="connsiteX18" fmla="*/ 267927 w 2240280"/>
              <a:gd name="connsiteY18" fmla="*/ 2911022 h 3063240"/>
              <a:gd name="connsiteX19" fmla="*/ 304017 w 2240280"/>
              <a:gd name="connsiteY19" fmla="*/ 2971566 h 3063240"/>
              <a:gd name="connsiteX20" fmla="*/ 267927 w 2240280"/>
              <a:gd name="connsiteY20" fmla="*/ 2911022 h 3063240"/>
              <a:gd name="connsiteX21" fmla="*/ 1182664 w 2240280"/>
              <a:gd name="connsiteY21" fmla="*/ 2907996 h 3063240"/>
              <a:gd name="connsiteX22" fmla="*/ 1218646 w 2240280"/>
              <a:gd name="connsiteY22" fmla="*/ 2959671 h 3063240"/>
              <a:gd name="connsiteX23" fmla="*/ 1182664 w 2240280"/>
              <a:gd name="connsiteY23" fmla="*/ 2907996 h 3063240"/>
              <a:gd name="connsiteX24" fmla="*/ 604363 w 2240280"/>
              <a:gd name="connsiteY24" fmla="*/ 2907996 h 3063240"/>
              <a:gd name="connsiteX25" fmla="*/ 627287 w 2240280"/>
              <a:gd name="connsiteY25" fmla="*/ 2987150 h 3063240"/>
              <a:gd name="connsiteX26" fmla="*/ 604363 w 2240280"/>
              <a:gd name="connsiteY26" fmla="*/ 2907996 h 3063240"/>
              <a:gd name="connsiteX27" fmla="*/ 839006 w 2240280"/>
              <a:gd name="connsiteY27" fmla="*/ 2907994 h 3063240"/>
              <a:gd name="connsiteX28" fmla="*/ 822674 w 2240280"/>
              <a:gd name="connsiteY28" fmla="*/ 2914074 h 3063240"/>
              <a:gd name="connsiteX29" fmla="*/ 865137 w 2240280"/>
              <a:gd name="connsiteY29" fmla="*/ 2914074 h 3063240"/>
              <a:gd name="connsiteX30" fmla="*/ 839006 w 2240280"/>
              <a:gd name="connsiteY30" fmla="*/ 2907994 h 3063240"/>
              <a:gd name="connsiteX31" fmla="*/ 0 w 2240280"/>
              <a:gd name="connsiteY31" fmla="*/ 0 h 3063240"/>
              <a:gd name="connsiteX32" fmla="*/ 2240280 w 2240280"/>
              <a:gd name="connsiteY32" fmla="*/ 0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578459" y="2974910"/>
                </a:moveTo>
                <a:cubicBezTo>
                  <a:pt x="578459" y="2977766"/>
                  <a:pt x="578459" y="2980622"/>
                  <a:pt x="581548" y="2980622"/>
                </a:cubicBezTo>
                <a:cubicBezTo>
                  <a:pt x="584637" y="2977766"/>
                  <a:pt x="581548" y="2974910"/>
                  <a:pt x="578459" y="2974910"/>
                </a:cubicBezTo>
                <a:close/>
                <a:moveTo>
                  <a:pt x="1149993" y="2969197"/>
                </a:moveTo>
                <a:cubicBezTo>
                  <a:pt x="1146757" y="2972190"/>
                  <a:pt x="1153229" y="2978174"/>
                  <a:pt x="1156464" y="2972190"/>
                </a:cubicBezTo>
                <a:cubicBezTo>
                  <a:pt x="1153229" y="2972190"/>
                  <a:pt x="1149993" y="2969197"/>
                  <a:pt x="1149993" y="2969197"/>
                </a:cubicBezTo>
                <a:close/>
                <a:moveTo>
                  <a:pt x="1643763" y="2957941"/>
                </a:moveTo>
                <a:cubicBezTo>
                  <a:pt x="1548710" y="2982134"/>
                  <a:pt x="1620819" y="3057736"/>
                  <a:pt x="1679817" y="3015399"/>
                </a:cubicBezTo>
                <a:cubicBezTo>
                  <a:pt x="1686372" y="2991206"/>
                  <a:pt x="1673262" y="2954917"/>
                  <a:pt x="1643763" y="2957941"/>
                </a:cubicBezTo>
                <a:close/>
                <a:moveTo>
                  <a:pt x="1823293" y="2947574"/>
                </a:moveTo>
                <a:cubicBezTo>
                  <a:pt x="1797226" y="2962710"/>
                  <a:pt x="1748352" y="2965737"/>
                  <a:pt x="1803743" y="3026281"/>
                </a:cubicBezTo>
                <a:cubicBezTo>
                  <a:pt x="1875425" y="3041417"/>
                  <a:pt x="1875425" y="2956656"/>
                  <a:pt x="1823293" y="2947574"/>
                </a:cubicBezTo>
                <a:close/>
                <a:moveTo>
                  <a:pt x="2094293" y="2917837"/>
                </a:moveTo>
                <a:cubicBezTo>
                  <a:pt x="2035479" y="2917837"/>
                  <a:pt x="2025676" y="3008341"/>
                  <a:pt x="2087758" y="2987223"/>
                </a:cubicBezTo>
                <a:cubicBezTo>
                  <a:pt x="2120433" y="3017391"/>
                  <a:pt x="2146573" y="2917837"/>
                  <a:pt x="2094293" y="2917837"/>
                </a:cubicBezTo>
                <a:close/>
                <a:moveTo>
                  <a:pt x="1440362" y="2914525"/>
                </a:moveTo>
                <a:cubicBezTo>
                  <a:pt x="1397752" y="2920570"/>
                  <a:pt x="1368253" y="2968927"/>
                  <a:pt x="1414141" y="2990084"/>
                </a:cubicBezTo>
                <a:cubicBezTo>
                  <a:pt x="1460028" y="2996128"/>
                  <a:pt x="1505915" y="2935682"/>
                  <a:pt x="1440362" y="2914525"/>
                </a:cubicBezTo>
                <a:close/>
                <a:moveTo>
                  <a:pt x="267927" y="2911022"/>
                </a:moveTo>
                <a:cubicBezTo>
                  <a:pt x="176061" y="2944322"/>
                  <a:pt x="235118" y="3001838"/>
                  <a:pt x="304017" y="2971566"/>
                </a:cubicBezTo>
                <a:cubicBezTo>
                  <a:pt x="300736" y="2944322"/>
                  <a:pt x="300736" y="2907995"/>
                  <a:pt x="267927" y="2911022"/>
                </a:cubicBezTo>
                <a:close/>
                <a:moveTo>
                  <a:pt x="1182664" y="2907996"/>
                </a:moveTo>
                <a:cubicBezTo>
                  <a:pt x="1045275" y="2926234"/>
                  <a:pt x="1235002" y="3029584"/>
                  <a:pt x="1218646" y="2959671"/>
                </a:cubicBezTo>
                <a:cubicBezTo>
                  <a:pt x="1208833" y="2935354"/>
                  <a:pt x="1215375" y="2907996"/>
                  <a:pt x="1182664" y="2907996"/>
                </a:cubicBezTo>
                <a:close/>
                <a:moveTo>
                  <a:pt x="604363" y="2907996"/>
                </a:moveTo>
                <a:cubicBezTo>
                  <a:pt x="529041" y="2932351"/>
                  <a:pt x="561790" y="2981061"/>
                  <a:pt x="627287" y="2987150"/>
                </a:cubicBezTo>
                <a:cubicBezTo>
                  <a:pt x="676410" y="2971928"/>
                  <a:pt x="637112" y="2914085"/>
                  <a:pt x="604363" y="2907996"/>
                </a:cubicBezTo>
                <a:close/>
                <a:moveTo>
                  <a:pt x="839006" y="2907994"/>
                </a:moveTo>
                <a:cubicBezTo>
                  <a:pt x="822674" y="2923193"/>
                  <a:pt x="799810" y="2941431"/>
                  <a:pt x="822674" y="2914074"/>
                </a:cubicBezTo>
                <a:cubicBezTo>
                  <a:pt x="721416" y="2983987"/>
                  <a:pt x="940264" y="3029582"/>
                  <a:pt x="865137" y="2914074"/>
                </a:cubicBezTo>
                <a:cubicBezTo>
                  <a:pt x="855338" y="2907994"/>
                  <a:pt x="848805" y="2917113"/>
                  <a:pt x="839006" y="2907994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A52E2E35-84B2-4BD3-A493-4A289160D2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5352" y="1830324"/>
            <a:ext cx="2240280" cy="3063240"/>
          </a:xfrm>
          <a:custGeom>
            <a:avLst/>
            <a:gdLst>
              <a:gd name="connsiteX0" fmla="*/ 2139539 w 2240280"/>
              <a:gd name="connsiteY0" fmla="*/ 2979730 h 3063240"/>
              <a:gd name="connsiteX1" fmla="*/ 2087268 w 2240280"/>
              <a:gd name="connsiteY1" fmla="*/ 3058534 h 3063240"/>
              <a:gd name="connsiteX2" fmla="*/ 2139539 w 2240280"/>
              <a:gd name="connsiteY2" fmla="*/ 2979730 h 3063240"/>
              <a:gd name="connsiteX3" fmla="*/ 1865884 w 2240280"/>
              <a:gd name="connsiteY3" fmla="*/ 2962590 h 3063240"/>
              <a:gd name="connsiteX4" fmla="*/ 1852824 w 2240280"/>
              <a:gd name="connsiteY4" fmla="*/ 3037862 h 3063240"/>
              <a:gd name="connsiteX5" fmla="*/ 1865884 w 2240280"/>
              <a:gd name="connsiteY5" fmla="*/ 2962590 h 3063240"/>
              <a:gd name="connsiteX6" fmla="*/ 745492 w 2240280"/>
              <a:gd name="connsiteY6" fmla="*/ 2955105 h 3063240"/>
              <a:gd name="connsiteX7" fmla="*/ 804141 w 2240280"/>
              <a:gd name="connsiteY7" fmla="*/ 3006213 h 3063240"/>
              <a:gd name="connsiteX8" fmla="*/ 745492 w 2240280"/>
              <a:gd name="connsiteY8" fmla="*/ 2955105 h 3063240"/>
              <a:gd name="connsiteX9" fmla="*/ 1336795 w 2240280"/>
              <a:gd name="connsiteY9" fmla="*/ 2953372 h 3063240"/>
              <a:gd name="connsiteX10" fmla="*/ 1343316 w 2240280"/>
              <a:gd name="connsiteY10" fmla="*/ 3031952 h 3063240"/>
              <a:gd name="connsiteX11" fmla="*/ 1336795 w 2240280"/>
              <a:gd name="connsiteY11" fmla="*/ 2953372 h 3063240"/>
              <a:gd name="connsiteX12" fmla="*/ 1650099 w 2240280"/>
              <a:gd name="connsiteY12" fmla="*/ 2950104 h 3063240"/>
              <a:gd name="connsiteX13" fmla="*/ 1679506 w 2240280"/>
              <a:gd name="connsiteY13" fmla="*/ 3010490 h 3063240"/>
              <a:gd name="connsiteX14" fmla="*/ 1650099 w 2240280"/>
              <a:gd name="connsiteY14" fmla="*/ 2950104 h 3063240"/>
              <a:gd name="connsiteX15" fmla="*/ 124550 w 2240280"/>
              <a:gd name="connsiteY15" fmla="*/ 2949255 h 3063240"/>
              <a:gd name="connsiteX16" fmla="*/ 82192 w 2240280"/>
              <a:gd name="connsiteY16" fmla="*/ 3000583 h 3063240"/>
              <a:gd name="connsiteX17" fmla="*/ 124550 w 2240280"/>
              <a:gd name="connsiteY17" fmla="*/ 2949255 h 3063240"/>
              <a:gd name="connsiteX18" fmla="*/ 507956 w 2240280"/>
              <a:gd name="connsiteY18" fmla="*/ 2935740 h 3063240"/>
              <a:gd name="connsiteX19" fmla="*/ 511224 w 2240280"/>
              <a:gd name="connsiteY19" fmla="*/ 3002653 h 3063240"/>
              <a:gd name="connsiteX20" fmla="*/ 507956 w 2240280"/>
              <a:gd name="connsiteY20" fmla="*/ 2935740 h 3063240"/>
              <a:gd name="connsiteX21" fmla="*/ 1036277 w 2240280"/>
              <a:gd name="connsiteY21" fmla="*/ 2934845 h 3063240"/>
              <a:gd name="connsiteX22" fmla="*/ 967575 w 2240280"/>
              <a:gd name="connsiteY22" fmla="*/ 2989468 h 3063240"/>
              <a:gd name="connsiteX23" fmla="*/ 1036277 w 2240280"/>
              <a:gd name="connsiteY23" fmla="*/ 2934845 h 3063240"/>
              <a:gd name="connsiteX24" fmla="*/ 0 w 2240280"/>
              <a:gd name="connsiteY24" fmla="*/ 0 h 3063240"/>
              <a:gd name="connsiteX25" fmla="*/ 2240280 w 2240280"/>
              <a:gd name="connsiteY25" fmla="*/ 0 h 3063240"/>
              <a:gd name="connsiteX26" fmla="*/ 2240280 w 2240280"/>
              <a:gd name="connsiteY26" fmla="*/ 3063240 h 3063240"/>
              <a:gd name="connsiteX27" fmla="*/ 362030 w 2240280"/>
              <a:gd name="connsiteY27" fmla="*/ 3063240 h 3063240"/>
              <a:gd name="connsiteX28" fmla="*/ 378320 w 2240280"/>
              <a:gd name="connsiteY28" fmla="*/ 3039311 h 3063240"/>
              <a:gd name="connsiteX29" fmla="*/ 336690 w 2240280"/>
              <a:gd name="connsiteY29" fmla="*/ 2990414 h 3063240"/>
              <a:gd name="connsiteX30" fmla="*/ 301871 w 2240280"/>
              <a:gd name="connsiteY30" fmla="*/ 3047351 h 3063240"/>
              <a:gd name="connsiteX31" fmla="*/ 315101 w 2240280"/>
              <a:gd name="connsiteY31" fmla="*/ 3063240 h 3063240"/>
              <a:gd name="connsiteX32" fmla="*/ 0 w 2240280"/>
              <a:gd name="connsiteY32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40280" h="3063240">
                <a:moveTo>
                  <a:pt x="2139539" y="2979730"/>
                </a:moveTo>
                <a:cubicBezTo>
                  <a:pt x="2103602" y="2991854"/>
                  <a:pt x="2054598" y="3019132"/>
                  <a:pt x="2087268" y="3058534"/>
                </a:cubicBezTo>
                <a:cubicBezTo>
                  <a:pt x="2146072" y="3064596"/>
                  <a:pt x="2208144" y="3019132"/>
                  <a:pt x="2139539" y="2979730"/>
                </a:cubicBezTo>
                <a:close/>
                <a:moveTo>
                  <a:pt x="1865884" y="2962590"/>
                </a:moveTo>
                <a:cubicBezTo>
                  <a:pt x="1803848" y="2968612"/>
                  <a:pt x="1787522" y="3019797"/>
                  <a:pt x="1852824" y="3037862"/>
                </a:cubicBezTo>
                <a:cubicBezTo>
                  <a:pt x="1901800" y="3049905"/>
                  <a:pt x="1918125" y="2965601"/>
                  <a:pt x="1865884" y="2962590"/>
                </a:cubicBezTo>
                <a:close/>
                <a:moveTo>
                  <a:pt x="745492" y="2955105"/>
                </a:moveTo>
                <a:cubicBezTo>
                  <a:pt x="677068" y="2991181"/>
                  <a:pt x="758525" y="3066341"/>
                  <a:pt x="804141" y="3006213"/>
                </a:cubicBezTo>
                <a:cubicBezTo>
                  <a:pt x="800883" y="2976149"/>
                  <a:pt x="791108" y="2952098"/>
                  <a:pt x="745492" y="2955105"/>
                </a:cubicBezTo>
                <a:close/>
                <a:moveTo>
                  <a:pt x="1336795" y="2953372"/>
                </a:moveTo>
                <a:cubicBezTo>
                  <a:pt x="1274852" y="2950349"/>
                  <a:pt x="1278112" y="3031952"/>
                  <a:pt x="1343316" y="3031952"/>
                </a:cubicBezTo>
                <a:cubicBezTo>
                  <a:pt x="1392218" y="3022885"/>
                  <a:pt x="1375917" y="2953372"/>
                  <a:pt x="1336795" y="2953372"/>
                </a:cubicBezTo>
                <a:close/>
                <a:moveTo>
                  <a:pt x="1650099" y="2950104"/>
                </a:moveTo>
                <a:cubicBezTo>
                  <a:pt x="1565144" y="2971239"/>
                  <a:pt x="1610889" y="3037663"/>
                  <a:pt x="1679506" y="3010490"/>
                </a:cubicBezTo>
                <a:cubicBezTo>
                  <a:pt x="1686041" y="2986335"/>
                  <a:pt x="1679506" y="2947084"/>
                  <a:pt x="1650099" y="2950104"/>
                </a:cubicBezTo>
                <a:close/>
                <a:moveTo>
                  <a:pt x="124550" y="2949255"/>
                </a:moveTo>
                <a:cubicBezTo>
                  <a:pt x="98484" y="2973409"/>
                  <a:pt x="85451" y="2931139"/>
                  <a:pt x="82192" y="3000583"/>
                </a:cubicBezTo>
                <a:cubicBezTo>
                  <a:pt x="134325" y="3082104"/>
                  <a:pt x="209265" y="2961332"/>
                  <a:pt x="124550" y="2949255"/>
                </a:cubicBezTo>
                <a:close/>
                <a:moveTo>
                  <a:pt x="507956" y="2935740"/>
                </a:moveTo>
                <a:cubicBezTo>
                  <a:pt x="445874" y="2953989"/>
                  <a:pt x="468747" y="2990487"/>
                  <a:pt x="511224" y="3002653"/>
                </a:cubicBezTo>
                <a:cubicBezTo>
                  <a:pt x="566771" y="2999612"/>
                  <a:pt x="560236" y="2941823"/>
                  <a:pt x="507956" y="2935740"/>
                </a:cubicBezTo>
                <a:close/>
                <a:moveTo>
                  <a:pt x="1036277" y="2934845"/>
                </a:moveTo>
                <a:cubicBezTo>
                  <a:pt x="1003562" y="2934845"/>
                  <a:pt x="954489" y="2950018"/>
                  <a:pt x="967575" y="2989468"/>
                </a:cubicBezTo>
                <a:cubicBezTo>
                  <a:pt x="1003562" y="3031952"/>
                  <a:pt x="1088621" y="2974295"/>
                  <a:pt x="1036277" y="2934845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362030" y="3063240"/>
                </a:lnTo>
                <a:lnTo>
                  <a:pt x="378320" y="3039311"/>
                </a:lnTo>
                <a:cubicBezTo>
                  <a:pt x="380768" y="3019000"/>
                  <a:pt x="366076" y="2994928"/>
                  <a:pt x="336690" y="2990414"/>
                </a:cubicBezTo>
                <a:cubicBezTo>
                  <a:pt x="313834" y="3000946"/>
                  <a:pt x="275980" y="3009174"/>
                  <a:pt x="301871" y="3047351"/>
                </a:cubicBezTo>
                <a:lnTo>
                  <a:pt x="315101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E137ED6F-A2E4-44C8-8300-E16AA0C3F2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5672" y="1830324"/>
            <a:ext cx="2240280" cy="3063240"/>
          </a:xfrm>
          <a:custGeom>
            <a:avLst/>
            <a:gdLst>
              <a:gd name="connsiteX0" fmla="*/ 2089362 w 2240280"/>
              <a:gd name="connsiteY0" fmla="*/ 3027914 h 3063240"/>
              <a:gd name="connsiteX1" fmla="*/ 2092451 w 2240280"/>
              <a:gd name="connsiteY1" fmla="*/ 3033626 h 3063240"/>
              <a:gd name="connsiteX2" fmla="*/ 2089362 w 2240280"/>
              <a:gd name="connsiteY2" fmla="*/ 3027914 h 3063240"/>
              <a:gd name="connsiteX3" fmla="*/ 279456 w 2240280"/>
              <a:gd name="connsiteY3" fmla="*/ 3024314 h 3063240"/>
              <a:gd name="connsiteX4" fmla="*/ 282986 w 2240280"/>
              <a:gd name="connsiteY4" fmla="*/ 3030026 h 3063240"/>
              <a:gd name="connsiteX5" fmla="*/ 279456 w 2240280"/>
              <a:gd name="connsiteY5" fmla="*/ 3024314 h 3063240"/>
              <a:gd name="connsiteX6" fmla="*/ 1429288 w 2240280"/>
              <a:gd name="connsiteY6" fmla="*/ 3022201 h 3063240"/>
              <a:gd name="connsiteX7" fmla="*/ 1432377 w 2240280"/>
              <a:gd name="connsiteY7" fmla="*/ 3027913 h 3063240"/>
              <a:gd name="connsiteX8" fmla="*/ 1429288 w 2240280"/>
              <a:gd name="connsiteY8" fmla="*/ 3022201 h 3063240"/>
              <a:gd name="connsiteX9" fmla="*/ 1156080 w 2240280"/>
              <a:gd name="connsiteY9" fmla="*/ 2969493 h 3063240"/>
              <a:gd name="connsiteX10" fmla="*/ 1143047 w 2240280"/>
              <a:gd name="connsiteY10" fmla="*/ 3048647 h 3063240"/>
              <a:gd name="connsiteX11" fmla="*/ 1156080 w 2240280"/>
              <a:gd name="connsiteY11" fmla="*/ 2969493 h 3063240"/>
              <a:gd name="connsiteX12" fmla="*/ 1778830 w 2240280"/>
              <a:gd name="connsiteY12" fmla="*/ 2964026 h 3063240"/>
              <a:gd name="connsiteX13" fmla="*/ 1814920 w 2240280"/>
              <a:gd name="connsiteY13" fmla="*/ 3024570 h 3063240"/>
              <a:gd name="connsiteX14" fmla="*/ 1778830 w 2240280"/>
              <a:gd name="connsiteY14" fmla="*/ 2964026 h 3063240"/>
              <a:gd name="connsiteX15" fmla="*/ 2115266 w 2240280"/>
              <a:gd name="connsiteY15" fmla="*/ 2961000 h 3063240"/>
              <a:gd name="connsiteX16" fmla="*/ 2138190 w 2240280"/>
              <a:gd name="connsiteY16" fmla="*/ 3040154 h 3063240"/>
              <a:gd name="connsiteX17" fmla="*/ 2115266 w 2240280"/>
              <a:gd name="connsiteY17" fmla="*/ 2961000 h 3063240"/>
              <a:gd name="connsiteX18" fmla="*/ 1458663 w 2240280"/>
              <a:gd name="connsiteY18" fmla="*/ 2958552 h 3063240"/>
              <a:gd name="connsiteX19" fmla="*/ 1500982 w 2240280"/>
              <a:gd name="connsiteY19" fmla="*/ 3018847 h 3063240"/>
              <a:gd name="connsiteX20" fmla="*/ 1458663 w 2240280"/>
              <a:gd name="connsiteY20" fmla="*/ 2958552 h 3063240"/>
              <a:gd name="connsiteX21" fmla="*/ 913227 w 2240280"/>
              <a:gd name="connsiteY21" fmla="*/ 2955047 h 3063240"/>
              <a:gd name="connsiteX22" fmla="*/ 919748 w 2240280"/>
              <a:gd name="connsiteY22" fmla="*/ 3033627 h 3063240"/>
              <a:gd name="connsiteX23" fmla="*/ 913227 w 2240280"/>
              <a:gd name="connsiteY23" fmla="*/ 2955047 h 3063240"/>
              <a:gd name="connsiteX24" fmla="*/ 350329 w 2240280"/>
              <a:gd name="connsiteY24" fmla="*/ 2947083 h 3063240"/>
              <a:gd name="connsiteX25" fmla="*/ 392748 w 2240280"/>
              <a:gd name="connsiteY25" fmla="*/ 3010589 h 3063240"/>
              <a:gd name="connsiteX26" fmla="*/ 350329 w 2240280"/>
              <a:gd name="connsiteY26" fmla="*/ 2947083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3063240 h 3063240"/>
              <a:gd name="connsiteX30" fmla="*/ 609432 w 2240280"/>
              <a:gd name="connsiteY30" fmla="*/ 3063240 h 3063240"/>
              <a:gd name="connsiteX31" fmla="*/ 611490 w 2240280"/>
              <a:gd name="connsiteY31" fmla="*/ 3049216 h 3063240"/>
              <a:gd name="connsiteX32" fmla="*/ 576179 w 2240280"/>
              <a:gd name="connsiteY32" fmla="*/ 3013326 h 3063240"/>
              <a:gd name="connsiteX33" fmla="*/ 531425 w 2240280"/>
              <a:gd name="connsiteY33" fmla="*/ 3050349 h 3063240"/>
              <a:gd name="connsiteX34" fmla="*/ 537879 w 2240280"/>
              <a:gd name="connsiteY34" fmla="*/ 3063240 h 3063240"/>
              <a:gd name="connsiteX35" fmla="*/ 130022 w 2240280"/>
              <a:gd name="connsiteY35" fmla="*/ 3063240 h 3063240"/>
              <a:gd name="connsiteX36" fmla="*/ 131602 w 2240280"/>
              <a:gd name="connsiteY36" fmla="*/ 3062171 h 3063240"/>
              <a:gd name="connsiteX37" fmla="*/ 116492 w 2240280"/>
              <a:gd name="connsiteY37" fmla="*/ 3011547 h 3063240"/>
              <a:gd name="connsiteX38" fmla="*/ 48499 w 2240280"/>
              <a:gd name="connsiteY38" fmla="*/ 3058724 h 3063240"/>
              <a:gd name="connsiteX39" fmla="*/ 51056 w 2240280"/>
              <a:gd name="connsiteY39" fmla="*/ 3063240 h 3063240"/>
              <a:gd name="connsiteX40" fmla="*/ 0 w 2240280"/>
              <a:gd name="connsiteY40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40280" h="3063240">
                <a:moveTo>
                  <a:pt x="2089362" y="3027914"/>
                </a:moveTo>
                <a:cubicBezTo>
                  <a:pt x="2089362" y="3030770"/>
                  <a:pt x="2089362" y="3033626"/>
                  <a:pt x="2092451" y="3033626"/>
                </a:cubicBezTo>
                <a:cubicBezTo>
                  <a:pt x="2095540" y="3030770"/>
                  <a:pt x="2092451" y="3027914"/>
                  <a:pt x="2089362" y="3027914"/>
                </a:cubicBezTo>
                <a:close/>
                <a:moveTo>
                  <a:pt x="279456" y="3024314"/>
                </a:moveTo>
                <a:cubicBezTo>
                  <a:pt x="279456" y="3027170"/>
                  <a:pt x="279456" y="3030026"/>
                  <a:pt x="282986" y="3030026"/>
                </a:cubicBezTo>
                <a:cubicBezTo>
                  <a:pt x="286515" y="3027170"/>
                  <a:pt x="282986" y="3024314"/>
                  <a:pt x="279456" y="3024314"/>
                </a:cubicBezTo>
                <a:close/>
                <a:moveTo>
                  <a:pt x="1429288" y="3022201"/>
                </a:moveTo>
                <a:cubicBezTo>
                  <a:pt x="1429288" y="3025057"/>
                  <a:pt x="1429288" y="3027913"/>
                  <a:pt x="1432377" y="3027913"/>
                </a:cubicBezTo>
                <a:cubicBezTo>
                  <a:pt x="1435466" y="3027913"/>
                  <a:pt x="1432377" y="3025057"/>
                  <a:pt x="1429288" y="3022201"/>
                </a:cubicBezTo>
                <a:close/>
                <a:moveTo>
                  <a:pt x="1156080" y="2969493"/>
                </a:moveTo>
                <a:cubicBezTo>
                  <a:pt x="1103948" y="2981671"/>
                  <a:pt x="1081140" y="3030381"/>
                  <a:pt x="1143047" y="3048647"/>
                </a:cubicBezTo>
                <a:cubicBezTo>
                  <a:pt x="1191922" y="3045603"/>
                  <a:pt x="1208213" y="2981671"/>
                  <a:pt x="1156080" y="2969493"/>
                </a:cubicBezTo>
                <a:close/>
                <a:moveTo>
                  <a:pt x="1778830" y="2964026"/>
                </a:moveTo>
                <a:cubicBezTo>
                  <a:pt x="1686964" y="2997326"/>
                  <a:pt x="1746021" y="3054842"/>
                  <a:pt x="1814920" y="3024570"/>
                </a:cubicBezTo>
                <a:cubicBezTo>
                  <a:pt x="1811639" y="2997326"/>
                  <a:pt x="1811639" y="2960999"/>
                  <a:pt x="1778830" y="2964026"/>
                </a:cubicBezTo>
                <a:close/>
                <a:moveTo>
                  <a:pt x="2115266" y="2961000"/>
                </a:moveTo>
                <a:cubicBezTo>
                  <a:pt x="2039944" y="2985355"/>
                  <a:pt x="2072693" y="3034065"/>
                  <a:pt x="2138190" y="3040154"/>
                </a:cubicBezTo>
                <a:cubicBezTo>
                  <a:pt x="2187313" y="3024932"/>
                  <a:pt x="2148015" y="2967089"/>
                  <a:pt x="2115266" y="2961000"/>
                </a:cubicBezTo>
                <a:close/>
                <a:moveTo>
                  <a:pt x="1458663" y="2958552"/>
                </a:moveTo>
                <a:cubicBezTo>
                  <a:pt x="1367516" y="2979655"/>
                  <a:pt x="1445642" y="3067083"/>
                  <a:pt x="1500982" y="3018847"/>
                </a:cubicBezTo>
                <a:cubicBezTo>
                  <a:pt x="1514003" y="2997744"/>
                  <a:pt x="1471685" y="2958552"/>
                  <a:pt x="1458663" y="2958552"/>
                </a:cubicBezTo>
                <a:close/>
                <a:moveTo>
                  <a:pt x="913227" y="2955047"/>
                </a:moveTo>
                <a:cubicBezTo>
                  <a:pt x="851284" y="2952024"/>
                  <a:pt x="854544" y="3033627"/>
                  <a:pt x="919748" y="3033627"/>
                </a:cubicBezTo>
                <a:cubicBezTo>
                  <a:pt x="968650" y="3024560"/>
                  <a:pt x="952349" y="2958069"/>
                  <a:pt x="913227" y="2955047"/>
                </a:cubicBezTo>
                <a:close/>
                <a:moveTo>
                  <a:pt x="350329" y="2947083"/>
                </a:moveTo>
                <a:cubicBezTo>
                  <a:pt x="258964" y="2968252"/>
                  <a:pt x="334014" y="3049902"/>
                  <a:pt x="392748" y="3010589"/>
                </a:cubicBezTo>
                <a:cubicBezTo>
                  <a:pt x="399274" y="2980348"/>
                  <a:pt x="373170" y="2950107"/>
                  <a:pt x="350329" y="2947083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609432" y="3063240"/>
                </a:lnTo>
                <a:lnTo>
                  <a:pt x="611490" y="3049216"/>
                </a:lnTo>
                <a:cubicBezTo>
                  <a:pt x="608205" y="3030704"/>
                  <a:pt x="594245" y="3013326"/>
                  <a:pt x="576179" y="3013326"/>
                </a:cubicBezTo>
                <a:cubicBezTo>
                  <a:pt x="544975" y="3011814"/>
                  <a:pt x="530194" y="3030704"/>
                  <a:pt x="531425" y="3050349"/>
                </a:cubicBezTo>
                <a:lnTo>
                  <a:pt x="537879" y="3063240"/>
                </a:lnTo>
                <a:lnTo>
                  <a:pt x="130022" y="3063240"/>
                </a:lnTo>
                <a:lnTo>
                  <a:pt x="131602" y="3062171"/>
                </a:lnTo>
                <a:cubicBezTo>
                  <a:pt x="143444" y="3047060"/>
                  <a:pt x="142628" y="3026659"/>
                  <a:pt x="116492" y="3011547"/>
                </a:cubicBezTo>
                <a:cubicBezTo>
                  <a:pt x="84640" y="3011547"/>
                  <a:pt x="43599" y="3035348"/>
                  <a:pt x="48499" y="3058724"/>
                </a:cubicBezTo>
                <a:lnTo>
                  <a:pt x="51056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2" name="Text Placeholder 30">
            <a:extLst>
              <a:ext uri="{FF2B5EF4-FFF2-40B4-BE49-F238E27FC236}">
                <a16:creationId xmlns:a16="http://schemas.microsoft.com/office/drawing/2014/main" id="{706B6829-F021-4AB0-BF76-13E9FE43181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130449" y="4943265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61BA726B-EE92-4A14-8097-88087E862A98}"/>
              </a:ext>
            </a:extLst>
          </p:cNvPr>
          <p:cNvSpPr>
            <a:spLocks noGrp="1"/>
          </p:cNvSpPr>
          <p:nvPr userDrawn="1">
            <p:ph type="body" idx="17" hasCustomPrompt="1"/>
          </p:nvPr>
        </p:nvSpPr>
        <p:spPr>
          <a:xfrm>
            <a:off x="1133835" y="5674259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4" name="Text Placeholder 30">
            <a:extLst>
              <a:ext uri="{FF2B5EF4-FFF2-40B4-BE49-F238E27FC236}">
                <a16:creationId xmlns:a16="http://schemas.microsoft.com/office/drawing/2014/main" id="{3C4A52B3-08A4-416E-9FE7-66BADF4197C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674186" y="4941973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C718FB8C-0070-4707-B6D1-54C2A9BCBC69}"/>
              </a:ext>
            </a:extLst>
          </p:cNvPr>
          <p:cNvSpPr>
            <a:spLocks noGrp="1"/>
          </p:cNvSpPr>
          <p:nvPr userDrawn="1">
            <p:ph type="body" idx="25" hasCustomPrompt="1"/>
          </p:nvPr>
        </p:nvSpPr>
        <p:spPr>
          <a:xfrm>
            <a:off x="3677572" y="5672967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6" name="Text Placeholder 30">
            <a:extLst>
              <a:ext uri="{FF2B5EF4-FFF2-40B4-BE49-F238E27FC236}">
                <a16:creationId xmlns:a16="http://schemas.microsoft.com/office/drawing/2014/main" id="{74F2616B-721C-41D3-B645-BCB30B3B0CF2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254585" y="4948577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99B5DE96-C95A-4927-8372-2A908809F1DE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6257971" y="5679571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8" name="Text Placeholder 30">
            <a:extLst>
              <a:ext uri="{FF2B5EF4-FFF2-40B4-BE49-F238E27FC236}">
                <a16:creationId xmlns:a16="http://schemas.microsoft.com/office/drawing/2014/main" id="{063CF178-0D4D-4710-A666-B42332D7E2AD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805599" y="4948577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E963572-CB89-45B4-AF3D-1CA1EC4F009B}"/>
              </a:ext>
            </a:extLst>
          </p:cNvPr>
          <p:cNvSpPr>
            <a:spLocks noGrp="1"/>
          </p:cNvSpPr>
          <p:nvPr userDrawn="1">
            <p:ph type="body" idx="29" hasCustomPrompt="1"/>
          </p:nvPr>
        </p:nvSpPr>
        <p:spPr>
          <a:xfrm>
            <a:off x="8808985" y="5679571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7" name="Date Placeholder 2">
            <a:extLst>
              <a:ext uri="{FF2B5EF4-FFF2-40B4-BE49-F238E27FC236}">
                <a16:creationId xmlns:a16="http://schemas.microsoft.com/office/drawing/2014/main" id="{0761F20E-A37F-44D6-BA03-5ABED9D356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2F3F035-3689-4AA0-9215-24A19A6AD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647741"/>
            <a:ext cx="12192000" cy="599027"/>
            <a:chOff x="5599" y="4035487"/>
            <a:chExt cx="12243348" cy="599027"/>
          </a:xfrm>
          <a:solidFill>
            <a:schemeClr val="bg1"/>
          </a:solidFill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99740A81-5221-4E12-8995-02185F17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id="{25CC5B8D-2B4F-4292-8B46-E470AB7A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2B4B5D4E-4EF1-4FF9-8BC0-284E5ADA7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id="{CA50D5C0-804A-47A9-B122-35F4027E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id="{5F06E433-821E-4A7C-81F5-0E8E427E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id="{E3FA971B-AA64-42ED-BCDC-905897AE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id="{D3CCD5C7-AE8D-4044-8DC1-194AE71E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1">
              <a:extLst>
                <a:ext uri="{FF2B5EF4-FFF2-40B4-BE49-F238E27FC236}">
                  <a16:creationId xmlns:a16="http://schemas.microsoft.com/office/drawing/2014/main" id="{0AB715A9-313B-490F-9D58-A98E0AD6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2">
              <a:extLst>
                <a:ext uri="{FF2B5EF4-FFF2-40B4-BE49-F238E27FC236}">
                  <a16:creationId xmlns:a16="http://schemas.microsoft.com/office/drawing/2014/main" id="{2A230FE5-1901-49BA-9E4E-5A8F5F59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2">
              <a:extLst>
                <a:ext uri="{FF2B5EF4-FFF2-40B4-BE49-F238E27FC236}">
                  <a16:creationId xmlns:a16="http://schemas.microsoft.com/office/drawing/2014/main" id="{84C86281-8142-4E23-AC54-A5483903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3">
              <a:extLst>
                <a:ext uri="{FF2B5EF4-FFF2-40B4-BE49-F238E27FC236}">
                  <a16:creationId xmlns:a16="http://schemas.microsoft.com/office/drawing/2014/main" id="{40DC0C74-ABAA-46CA-A9C7-948089E93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13E86B1C-7B49-4F4B-9FA9-AA34F2D27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1">
              <a:extLst>
                <a:ext uri="{FF2B5EF4-FFF2-40B4-BE49-F238E27FC236}">
                  <a16:creationId xmlns:a16="http://schemas.microsoft.com/office/drawing/2014/main" id="{901154C6-E940-4B36-AB93-5412ECCB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2">
              <a:extLst>
                <a:ext uri="{FF2B5EF4-FFF2-40B4-BE49-F238E27FC236}">
                  <a16:creationId xmlns:a16="http://schemas.microsoft.com/office/drawing/2014/main" id="{D6BBBC8F-214B-43C1-BB2F-91A4B4B40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id="{7E4093A0-4955-4047-BF86-839B31F8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id="{5B3945C1-8189-4FAF-B049-E627BBF3B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0E5587C1-906C-4BD9-982B-16F39883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1">
              <a:extLst>
                <a:ext uri="{FF2B5EF4-FFF2-40B4-BE49-F238E27FC236}">
                  <a16:creationId xmlns:a16="http://schemas.microsoft.com/office/drawing/2014/main" id="{2EDD7529-9C5D-454E-91C1-65E9F6DE6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2">
              <a:extLst>
                <a:ext uri="{FF2B5EF4-FFF2-40B4-BE49-F238E27FC236}">
                  <a16:creationId xmlns:a16="http://schemas.microsoft.com/office/drawing/2014/main" id="{26605D43-19F9-4E6E-B65F-BBFE3666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3">
              <a:extLst>
                <a:ext uri="{FF2B5EF4-FFF2-40B4-BE49-F238E27FC236}">
                  <a16:creationId xmlns:a16="http://schemas.microsoft.com/office/drawing/2014/main" id="{462BAC51-967C-4C43-803D-7697829BF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4">
              <a:extLst>
                <a:ext uri="{FF2B5EF4-FFF2-40B4-BE49-F238E27FC236}">
                  <a16:creationId xmlns:a16="http://schemas.microsoft.com/office/drawing/2014/main" id="{608BA166-D58A-4310-9555-FCC28B6D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5">
              <a:extLst>
                <a:ext uri="{FF2B5EF4-FFF2-40B4-BE49-F238E27FC236}">
                  <a16:creationId xmlns:a16="http://schemas.microsoft.com/office/drawing/2014/main" id="{EBCE5FFF-4A92-4607-B857-45738461D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6">
              <a:extLst>
                <a:ext uri="{FF2B5EF4-FFF2-40B4-BE49-F238E27FC236}">
                  <a16:creationId xmlns:a16="http://schemas.microsoft.com/office/drawing/2014/main" id="{AA66584B-7387-4E89-9D56-EA271062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7">
              <a:extLst>
                <a:ext uri="{FF2B5EF4-FFF2-40B4-BE49-F238E27FC236}">
                  <a16:creationId xmlns:a16="http://schemas.microsoft.com/office/drawing/2014/main" id="{3F3C1C84-C8D4-4027-B985-2ADA06300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8">
              <a:extLst>
                <a:ext uri="{FF2B5EF4-FFF2-40B4-BE49-F238E27FC236}">
                  <a16:creationId xmlns:a16="http://schemas.microsoft.com/office/drawing/2014/main" id="{459FA48B-B518-48C0-9D6C-350862CD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9">
              <a:extLst>
                <a:ext uri="{FF2B5EF4-FFF2-40B4-BE49-F238E27FC236}">
                  <a16:creationId xmlns:a16="http://schemas.microsoft.com/office/drawing/2014/main" id="{388CCC4E-7716-4872-8B04-C4A87BE7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0">
              <a:extLst>
                <a:ext uri="{FF2B5EF4-FFF2-40B4-BE49-F238E27FC236}">
                  <a16:creationId xmlns:a16="http://schemas.microsoft.com/office/drawing/2014/main" id="{3C6F2E8C-956B-482B-B1B7-365D0A3A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1">
              <a:extLst>
                <a:ext uri="{FF2B5EF4-FFF2-40B4-BE49-F238E27FC236}">
                  <a16:creationId xmlns:a16="http://schemas.microsoft.com/office/drawing/2014/main" id="{FA29827B-FF1A-4BF6-8B04-B436455C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2">
              <a:extLst>
                <a:ext uri="{FF2B5EF4-FFF2-40B4-BE49-F238E27FC236}">
                  <a16:creationId xmlns:a16="http://schemas.microsoft.com/office/drawing/2014/main" id="{13D7F7A9-80A9-47CD-A28B-BF5CF1C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3">
              <a:extLst>
                <a:ext uri="{FF2B5EF4-FFF2-40B4-BE49-F238E27FC236}">
                  <a16:creationId xmlns:a16="http://schemas.microsoft.com/office/drawing/2014/main" id="{28DBB321-5CFC-4A68-8BC4-5E473312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4">
              <a:extLst>
                <a:ext uri="{FF2B5EF4-FFF2-40B4-BE49-F238E27FC236}">
                  <a16:creationId xmlns:a16="http://schemas.microsoft.com/office/drawing/2014/main" id="{EF7FC1A2-6FF6-4A37-A203-4C85AAE4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3">
              <a:extLst>
                <a:ext uri="{FF2B5EF4-FFF2-40B4-BE49-F238E27FC236}">
                  <a16:creationId xmlns:a16="http://schemas.microsoft.com/office/drawing/2014/main" id="{C8BE97DD-832F-48C8-8E94-1A8D46CCB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4">
              <a:extLst>
                <a:ext uri="{FF2B5EF4-FFF2-40B4-BE49-F238E27FC236}">
                  <a16:creationId xmlns:a16="http://schemas.microsoft.com/office/drawing/2014/main" id="{47940738-2CE0-4693-9CFA-9A98C5591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5">
              <a:extLst>
                <a:ext uri="{FF2B5EF4-FFF2-40B4-BE49-F238E27FC236}">
                  <a16:creationId xmlns:a16="http://schemas.microsoft.com/office/drawing/2014/main" id="{E6DE99E4-8F2B-4271-B173-DA8A2B994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7">
              <a:extLst>
                <a:ext uri="{FF2B5EF4-FFF2-40B4-BE49-F238E27FC236}">
                  <a16:creationId xmlns:a16="http://schemas.microsoft.com/office/drawing/2014/main" id="{CCD1D750-349B-4A6E-94BD-5E2451746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8">
              <a:extLst>
                <a:ext uri="{FF2B5EF4-FFF2-40B4-BE49-F238E27FC236}">
                  <a16:creationId xmlns:a16="http://schemas.microsoft.com/office/drawing/2014/main" id="{7A128DE6-AB3A-47FD-8BBB-D1AABDB0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9">
              <a:extLst>
                <a:ext uri="{FF2B5EF4-FFF2-40B4-BE49-F238E27FC236}">
                  <a16:creationId xmlns:a16="http://schemas.microsoft.com/office/drawing/2014/main" id="{E33B2B28-24CE-4EB2-B55F-4DBB083C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20">
              <a:extLst>
                <a:ext uri="{FF2B5EF4-FFF2-40B4-BE49-F238E27FC236}">
                  <a16:creationId xmlns:a16="http://schemas.microsoft.com/office/drawing/2014/main" id="{98E7CEF9-6063-4BE2-B8FA-AA4C70E3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1">
              <a:extLst>
                <a:ext uri="{FF2B5EF4-FFF2-40B4-BE49-F238E27FC236}">
                  <a16:creationId xmlns:a16="http://schemas.microsoft.com/office/drawing/2014/main" id="{CB7BE427-D41C-4A40-99EF-918EEC03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5">
              <a:extLst>
                <a:ext uri="{FF2B5EF4-FFF2-40B4-BE49-F238E27FC236}">
                  <a16:creationId xmlns:a16="http://schemas.microsoft.com/office/drawing/2014/main" id="{4E924328-6784-433C-AF11-3110F44A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6">
              <a:extLst>
                <a:ext uri="{FF2B5EF4-FFF2-40B4-BE49-F238E27FC236}">
                  <a16:creationId xmlns:a16="http://schemas.microsoft.com/office/drawing/2014/main" id="{2DA6AE14-C99F-4602-A37E-57780CCC1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7">
              <a:extLst>
                <a:ext uri="{FF2B5EF4-FFF2-40B4-BE49-F238E27FC236}">
                  <a16:creationId xmlns:a16="http://schemas.microsoft.com/office/drawing/2014/main" id="{D32CD763-6399-4CFB-AA6E-B79F4E6E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28">
              <a:extLst>
                <a:ext uri="{FF2B5EF4-FFF2-40B4-BE49-F238E27FC236}">
                  <a16:creationId xmlns:a16="http://schemas.microsoft.com/office/drawing/2014/main" id="{3D914E7C-256C-46D6-827E-EA6CA5AF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29">
              <a:extLst>
                <a:ext uri="{FF2B5EF4-FFF2-40B4-BE49-F238E27FC236}">
                  <a16:creationId xmlns:a16="http://schemas.microsoft.com/office/drawing/2014/main" id="{A6E1C7B8-4A4A-46BE-A5F4-2D7874D9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EADAF222-A457-47FD-A48D-66DDB8A21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36">
              <a:extLst>
                <a:ext uri="{FF2B5EF4-FFF2-40B4-BE49-F238E27FC236}">
                  <a16:creationId xmlns:a16="http://schemas.microsoft.com/office/drawing/2014/main" id="{306BBD6A-B057-4570-852D-E0651C40F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37">
              <a:extLst>
                <a:ext uri="{FF2B5EF4-FFF2-40B4-BE49-F238E27FC236}">
                  <a16:creationId xmlns:a16="http://schemas.microsoft.com/office/drawing/2014/main" id="{230FA988-A8A7-424A-8721-115C179C3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8">
              <a:extLst>
                <a:ext uri="{FF2B5EF4-FFF2-40B4-BE49-F238E27FC236}">
                  <a16:creationId xmlns:a16="http://schemas.microsoft.com/office/drawing/2014/main" id="{EA614D08-E69B-4334-A276-4E0F2CB6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9">
              <a:extLst>
                <a:ext uri="{FF2B5EF4-FFF2-40B4-BE49-F238E27FC236}">
                  <a16:creationId xmlns:a16="http://schemas.microsoft.com/office/drawing/2014/main" id="{F390B3DF-3AFC-4F8B-BE3D-1DDDF495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0">
              <a:extLst>
                <a:ext uri="{FF2B5EF4-FFF2-40B4-BE49-F238E27FC236}">
                  <a16:creationId xmlns:a16="http://schemas.microsoft.com/office/drawing/2014/main" id="{E20F6892-0019-4E22-BD4A-EA967C416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42">
              <a:extLst>
                <a:ext uri="{FF2B5EF4-FFF2-40B4-BE49-F238E27FC236}">
                  <a16:creationId xmlns:a16="http://schemas.microsoft.com/office/drawing/2014/main" id="{693BAB0E-82D3-4A17-9925-21139AB3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43">
              <a:extLst>
                <a:ext uri="{FF2B5EF4-FFF2-40B4-BE49-F238E27FC236}">
                  <a16:creationId xmlns:a16="http://schemas.microsoft.com/office/drawing/2014/main" id="{FB2B2BA3-A2B6-40A6-BF52-BF239B92D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44">
              <a:extLst>
                <a:ext uri="{FF2B5EF4-FFF2-40B4-BE49-F238E27FC236}">
                  <a16:creationId xmlns:a16="http://schemas.microsoft.com/office/drawing/2014/main" id="{79967593-A854-42F4-9593-7B3BF8AB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45">
              <a:extLst>
                <a:ext uri="{FF2B5EF4-FFF2-40B4-BE49-F238E27FC236}">
                  <a16:creationId xmlns:a16="http://schemas.microsoft.com/office/drawing/2014/main" id="{BE9B9DE0-56A4-405A-BDB4-0DF634EC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1D9BDF90-B4AC-41E9-B6D5-591A035F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8BEB95FE-8EB4-4A09-89FD-46DBD2D6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6">
              <a:extLst>
                <a:ext uri="{FF2B5EF4-FFF2-40B4-BE49-F238E27FC236}">
                  <a16:creationId xmlns:a16="http://schemas.microsoft.com/office/drawing/2014/main" id="{0DE09F64-D125-4416-91E1-C40636D0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20">
              <a:extLst>
                <a:ext uri="{FF2B5EF4-FFF2-40B4-BE49-F238E27FC236}">
                  <a16:creationId xmlns:a16="http://schemas.microsoft.com/office/drawing/2014/main" id="{CF304B6B-0C9C-46DA-A929-EBBBF97F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0">
              <a:extLst>
                <a:ext uri="{FF2B5EF4-FFF2-40B4-BE49-F238E27FC236}">
                  <a16:creationId xmlns:a16="http://schemas.microsoft.com/office/drawing/2014/main" id="{D6D03778-AAAF-4165-97E5-2721789C7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25">
              <a:extLst>
                <a:ext uri="{FF2B5EF4-FFF2-40B4-BE49-F238E27FC236}">
                  <a16:creationId xmlns:a16="http://schemas.microsoft.com/office/drawing/2014/main" id="{82C4E8D7-26EB-4770-A64A-6BBA26597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37">
              <a:extLst>
                <a:ext uri="{FF2B5EF4-FFF2-40B4-BE49-F238E27FC236}">
                  <a16:creationId xmlns:a16="http://schemas.microsoft.com/office/drawing/2014/main" id="{8700AEB4-C15F-422F-BE5D-52E733B7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7F6E36F5-1E93-4F98-86FC-45E02CE5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>
              <a:extLst>
                <a:ext uri="{FF2B5EF4-FFF2-40B4-BE49-F238E27FC236}">
                  <a16:creationId xmlns:a16="http://schemas.microsoft.com/office/drawing/2014/main" id="{B195FE90-251B-4CD9-8FB7-6AEBB727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>
              <a:extLst>
                <a:ext uri="{FF2B5EF4-FFF2-40B4-BE49-F238E27FC236}">
                  <a16:creationId xmlns:a16="http://schemas.microsoft.com/office/drawing/2014/main" id="{4C61FDFB-87A7-42F7-987B-6490660B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>
              <a:extLst>
                <a:ext uri="{FF2B5EF4-FFF2-40B4-BE49-F238E27FC236}">
                  <a16:creationId xmlns:a16="http://schemas.microsoft.com/office/drawing/2014/main" id="{1726F49C-76B2-465B-80AC-9B21486A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>
              <a:extLst>
                <a:ext uri="{FF2B5EF4-FFF2-40B4-BE49-F238E27FC236}">
                  <a16:creationId xmlns:a16="http://schemas.microsoft.com/office/drawing/2014/main" id="{683B4369-207D-4F9D-965F-BB635AFA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>
              <a:extLst>
                <a:ext uri="{FF2B5EF4-FFF2-40B4-BE49-F238E27FC236}">
                  <a16:creationId xmlns:a16="http://schemas.microsoft.com/office/drawing/2014/main" id="{DE86E126-8990-4057-955E-D03DE96E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>
              <a:extLst>
                <a:ext uri="{FF2B5EF4-FFF2-40B4-BE49-F238E27FC236}">
                  <a16:creationId xmlns:a16="http://schemas.microsoft.com/office/drawing/2014/main" id="{6EBFB23D-5359-41D2-A7FB-A99CD307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>
              <a:extLst>
                <a:ext uri="{FF2B5EF4-FFF2-40B4-BE49-F238E27FC236}">
                  <a16:creationId xmlns:a16="http://schemas.microsoft.com/office/drawing/2014/main" id="{89F3068A-2BEE-4596-B5AD-EC223AE1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>
              <a:extLst>
                <a:ext uri="{FF2B5EF4-FFF2-40B4-BE49-F238E27FC236}">
                  <a16:creationId xmlns:a16="http://schemas.microsoft.com/office/drawing/2014/main" id="{139FFB14-254D-4143-8C68-96B1D764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2">
              <a:extLst>
                <a:ext uri="{FF2B5EF4-FFF2-40B4-BE49-F238E27FC236}">
                  <a16:creationId xmlns:a16="http://schemas.microsoft.com/office/drawing/2014/main" id="{C257722A-CFB9-40DC-9980-9916CB28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0">
              <a:extLst>
                <a:ext uri="{FF2B5EF4-FFF2-40B4-BE49-F238E27FC236}">
                  <a16:creationId xmlns:a16="http://schemas.microsoft.com/office/drawing/2014/main" id="{EA6FC9DE-A11B-43FA-9F2D-D62CC135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1">
              <a:extLst>
                <a:ext uri="{FF2B5EF4-FFF2-40B4-BE49-F238E27FC236}">
                  <a16:creationId xmlns:a16="http://schemas.microsoft.com/office/drawing/2014/main" id="{0DA010D8-C8C2-4ECF-A60B-42770CC9B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2">
              <a:extLst>
                <a:ext uri="{FF2B5EF4-FFF2-40B4-BE49-F238E27FC236}">
                  <a16:creationId xmlns:a16="http://schemas.microsoft.com/office/drawing/2014/main" id="{3E9D7386-D9CC-4737-84B7-B40D7B40B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4">
              <a:extLst>
                <a:ext uri="{FF2B5EF4-FFF2-40B4-BE49-F238E27FC236}">
                  <a16:creationId xmlns:a16="http://schemas.microsoft.com/office/drawing/2014/main" id="{A97A5472-CDD2-4556-8715-F51CE47A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35">
              <a:extLst>
                <a:ext uri="{FF2B5EF4-FFF2-40B4-BE49-F238E27FC236}">
                  <a16:creationId xmlns:a16="http://schemas.microsoft.com/office/drawing/2014/main" id="{A4BECAD8-1A1E-4A70-86F1-1A547EDB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41">
              <a:extLst>
                <a:ext uri="{FF2B5EF4-FFF2-40B4-BE49-F238E27FC236}">
                  <a16:creationId xmlns:a16="http://schemas.microsoft.com/office/drawing/2014/main" id="{F5016102-D6B2-484A-954E-7F5C59976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1">
              <a:extLst>
                <a:ext uri="{FF2B5EF4-FFF2-40B4-BE49-F238E27FC236}">
                  <a16:creationId xmlns:a16="http://schemas.microsoft.com/office/drawing/2014/main" id="{4C557542-CAA4-4E5D-8F61-DA0747A38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92">
              <a:extLst>
                <a:ext uri="{FF2B5EF4-FFF2-40B4-BE49-F238E27FC236}">
                  <a16:creationId xmlns:a16="http://schemas.microsoft.com/office/drawing/2014/main" id="{6EA33457-BBDB-466F-8D6C-12539EF0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93">
              <a:extLst>
                <a:ext uri="{FF2B5EF4-FFF2-40B4-BE49-F238E27FC236}">
                  <a16:creationId xmlns:a16="http://schemas.microsoft.com/office/drawing/2014/main" id="{BFE7FCC7-0BA1-4F9E-892C-F7D1D2FA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94">
              <a:extLst>
                <a:ext uri="{FF2B5EF4-FFF2-40B4-BE49-F238E27FC236}">
                  <a16:creationId xmlns:a16="http://schemas.microsoft.com/office/drawing/2014/main" id="{484BD59A-663E-4B0A-AF93-2DD323C3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95">
              <a:extLst>
                <a:ext uri="{FF2B5EF4-FFF2-40B4-BE49-F238E27FC236}">
                  <a16:creationId xmlns:a16="http://schemas.microsoft.com/office/drawing/2014/main" id="{A082594B-CD63-48E0-B02A-FED5D4E7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96">
              <a:extLst>
                <a:ext uri="{FF2B5EF4-FFF2-40B4-BE49-F238E27FC236}">
                  <a16:creationId xmlns:a16="http://schemas.microsoft.com/office/drawing/2014/main" id="{3E5F3874-DF71-4F8D-A3DA-395CEAB8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97">
              <a:extLst>
                <a:ext uri="{FF2B5EF4-FFF2-40B4-BE49-F238E27FC236}">
                  <a16:creationId xmlns:a16="http://schemas.microsoft.com/office/drawing/2014/main" id="{E91C4750-FE61-4011-88FE-C1F6AE72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98">
              <a:extLst>
                <a:ext uri="{FF2B5EF4-FFF2-40B4-BE49-F238E27FC236}">
                  <a16:creationId xmlns:a16="http://schemas.microsoft.com/office/drawing/2014/main" id="{8B2BA328-EDF3-41B1-A4D7-FCCF1381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99">
              <a:extLst>
                <a:ext uri="{FF2B5EF4-FFF2-40B4-BE49-F238E27FC236}">
                  <a16:creationId xmlns:a16="http://schemas.microsoft.com/office/drawing/2014/main" id="{148C7F81-950B-4B9C-A60D-D4225F4C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0">
              <a:extLst>
                <a:ext uri="{FF2B5EF4-FFF2-40B4-BE49-F238E27FC236}">
                  <a16:creationId xmlns:a16="http://schemas.microsoft.com/office/drawing/2014/main" id="{E37768EC-6B42-4618-A1AE-10586D23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1">
              <a:extLst>
                <a:ext uri="{FF2B5EF4-FFF2-40B4-BE49-F238E27FC236}">
                  <a16:creationId xmlns:a16="http://schemas.microsoft.com/office/drawing/2014/main" id="{1B32FF0C-81A8-4A89-9F43-2D0E2DB6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4">
              <a:extLst>
                <a:ext uri="{FF2B5EF4-FFF2-40B4-BE49-F238E27FC236}">
                  <a16:creationId xmlns:a16="http://schemas.microsoft.com/office/drawing/2014/main" id="{7C9FCEBB-8D41-4EC8-84B2-E737029C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3">
              <a:extLst>
                <a:ext uri="{FF2B5EF4-FFF2-40B4-BE49-F238E27FC236}">
                  <a16:creationId xmlns:a16="http://schemas.microsoft.com/office/drawing/2014/main" id="{F919FE54-4CAB-480C-814D-51B1FE19F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4">
              <a:extLst>
                <a:ext uri="{FF2B5EF4-FFF2-40B4-BE49-F238E27FC236}">
                  <a16:creationId xmlns:a16="http://schemas.microsoft.com/office/drawing/2014/main" id="{A91A2E0D-4CBE-4BE7-B091-D444FE0DF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15">
              <a:extLst>
                <a:ext uri="{FF2B5EF4-FFF2-40B4-BE49-F238E27FC236}">
                  <a16:creationId xmlns:a16="http://schemas.microsoft.com/office/drawing/2014/main" id="{8F3EFFD2-B1A4-48E0-B8B5-38EA98B65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20">
              <a:extLst>
                <a:ext uri="{FF2B5EF4-FFF2-40B4-BE49-F238E27FC236}">
                  <a16:creationId xmlns:a16="http://schemas.microsoft.com/office/drawing/2014/main" id="{44C07687-5032-4DF9-9920-F2C79C60B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21">
              <a:extLst>
                <a:ext uri="{FF2B5EF4-FFF2-40B4-BE49-F238E27FC236}">
                  <a16:creationId xmlns:a16="http://schemas.microsoft.com/office/drawing/2014/main" id="{3A4D0A12-0FFF-4C12-BA32-FCAEABE9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25">
              <a:extLst>
                <a:ext uri="{FF2B5EF4-FFF2-40B4-BE49-F238E27FC236}">
                  <a16:creationId xmlns:a16="http://schemas.microsoft.com/office/drawing/2014/main" id="{C3E12973-FC62-41C9-8E9A-DC1B8F13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26">
              <a:extLst>
                <a:ext uri="{FF2B5EF4-FFF2-40B4-BE49-F238E27FC236}">
                  <a16:creationId xmlns:a16="http://schemas.microsoft.com/office/drawing/2014/main" id="{31E9B4C7-9273-4A3C-BE35-ADC52C012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27">
              <a:extLst>
                <a:ext uri="{FF2B5EF4-FFF2-40B4-BE49-F238E27FC236}">
                  <a16:creationId xmlns:a16="http://schemas.microsoft.com/office/drawing/2014/main" id="{391FA811-6CCD-4B2F-B087-21D2FE75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28">
              <a:extLst>
                <a:ext uri="{FF2B5EF4-FFF2-40B4-BE49-F238E27FC236}">
                  <a16:creationId xmlns:a16="http://schemas.microsoft.com/office/drawing/2014/main" id="{2C2300E6-82D6-4955-84BD-A84D0E62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29">
              <a:extLst>
                <a:ext uri="{FF2B5EF4-FFF2-40B4-BE49-F238E27FC236}">
                  <a16:creationId xmlns:a16="http://schemas.microsoft.com/office/drawing/2014/main" id="{A6DC0359-B40D-4F1B-BA5A-30D09D81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3">
              <a:extLst>
                <a:ext uri="{FF2B5EF4-FFF2-40B4-BE49-F238E27FC236}">
                  <a16:creationId xmlns:a16="http://schemas.microsoft.com/office/drawing/2014/main" id="{61F1994B-477A-4FC7-A6A7-25CA62B4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6">
              <a:extLst>
                <a:ext uri="{FF2B5EF4-FFF2-40B4-BE49-F238E27FC236}">
                  <a16:creationId xmlns:a16="http://schemas.microsoft.com/office/drawing/2014/main" id="{BB5E2D1F-C8F2-49B1-BB6F-2205DEF3E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7">
              <a:extLst>
                <a:ext uri="{FF2B5EF4-FFF2-40B4-BE49-F238E27FC236}">
                  <a16:creationId xmlns:a16="http://schemas.microsoft.com/office/drawing/2014/main" id="{1913FC04-A93C-4927-A7D6-B1A669A1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8">
              <a:extLst>
                <a:ext uri="{FF2B5EF4-FFF2-40B4-BE49-F238E27FC236}">
                  <a16:creationId xmlns:a16="http://schemas.microsoft.com/office/drawing/2014/main" id="{EBC5842B-78C5-4DF1-A99E-74D007DB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0">
              <a:extLst>
                <a:ext uri="{FF2B5EF4-FFF2-40B4-BE49-F238E27FC236}">
                  <a16:creationId xmlns:a16="http://schemas.microsoft.com/office/drawing/2014/main" id="{4005845B-2D55-4BF2-966F-1917825A9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42">
              <a:extLst>
                <a:ext uri="{FF2B5EF4-FFF2-40B4-BE49-F238E27FC236}">
                  <a16:creationId xmlns:a16="http://schemas.microsoft.com/office/drawing/2014/main" id="{EB211B49-DC08-4336-A8EE-5C55AE31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5">
              <a:extLst>
                <a:ext uri="{FF2B5EF4-FFF2-40B4-BE49-F238E27FC236}">
                  <a16:creationId xmlns:a16="http://schemas.microsoft.com/office/drawing/2014/main" id="{5E80A879-6579-477F-9DB2-3633F3494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7">
              <a:extLst>
                <a:ext uri="{FF2B5EF4-FFF2-40B4-BE49-F238E27FC236}">
                  <a16:creationId xmlns:a16="http://schemas.microsoft.com/office/drawing/2014/main" id="{841E920F-A008-4C06-AC7B-A53CB325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454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3494DB-594F-4ED0-BB97-02210D5E2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 descr="Content Placeholder Timeline">
            <a:extLst>
              <a:ext uri="{FF2B5EF4-FFF2-40B4-BE49-F238E27FC236}">
                <a16:creationId xmlns:a16="http://schemas.microsoft.com/office/drawing/2014/main" id="{25C75F2E-0C6C-4210-B94C-420773FE4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6E42BB-B57B-4777-8843-87E607595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502920"/>
            <a:ext cx="990295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50" r:id="rId5"/>
    <p:sldLayoutId id="2147483663" r:id="rId6"/>
    <p:sldLayoutId id="2147483654" r:id="rId7"/>
    <p:sldLayoutId id="2147483671" r:id="rId8"/>
    <p:sldLayoutId id="2147483653" r:id="rId9"/>
    <p:sldLayoutId id="2147483668" r:id="rId10"/>
    <p:sldLayoutId id="2147483666" r:id="rId11"/>
    <p:sldLayoutId id="2147483669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6680" y="2299317"/>
            <a:ext cx="5131293" cy="199747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CONQUEST OF PROMISE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8C8D7F-7438-4D26-913F-386C4630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Joshua 1:3-5</a:t>
            </a:r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02" b="7802"/>
          <a:stretch/>
        </p:blipFill>
        <p:spPr>
          <a:xfrm>
            <a:off x="1539" y="8"/>
            <a:ext cx="12188938" cy="6857992"/>
          </a:xfrm>
        </p:spPr>
      </p:pic>
    </p:spTree>
    <p:extLst>
      <p:ext uri="{BB962C8B-B14F-4D97-AF65-F5344CB8AC3E}">
        <p14:creationId xmlns:p14="http://schemas.microsoft.com/office/powerpoint/2010/main" val="273562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0" name="Rectangle 163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58" b="785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21" name="Rectangle 165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2" y="173671"/>
            <a:ext cx="11825056" cy="1584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II. BY SURVEYING THE PRECISE BOUNDARIES OF GOD - (Joshua 1:4)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0D684-B22D-4070-B77A-16A3756F908D}"/>
              </a:ext>
            </a:extLst>
          </p:cNvPr>
          <p:cNvSpPr txBox="1"/>
          <p:nvPr/>
        </p:nvSpPr>
        <p:spPr>
          <a:xfrm>
            <a:off x="140385" y="2512192"/>
            <a:ext cx="11755693" cy="35394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"Then Moses climbed Mount Nebo from the plains of Moab to the top of Pisgah, across from Jericho. There the LORD showed him the whole land - from Gilead to Dan,</a:t>
            </a:r>
          </a:p>
          <a:p>
            <a:pPr marR="21600"/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all of Naphtali, the territory of Ephraim and Manasseh, all the land of Judah as far as the western sea,</a:t>
            </a:r>
          </a:p>
          <a:p>
            <a:endParaRPr lang="en-CA" sz="32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Deuteronomy 34:1-2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3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0" name="Rectangle 163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58" b="785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21" name="Rectangle 165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2" y="173671"/>
            <a:ext cx="11825056" cy="1584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II. BY SURVEYING THE PRECISE BOUNDARIES OF GOD - (Joshua 1:4)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0D684-B22D-4070-B77A-16A3756F908D}"/>
              </a:ext>
            </a:extLst>
          </p:cNvPr>
          <p:cNvSpPr txBox="1"/>
          <p:nvPr/>
        </p:nvSpPr>
        <p:spPr>
          <a:xfrm>
            <a:off x="140385" y="2512192"/>
            <a:ext cx="11755693" cy="40318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R="21600"/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the Negev and the whole region from the valley of Jericho, the City of Palms, as far as </a:t>
            </a:r>
            <a:r>
              <a:rPr lang="en-CA" sz="32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Zoar</a:t>
            </a:r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21600"/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4. Then the LORD said to him, "This is the land I promised on oath to Abraham, Isaac and Jacob when I said, '</a:t>
            </a:r>
            <a:r>
              <a:rPr lang="en-CA" sz="3200" b="0" i="1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 will give it to your descendants</a:t>
            </a:r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," I have let you see it with your eyes, but you will not cross over into it."</a:t>
            </a:r>
          </a:p>
          <a:p>
            <a:endParaRPr lang="en-CA" sz="32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Deuteronomy 34:1-4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5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0" name="Rectangle 163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58" b="785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21" name="Rectangle 165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2" y="173671"/>
            <a:ext cx="5521904" cy="1584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II. BY SURVEYING THE PRECISE BOUNDARIES OF GOD - (Joshua 1:4)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60342AD-955A-4CF7-9A1A-A6BBF276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124" y="-560"/>
            <a:ext cx="638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0" name="Rectangle 163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58" b="785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21" name="Rectangle 165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2" y="927755"/>
            <a:ext cx="4982950" cy="1584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II. BY SURVEYING THE PRECISE BOUNDARIES OF GOD - (Joshua 1:4)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334ED2E-2483-45DE-89BB-5EE3F0C7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-90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0" name="Rectangle 163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58" b="785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21" name="Rectangle 165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2" y="173671"/>
            <a:ext cx="11825056" cy="1584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II. BY SURVEYING THE PRECISE BOUNDARIES OF GOD - (Joshua 1:4)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0D684-B22D-4070-B77A-16A3756F908D}"/>
              </a:ext>
            </a:extLst>
          </p:cNvPr>
          <p:cNvSpPr txBox="1"/>
          <p:nvPr/>
        </p:nvSpPr>
        <p:spPr>
          <a:xfrm>
            <a:off x="140385" y="2512192"/>
            <a:ext cx="11755693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"Judah's leaders are like those who move boundary stones. I will pour out my wrath on them </a:t>
            </a:r>
            <a:r>
              <a:rPr lang="en-CA" sz="3200" b="0" i="1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like a flood of water."</a:t>
            </a:r>
          </a:p>
          <a:p>
            <a:endParaRPr lang="en-CA" sz="32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Hosea 5:10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4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27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0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1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2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3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4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5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7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9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0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1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2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3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4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5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6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7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1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2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3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4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5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6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7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9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0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1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2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3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4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5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6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7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9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0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1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2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3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85" name="Rectangle 284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4" y="1141507"/>
            <a:ext cx="6566126" cy="10996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III. BY SECURING THE PRESENCE OF GOD - (Joshua 1:5)</a:t>
            </a:r>
            <a:endParaRPr lang="en-US" sz="25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0D684-B22D-4070-B77A-16A3756F908D}"/>
              </a:ext>
            </a:extLst>
          </p:cNvPr>
          <p:cNvSpPr txBox="1"/>
          <p:nvPr/>
        </p:nvSpPr>
        <p:spPr>
          <a:xfrm>
            <a:off x="1356606" y="3197864"/>
            <a:ext cx="6581634" cy="274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"As I was with Moses, so I will be with you; I will never leave you nor forsake you."</a:t>
            </a:r>
          </a:p>
          <a:p>
            <a:endParaRPr lang="en-CA" sz="32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Joshua 1:5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292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0944" r="5976" b="1"/>
          <a:stretch/>
        </p:blipFill>
        <p:spPr>
          <a:xfrm>
            <a:off x="8127999" y="871105"/>
            <a:ext cx="4064001" cy="5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27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0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1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2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3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4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5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7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9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0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1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2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3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4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5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6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7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1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2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3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4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5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6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7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9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0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1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2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3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4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5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6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7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9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0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1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2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3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85" name="Rectangle 284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4" y="1141507"/>
            <a:ext cx="6566126" cy="10996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III. BY SECURING THE PRESENCE OF GOD - (Joshua 1:5)</a:t>
            </a:r>
            <a:endParaRPr lang="en-US" sz="25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0D684-B22D-4070-B77A-16A3756F908D}"/>
              </a:ext>
            </a:extLst>
          </p:cNvPr>
          <p:cNvSpPr txBox="1"/>
          <p:nvPr/>
        </p:nvSpPr>
        <p:spPr>
          <a:xfrm>
            <a:off x="1356606" y="3197864"/>
            <a:ext cx="6581634" cy="2749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"I was young and now I am old, yet I have never seen the righteous forsaken or their children begging bread."</a:t>
            </a:r>
          </a:p>
          <a:p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Psalm 37:25</a:t>
            </a: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292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0944" r="5976" b="1"/>
          <a:stretch/>
        </p:blipFill>
        <p:spPr>
          <a:xfrm>
            <a:off x="8127999" y="871105"/>
            <a:ext cx="4064001" cy="5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2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8C8D7F-7438-4D26-913F-386C4630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5304" y="52757"/>
            <a:ext cx="5246675" cy="6775461"/>
          </a:xfrm>
        </p:spPr>
        <p:txBody>
          <a:bodyPr vert="horz" lIns="91440" tIns="45720" rIns="91440" bIns="45720" rtlCol="0">
            <a:noAutofit/>
          </a:bodyPr>
          <a:lstStyle/>
          <a:p>
            <a:pPr marR="21600" algn="l"/>
            <a:r>
              <a:rPr lang="en-CA" sz="2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"When the enemy shall come in </a:t>
            </a:r>
            <a:r>
              <a:rPr lang="en-CA" sz="2800" b="0" i="1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like a flood the Spirit of the Lord shall lift up a standard against him (put him to flight)."</a:t>
            </a:r>
          </a:p>
          <a:p>
            <a:pPr algn="l"/>
            <a:r>
              <a:rPr lang="en-CA" sz="2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     Isaiah 59:19 KJV</a:t>
            </a:r>
          </a:p>
          <a:p>
            <a:pPr marR="21600" algn="l"/>
            <a:r>
              <a:rPr lang="en-CA" sz="2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"For </a:t>
            </a:r>
            <a:r>
              <a:rPr lang="en-CA" sz="2800" b="0" i="1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CA" sz="2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will come like a pent-up flood that the breath of the LORD drives along."</a:t>
            </a:r>
          </a:p>
          <a:p>
            <a:r>
              <a:rPr lang="en-CA" sz="2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Isaiah 59:19 NIV</a:t>
            </a:r>
            <a:endParaRPr lang="en-US" sz="2800" b="1" cap="all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2695" r="-2" b="-2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06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8C8D7F-7438-4D26-913F-386C4630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5304" y="52757"/>
            <a:ext cx="5246675" cy="6775461"/>
          </a:xfrm>
        </p:spPr>
        <p:txBody>
          <a:bodyPr vert="horz" lIns="91440" tIns="45720" rIns="91440" bIns="45720" rtlCol="0">
            <a:noAutofit/>
          </a:bodyPr>
          <a:lstStyle/>
          <a:p>
            <a:pPr marR="21600" algn="l"/>
            <a:r>
              <a:rPr lang="en-CA" sz="3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CA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west, </a:t>
            </a:r>
            <a:r>
              <a:rPr lang="en-CA" sz="3000" b="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will fear the name of the </a:t>
            </a:r>
            <a:r>
              <a:rPr lang="en-CA" sz="3000" b="0" i="1" u="sng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CA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CA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from the rising of the sun, they will revere his glory.</a:t>
            </a:r>
            <a:br>
              <a:rPr lang="en-CA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3000" b="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CA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come like a pent-up flood that the breath of the </a:t>
            </a:r>
            <a:r>
              <a:rPr lang="en-CA" sz="3000" b="0" i="1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CA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drives along.</a:t>
            </a:r>
            <a:endParaRPr lang="en-CA" sz="30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Isaiah 59:19 NIV</a:t>
            </a:r>
            <a:endParaRPr lang="en-US" sz="3000" b="1" i="1" cap="all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2695" r="-2" b="-2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83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78" y="2920833"/>
            <a:ext cx="6132903" cy="3306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sz="60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How Did Joshua Convince the People to Cross the Jordan River after 40 Years of Wandering in the Wilderness?</a:t>
            </a:r>
            <a:endParaRPr lang="en-US" sz="5400" dirty="0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255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8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02" b="7802"/>
          <a:stretch/>
        </p:blipFill>
        <p:spPr>
          <a:xfrm>
            <a:off x="6317560" y="2162282"/>
            <a:ext cx="4765855" cy="26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8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132" y="1078992"/>
            <a:ext cx="7857892" cy="12252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I. BY STANDING ON THE PROMISES OF GOD - (Joshua 1:2-3)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1149" r="21149"/>
          <a:stretch/>
        </p:blipFill>
        <p:spPr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726D8-D1AE-484A-9642-C13299DA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750" y="3043262"/>
            <a:ext cx="7194477" cy="2514601"/>
          </a:xfrm>
        </p:spPr>
        <p:txBody>
          <a:bodyPr>
            <a:normAutofit/>
          </a:bodyPr>
          <a:lstStyle/>
          <a:p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"The LORD said to Joshua . . ."</a:t>
            </a:r>
          </a:p>
          <a:p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Joshua 1:1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5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98" y="1078992"/>
            <a:ext cx="7884525" cy="12252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I. BY STANDING ON THE PROMISES OF GOD - (Joshua 1:2-3)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1149" r="21149"/>
          <a:stretch/>
        </p:blipFill>
        <p:spPr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726D8-D1AE-484A-9642-C13299DA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498" y="2814220"/>
            <a:ext cx="7611729" cy="2743643"/>
          </a:xfrm>
        </p:spPr>
        <p:txBody>
          <a:bodyPr>
            <a:noAutofit/>
          </a:bodyPr>
          <a:lstStyle/>
          <a:p>
            <a:r>
              <a:rPr lang="en-CA" sz="32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 not leave Jerusalem, but wait for the gift my Father promised, which you have heard me speak about."</a:t>
            </a:r>
          </a:p>
          <a:p>
            <a:r>
              <a:rPr lang="en-CA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CA" sz="32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1:4 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4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1078992"/>
            <a:ext cx="7872984" cy="12252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I. BY STANDING ON THE PROMISES OF GOD - (Joshua 1:2-3)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1149" r="21149"/>
          <a:stretch/>
        </p:blipFill>
        <p:spPr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726D8-D1AE-484A-9642-C13299DA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0" y="2865120"/>
            <a:ext cx="7600187" cy="2692744"/>
          </a:xfrm>
        </p:spPr>
        <p:txBody>
          <a:bodyPr>
            <a:noAutofit/>
          </a:bodyPr>
          <a:lstStyle/>
          <a:p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"No matter how many promises God has made, they are "Yes" in Christ."</a:t>
            </a:r>
          </a:p>
          <a:p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		        		    </a:t>
            </a:r>
            <a:r>
              <a:rPr lang="en-CA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 Corinthians 1:20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4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0" name="Rectangle 163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58" b="785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21" name="Rectangle 165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2" y="173671"/>
            <a:ext cx="11825056" cy="1584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II. BY SURVEYING THE PRECISE BOUNDARIES OF GOD - (Joshua 1:4)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0D684-B22D-4070-B77A-16A3756F908D}"/>
              </a:ext>
            </a:extLst>
          </p:cNvPr>
          <p:cNvSpPr txBox="1"/>
          <p:nvPr/>
        </p:nvSpPr>
        <p:spPr>
          <a:xfrm>
            <a:off x="140385" y="2512192"/>
            <a:ext cx="11755693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1. The Syrian Desert to the South-East</a:t>
            </a:r>
          </a:p>
          <a:p>
            <a:pPr algn="ctr"/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The Euphrates to the East</a:t>
            </a:r>
          </a:p>
          <a:p>
            <a:pPr algn="ctr"/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The Hittite Country (Turkey) to the North</a:t>
            </a:r>
          </a:p>
          <a:p>
            <a:pPr algn="ctr"/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4. The Mediterranean Sea to the West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0" name="Rectangle 163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58" b="785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21" name="Rectangle 165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2" y="173671"/>
            <a:ext cx="5521904" cy="1584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II. BY SURVEYING THE PRECISE BOUNDARIES OF GOD - (Joshua 1:4)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5538C5A-162F-4678-BEBD-90FAF967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6" y="-9062"/>
            <a:ext cx="6562715" cy="68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A6F7751-3D70-4789-B6DE-1DA3487F9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FF250-8492-43E8-8400-1C3DDB9B5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BE331-63D9-4D34-9DDA-F68D558E461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Bohemian design</Template>
  <TotalTime>172</TotalTime>
  <Words>634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Modern Love</vt:lpstr>
      <vt:lpstr>BohemianVTI</vt:lpstr>
      <vt:lpstr>THE CONQUEST OF PROMISE</vt:lpstr>
      <vt:lpstr>PowerPoint Presentation</vt:lpstr>
      <vt:lpstr>PowerPoint Presentation</vt:lpstr>
      <vt:lpstr>How Did Joshua Convince the People to Cross the Jordan River after 40 Years of Wandering in the Wilderness?</vt:lpstr>
      <vt:lpstr>I. BY STANDING ON THE PROMISES OF GOD - (Joshua 1:2-3)</vt:lpstr>
      <vt:lpstr>I. BY STANDING ON THE PROMISES OF GOD - (Joshua 1:2-3)</vt:lpstr>
      <vt:lpstr>I. BY STANDING ON THE PROMISES OF GOD - (Joshua 1:2-3)</vt:lpstr>
      <vt:lpstr>II. BY SURVEYING THE PRECISE BOUNDARIES OF GOD - (Joshua 1:4)</vt:lpstr>
      <vt:lpstr>II. BY SURVEYING THE PRECISE BOUNDARIES OF GOD - (Joshua 1:4)</vt:lpstr>
      <vt:lpstr>II. BY SURVEYING THE PRECISE BOUNDARIES OF GOD - (Joshua 1:4)</vt:lpstr>
      <vt:lpstr>II. BY SURVEYING THE PRECISE BOUNDARIES OF GOD - (Joshua 1:4)</vt:lpstr>
      <vt:lpstr>II. BY SURVEYING THE PRECISE BOUNDARIES OF GOD - (Joshua 1:4)</vt:lpstr>
      <vt:lpstr>II. BY SURVEYING THE PRECISE BOUNDARIES OF GOD - (Joshua 1:4)</vt:lpstr>
      <vt:lpstr>II. BY SURVEYING THE PRECISE BOUNDARIES OF GOD - (Joshua 1:4)</vt:lpstr>
      <vt:lpstr>III. BY SECURING THE PRESENCE OF GOD - (Joshua 1:5)</vt:lpstr>
      <vt:lpstr>III. BY SECURING THE PRESENCE OF GOD - (Joshua 1:5)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Fountaingate Christian</dc:creator>
  <cp:lastModifiedBy>Fountaingate Christian</cp:lastModifiedBy>
  <cp:revision>9</cp:revision>
  <dcterms:created xsi:type="dcterms:W3CDTF">2021-09-25T21:19:50Z</dcterms:created>
  <dcterms:modified xsi:type="dcterms:W3CDTF">2021-09-26T02:07:57Z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