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CFB57ED5-941D-44E2-9320-56A0A026F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A1BE9A9-6FBF-4CF1-8F0C-BFCFF1FD9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rock, outdoor, stone, rocky&#10;&#10;Description automatically generated">
            <a:extLst>
              <a:ext uri="{FF2B5EF4-FFF2-40B4-BE49-F238E27FC236}">
                <a16:creationId xmlns:a16="http://schemas.microsoft.com/office/drawing/2014/main" id="{11DF41B3-160B-4E82-A8B1-AE3F201C97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75" r="3800" b="-1"/>
          <a:stretch/>
        </p:blipFill>
        <p:spPr>
          <a:xfrm>
            <a:off x="633999" y="1054100"/>
            <a:ext cx="5462001" cy="4382677"/>
          </a:xfrm>
          <a:prstGeom prst="rect">
            <a:avLst/>
          </a:prstGeom>
        </p:spPr>
      </p:pic>
      <p:sp>
        <p:nvSpPr>
          <p:cNvPr id="24" name="Rectangle 13">
            <a:extLst>
              <a:ext uri="{FF2B5EF4-FFF2-40B4-BE49-F238E27FC236}">
                <a16:creationId xmlns:a16="http://schemas.microsoft.com/office/drawing/2014/main" id="{C4AE8163-578C-46A4-BF65-BD3AEEF2A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5"/>
            <a:ext cx="5149596" cy="4846228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D6D0DB-DA2A-460B-98A8-EF35BF1C9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3220" y="1054100"/>
            <a:ext cx="4615180" cy="3736099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/>
              <a:t>The day of victory </a:t>
            </a:r>
            <a:br>
              <a:rPr lang="en-US" sz="8000" dirty="0"/>
            </a:br>
            <a:r>
              <a:rPr lang="en-US" sz="8000" dirty="0"/>
              <a:t>John 20:1-31</a:t>
            </a: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346F56CC-F97A-40DF-9A88-6D8BF7A6A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5756954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7">
            <a:extLst>
              <a:ext uri="{FF2B5EF4-FFF2-40B4-BE49-F238E27FC236}">
                <a16:creationId xmlns:a16="http://schemas.microsoft.com/office/drawing/2014/main" id="{694818F1-2ACF-4181-B8B6-7637EB92B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7" name="Oval 18">
              <a:extLst>
                <a:ext uri="{FF2B5EF4-FFF2-40B4-BE49-F238E27FC236}">
                  <a16:creationId xmlns:a16="http://schemas.microsoft.com/office/drawing/2014/main" id="{31BF4AB6-91C5-40DA-AFC8-BBDA46BB2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8" name="Oval 19">
              <a:extLst>
                <a:ext uri="{FF2B5EF4-FFF2-40B4-BE49-F238E27FC236}">
                  <a16:creationId xmlns:a16="http://schemas.microsoft.com/office/drawing/2014/main" id="{CA6D6306-ED75-4DC2-9BEF-160516C2F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19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indoor, standing, crowd&#10;&#10;Description automatically generated">
            <a:extLst>
              <a:ext uri="{FF2B5EF4-FFF2-40B4-BE49-F238E27FC236}">
                <a16:creationId xmlns:a16="http://schemas.microsoft.com/office/drawing/2014/main" id="{4999251D-5EA5-476B-A104-F8DF78103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027" y="1017104"/>
            <a:ext cx="5221945" cy="482379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40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53CE237D-FC71-4D8E-890C-0B3363362D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75522" y="1151698"/>
            <a:ext cx="4820478" cy="482047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Content Placeholder 10" descr="A picture containing text&#10;&#10;Description automatically generated">
            <a:extLst>
              <a:ext uri="{FF2B5EF4-FFF2-40B4-BE49-F238E27FC236}">
                <a16:creationId xmlns:a16="http://schemas.microsoft.com/office/drawing/2014/main" id="{D4E08BC2-BF20-411D-B741-0FB680D637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000" y="1151698"/>
            <a:ext cx="4820478" cy="482047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280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9" name="Group 13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30" name="Rectangle 17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9BB18D-706F-4010-827E-FBA2B46CE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704" y="814981"/>
            <a:ext cx="9966960" cy="3525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9600" dirty="0">
                <a:solidFill>
                  <a:srgbClr val="FFFFFF"/>
                </a:solidFill>
              </a:rPr>
              <a:t>The terror of the tomb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FC18A-23B5-4DBB-8BEC-6B9777D00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649148"/>
            <a:ext cx="9948672" cy="148615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000" b="1" dirty="0">
                <a:solidFill>
                  <a:srgbClr val="FFFFFF">
                    <a:alpha val="60000"/>
                  </a:srgbClr>
                </a:solidFill>
              </a:rPr>
              <a:t>JOHN 20:1-9</a:t>
            </a:r>
          </a:p>
        </p:txBody>
      </p:sp>
      <p:cxnSp>
        <p:nvCxnSpPr>
          <p:cNvPr id="31" name="Straight Connector 19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27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8F49-B786-4044-A2DA-942975FF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u="sng" dirty="0"/>
              <a:t>The grave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88ED8-0E98-4B34-BB98-89745105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2723" y="2048256"/>
            <a:ext cx="4751832" cy="64008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Helplessness  &gt; John 20:1-7</a:t>
            </a:r>
          </a:p>
        </p:txBody>
      </p:sp>
      <p:pic>
        <p:nvPicPr>
          <p:cNvPr id="8" name="Content Placeholder 7" descr="A picture containing grass, outdoor, old, building&#10;&#10;Description automatically generated">
            <a:extLst>
              <a:ext uri="{FF2B5EF4-FFF2-40B4-BE49-F238E27FC236}">
                <a16:creationId xmlns:a16="http://schemas.microsoft.com/office/drawing/2014/main" id="{24A5440C-0D1E-4776-9959-0524349775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88700" y="2871786"/>
            <a:ext cx="3714128" cy="3163251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D912E-5F1C-4CFF-B0B4-35375986D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3200" dirty="0"/>
              <a:t>Death </a:t>
            </a:r>
          </a:p>
        </p:txBody>
      </p:sp>
      <p:pic>
        <p:nvPicPr>
          <p:cNvPr id="10" name="Content Placeholder 9" descr="A picture containing outdoor, stone&#10;&#10;Description automatically generated">
            <a:extLst>
              <a:ext uri="{FF2B5EF4-FFF2-40B4-BE49-F238E27FC236}">
                <a16:creationId xmlns:a16="http://schemas.microsoft.com/office/drawing/2014/main" id="{05F8AF93-D65A-4C2B-AE4A-5F8059D6CDD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72734" y="2871786"/>
            <a:ext cx="4021701" cy="3163251"/>
          </a:xfrm>
        </p:spPr>
      </p:pic>
    </p:spTree>
    <p:extLst>
      <p:ext uri="{BB962C8B-B14F-4D97-AF65-F5344CB8AC3E}">
        <p14:creationId xmlns:p14="http://schemas.microsoft.com/office/powerpoint/2010/main" val="427214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50AE69-AC86-4188-83E5-A856C4F1D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CA156-2C9D-4F0C-B229-88D8B5E17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361ED3-EBE5-4EFC-8DA3-D0CE4BF2F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5105087-7F16-4C94-837C-C4544511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F2F3467-E50F-4A91-B27D-E324936A6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678BE03-AC84-4940-A7FD-5B143FE2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C28659E-412C-4600-B45E-BAE370BC2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lant growing in a concrete crack">
            <a:extLst>
              <a:ext uri="{FF2B5EF4-FFF2-40B4-BE49-F238E27FC236}">
                <a16:creationId xmlns:a16="http://schemas.microsoft.com/office/drawing/2014/main" id="{4C1E6E60-9903-43FC-BE9E-4724AE91F82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E95896B-6905-4618-A7DF-DED8A61FB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48BD8C-4984-4138-94CA-2DC5F39DC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7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F15FD-64BB-4315-BA9F-EA80B526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628" y="327792"/>
            <a:ext cx="9966960" cy="27432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FFFF"/>
                </a:solidFill>
              </a:rPr>
              <a:t>Glimpse of hope </a:t>
            </a:r>
            <a:br>
              <a:rPr lang="en-US" sz="9600" dirty="0">
                <a:solidFill>
                  <a:srgbClr val="FFFFFF"/>
                </a:solidFill>
              </a:rPr>
            </a:br>
            <a:r>
              <a:rPr lang="en-US" sz="8000" dirty="0">
                <a:solidFill>
                  <a:srgbClr val="FFFFFF"/>
                </a:solidFill>
              </a:rPr>
              <a:t>John 20:8-9</a:t>
            </a:r>
            <a:endParaRPr lang="en-US" sz="9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26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7">
            <a:extLst>
              <a:ext uri="{FF2B5EF4-FFF2-40B4-BE49-F238E27FC236}">
                <a16:creationId xmlns:a16="http://schemas.microsoft.com/office/drawing/2014/main" id="{3E9FBC8E-8666-4442-8D7D-B250510CD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84" y="2005"/>
            <a:ext cx="10908632" cy="6853991"/>
          </a:xfrm>
          <a:custGeom>
            <a:avLst/>
            <a:gdLst>
              <a:gd name="connsiteX0" fmla="*/ 9059740 w 10908632"/>
              <a:gd name="connsiteY0" fmla="*/ 0 h 6853991"/>
              <a:gd name="connsiteX1" fmla="*/ 9694921 w 10908632"/>
              <a:gd name="connsiteY1" fmla="*/ 0 h 6853991"/>
              <a:gd name="connsiteX2" fmla="*/ 9825053 w 10908632"/>
              <a:gd name="connsiteY2" fmla="*/ 165594 h 6853991"/>
              <a:gd name="connsiteX3" fmla="*/ 10908632 w 10908632"/>
              <a:gd name="connsiteY3" fmla="*/ 3429000 h 6853991"/>
              <a:gd name="connsiteX4" fmla="*/ 9825053 w 10908632"/>
              <a:gd name="connsiteY4" fmla="*/ 6692406 h 6853991"/>
              <a:gd name="connsiteX5" fmla="*/ 9698072 w 10908632"/>
              <a:gd name="connsiteY5" fmla="*/ 6853991 h 6853991"/>
              <a:gd name="connsiteX6" fmla="*/ 9063562 w 10908632"/>
              <a:gd name="connsiteY6" fmla="*/ 6853991 h 6853991"/>
              <a:gd name="connsiteX7" fmla="*/ 9138428 w 10908632"/>
              <a:gd name="connsiteY7" fmla="*/ 6775466 h 6853991"/>
              <a:gd name="connsiteX8" fmla="*/ 10431379 w 10908632"/>
              <a:gd name="connsiteY8" fmla="*/ 3429000 h 6853991"/>
              <a:gd name="connsiteX9" fmla="*/ 9138428 w 10908632"/>
              <a:gd name="connsiteY9" fmla="*/ 82534 h 6853991"/>
              <a:gd name="connsiteX10" fmla="*/ 2037821 w 10908632"/>
              <a:gd name="connsiteY10" fmla="*/ 0 h 6853991"/>
              <a:gd name="connsiteX11" fmla="*/ 8870811 w 10908632"/>
              <a:gd name="connsiteY11" fmla="*/ 0 h 6853991"/>
              <a:gd name="connsiteX12" fmla="*/ 8877212 w 10908632"/>
              <a:gd name="connsiteY12" fmla="*/ 6103 h 6853991"/>
              <a:gd name="connsiteX13" fmla="*/ 10295021 w 10908632"/>
              <a:gd name="connsiteY13" fmla="*/ 3429000 h 6853991"/>
              <a:gd name="connsiteX14" fmla="*/ 8877212 w 10908632"/>
              <a:gd name="connsiteY14" fmla="*/ 6851897 h 6853991"/>
              <a:gd name="connsiteX15" fmla="*/ 8875015 w 10908632"/>
              <a:gd name="connsiteY15" fmla="*/ 6853991 h 6853991"/>
              <a:gd name="connsiteX16" fmla="*/ 2033617 w 10908632"/>
              <a:gd name="connsiteY16" fmla="*/ 6853991 h 6853991"/>
              <a:gd name="connsiteX17" fmla="*/ 2031421 w 10908632"/>
              <a:gd name="connsiteY17" fmla="*/ 6851897 h 6853991"/>
              <a:gd name="connsiteX18" fmla="*/ 613611 w 10908632"/>
              <a:gd name="connsiteY18" fmla="*/ 3429000 h 6853991"/>
              <a:gd name="connsiteX19" fmla="*/ 2031420 w 10908632"/>
              <a:gd name="connsiteY19" fmla="*/ 6103 h 6853991"/>
              <a:gd name="connsiteX20" fmla="*/ 1213711 w 10908632"/>
              <a:gd name="connsiteY20" fmla="*/ 0 h 6853991"/>
              <a:gd name="connsiteX21" fmla="*/ 1848893 w 10908632"/>
              <a:gd name="connsiteY21" fmla="*/ 0 h 6853991"/>
              <a:gd name="connsiteX22" fmla="*/ 1770204 w 10908632"/>
              <a:gd name="connsiteY22" fmla="*/ 82534 h 6853991"/>
              <a:gd name="connsiteX23" fmla="*/ 477253 w 10908632"/>
              <a:gd name="connsiteY23" fmla="*/ 3429000 h 6853991"/>
              <a:gd name="connsiteX24" fmla="*/ 1770204 w 10908632"/>
              <a:gd name="connsiteY24" fmla="*/ 6775466 h 6853991"/>
              <a:gd name="connsiteX25" fmla="*/ 1845071 w 10908632"/>
              <a:gd name="connsiteY25" fmla="*/ 6853991 h 6853991"/>
              <a:gd name="connsiteX26" fmla="*/ 1210561 w 10908632"/>
              <a:gd name="connsiteY26" fmla="*/ 6853991 h 6853991"/>
              <a:gd name="connsiteX27" fmla="*/ 1083579 w 10908632"/>
              <a:gd name="connsiteY27" fmla="*/ 6692406 h 6853991"/>
              <a:gd name="connsiteX28" fmla="*/ 0 w 10908632"/>
              <a:gd name="connsiteY28" fmla="*/ 3429000 h 6853991"/>
              <a:gd name="connsiteX29" fmla="*/ 1083579 w 10908632"/>
              <a:gd name="connsiteY29" fmla="*/ 165594 h 685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908632" h="6853991">
                <a:moveTo>
                  <a:pt x="9059740" y="0"/>
                </a:moveTo>
                <a:lnTo>
                  <a:pt x="9694921" y="0"/>
                </a:lnTo>
                <a:lnTo>
                  <a:pt x="9825053" y="165594"/>
                </a:lnTo>
                <a:cubicBezTo>
                  <a:pt x="10505610" y="1075607"/>
                  <a:pt x="10908632" y="2205238"/>
                  <a:pt x="10908632" y="3429000"/>
                </a:cubicBezTo>
                <a:cubicBezTo>
                  <a:pt x="10908632" y="4652762"/>
                  <a:pt x="10505610" y="5782393"/>
                  <a:pt x="9825053" y="6692406"/>
                </a:cubicBezTo>
                <a:lnTo>
                  <a:pt x="9698072" y="6853991"/>
                </a:lnTo>
                <a:lnTo>
                  <a:pt x="9063562" y="6853991"/>
                </a:lnTo>
                <a:lnTo>
                  <a:pt x="9138428" y="6775466"/>
                </a:lnTo>
                <a:cubicBezTo>
                  <a:pt x="9941761" y="5891604"/>
                  <a:pt x="10431379" y="4717480"/>
                  <a:pt x="10431379" y="3429000"/>
                </a:cubicBezTo>
                <a:cubicBezTo>
                  <a:pt x="10431379" y="2140521"/>
                  <a:pt x="9941761" y="966397"/>
                  <a:pt x="9138428" y="82534"/>
                </a:cubicBezTo>
                <a:close/>
                <a:moveTo>
                  <a:pt x="2037821" y="0"/>
                </a:moveTo>
                <a:lnTo>
                  <a:pt x="8870811" y="0"/>
                </a:lnTo>
                <a:lnTo>
                  <a:pt x="8877212" y="6103"/>
                </a:lnTo>
                <a:cubicBezTo>
                  <a:pt x="9753207" y="882099"/>
                  <a:pt x="10295021" y="2092275"/>
                  <a:pt x="10295021" y="3429000"/>
                </a:cubicBezTo>
                <a:cubicBezTo>
                  <a:pt x="10295021" y="4765725"/>
                  <a:pt x="9753207" y="5975902"/>
                  <a:pt x="8877212" y="6851897"/>
                </a:cubicBezTo>
                <a:lnTo>
                  <a:pt x="8875015" y="6853991"/>
                </a:lnTo>
                <a:lnTo>
                  <a:pt x="2033617" y="6853991"/>
                </a:lnTo>
                <a:lnTo>
                  <a:pt x="2031421" y="6851897"/>
                </a:lnTo>
                <a:cubicBezTo>
                  <a:pt x="1155426" y="5975902"/>
                  <a:pt x="613611" y="4765725"/>
                  <a:pt x="613611" y="3429000"/>
                </a:cubicBezTo>
                <a:cubicBezTo>
                  <a:pt x="613611" y="2092275"/>
                  <a:pt x="1155425" y="882099"/>
                  <a:pt x="2031420" y="6103"/>
                </a:cubicBezTo>
                <a:close/>
                <a:moveTo>
                  <a:pt x="1213711" y="0"/>
                </a:moveTo>
                <a:lnTo>
                  <a:pt x="1848893" y="0"/>
                </a:lnTo>
                <a:lnTo>
                  <a:pt x="1770204" y="82534"/>
                </a:lnTo>
                <a:cubicBezTo>
                  <a:pt x="966871" y="966397"/>
                  <a:pt x="477253" y="2140521"/>
                  <a:pt x="477253" y="3429000"/>
                </a:cubicBezTo>
                <a:cubicBezTo>
                  <a:pt x="477253" y="4717480"/>
                  <a:pt x="966872" y="5891604"/>
                  <a:pt x="1770204" y="6775466"/>
                </a:cubicBezTo>
                <a:lnTo>
                  <a:pt x="1845071" y="6853991"/>
                </a:lnTo>
                <a:lnTo>
                  <a:pt x="1210561" y="6853991"/>
                </a:lnTo>
                <a:lnTo>
                  <a:pt x="1083579" y="6692406"/>
                </a:lnTo>
                <a:cubicBezTo>
                  <a:pt x="403022" y="5782393"/>
                  <a:pt x="0" y="4652762"/>
                  <a:pt x="0" y="3429000"/>
                </a:cubicBezTo>
                <a:cubicBezTo>
                  <a:pt x="0" y="2205238"/>
                  <a:pt x="403022" y="1075607"/>
                  <a:pt x="1083579" y="16559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947C26-BD26-405B-B47D-6E670D448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955577" y="818727"/>
            <a:ext cx="4280847" cy="5220546"/>
          </a:xfrm>
          <a:prstGeom prst="rect">
            <a:avLst/>
          </a:prstGeom>
          <a:solidFill>
            <a:srgbClr val="000000">
              <a:shade val="95000"/>
            </a:srgbClr>
          </a:solidFill>
        </p:spPr>
      </p:pic>
    </p:spTree>
    <p:extLst>
      <p:ext uri="{BB962C8B-B14F-4D97-AF65-F5344CB8AC3E}">
        <p14:creationId xmlns:p14="http://schemas.microsoft.com/office/powerpoint/2010/main" val="80021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50AE69-AC86-4188-83E5-A856C4F1D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CA156-2C9D-4F0C-B229-88D8B5E17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361ED3-EBE5-4EFC-8DA3-D0CE4BF2F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5105087-7F16-4C94-837C-C4544511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F2F3467-E50F-4A91-B27D-E324936A6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678BE03-AC84-4940-A7FD-5B143FE2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CFB57ED5-941D-44E2-9320-56A0A026F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1BE9A9-6FBF-4CF1-8F0C-BFCFF1FD9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1F3FFA1C-7DEC-44BD-BAD7-7BB1218DFDE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9539" r="3402" b="-1"/>
          <a:stretch/>
        </p:blipFill>
        <p:spPr>
          <a:xfrm>
            <a:off x="736260" y="1134783"/>
            <a:ext cx="5104381" cy="409572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4AE8163-578C-46A4-BF65-BD3AEEF2A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5"/>
            <a:ext cx="5149596" cy="4846228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1FC0A-CCD8-4FB3-A46F-586BD5CD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3220" y="1054100"/>
            <a:ext cx="4615180" cy="37360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TRIUMPH OVER THE TOMB</a:t>
            </a:r>
            <a:br>
              <a:rPr lang="en-US" sz="6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6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br>
              <a:rPr lang="en-US" sz="6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6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JOHN 20:10-23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6F56CC-F97A-40DF-9A88-6D8BF7A6A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5756954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94818F1-2ACF-4181-B8B6-7637EB92B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1BF4AB6-91C5-40DA-AFC8-BBDA46BB2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A6D6306-ED75-4DC2-9BEF-160516C2F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696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9FBC8E-8666-4442-8D7D-B250510CD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84" y="2005"/>
            <a:ext cx="10908632" cy="6853991"/>
          </a:xfrm>
          <a:custGeom>
            <a:avLst/>
            <a:gdLst>
              <a:gd name="connsiteX0" fmla="*/ 9059740 w 10908632"/>
              <a:gd name="connsiteY0" fmla="*/ 0 h 6853991"/>
              <a:gd name="connsiteX1" fmla="*/ 9694921 w 10908632"/>
              <a:gd name="connsiteY1" fmla="*/ 0 h 6853991"/>
              <a:gd name="connsiteX2" fmla="*/ 9825053 w 10908632"/>
              <a:gd name="connsiteY2" fmla="*/ 165594 h 6853991"/>
              <a:gd name="connsiteX3" fmla="*/ 10908632 w 10908632"/>
              <a:gd name="connsiteY3" fmla="*/ 3429000 h 6853991"/>
              <a:gd name="connsiteX4" fmla="*/ 9825053 w 10908632"/>
              <a:gd name="connsiteY4" fmla="*/ 6692406 h 6853991"/>
              <a:gd name="connsiteX5" fmla="*/ 9698072 w 10908632"/>
              <a:gd name="connsiteY5" fmla="*/ 6853991 h 6853991"/>
              <a:gd name="connsiteX6" fmla="*/ 9063562 w 10908632"/>
              <a:gd name="connsiteY6" fmla="*/ 6853991 h 6853991"/>
              <a:gd name="connsiteX7" fmla="*/ 9138428 w 10908632"/>
              <a:gd name="connsiteY7" fmla="*/ 6775466 h 6853991"/>
              <a:gd name="connsiteX8" fmla="*/ 10431379 w 10908632"/>
              <a:gd name="connsiteY8" fmla="*/ 3429000 h 6853991"/>
              <a:gd name="connsiteX9" fmla="*/ 9138428 w 10908632"/>
              <a:gd name="connsiteY9" fmla="*/ 82534 h 6853991"/>
              <a:gd name="connsiteX10" fmla="*/ 2037821 w 10908632"/>
              <a:gd name="connsiteY10" fmla="*/ 0 h 6853991"/>
              <a:gd name="connsiteX11" fmla="*/ 8870811 w 10908632"/>
              <a:gd name="connsiteY11" fmla="*/ 0 h 6853991"/>
              <a:gd name="connsiteX12" fmla="*/ 8877212 w 10908632"/>
              <a:gd name="connsiteY12" fmla="*/ 6103 h 6853991"/>
              <a:gd name="connsiteX13" fmla="*/ 10295021 w 10908632"/>
              <a:gd name="connsiteY13" fmla="*/ 3429000 h 6853991"/>
              <a:gd name="connsiteX14" fmla="*/ 8877212 w 10908632"/>
              <a:gd name="connsiteY14" fmla="*/ 6851897 h 6853991"/>
              <a:gd name="connsiteX15" fmla="*/ 8875015 w 10908632"/>
              <a:gd name="connsiteY15" fmla="*/ 6853991 h 6853991"/>
              <a:gd name="connsiteX16" fmla="*/ 2033617 w 10908632"/>
              <a:gd name="connsiteY16" fmla="*/ 6853991 h 6853991"/>
              <a:gd name="connsiteX17" fmla="*/ 2031421 w 10908632"/>
              <a:gd name="connsiteY17" fmla="*/ 6851897 h 6853991"/>
              <a:gd name="connsiteX18" fmla="*/ 613611 w 10908632"/>
              <a:gd name="connsiteY18" fmla="*/ 3429000 h 6853991"/>
              <a:gd name="connsiteX19" fmla="*/ 2031420 w 10908632"/>
              <a:gd name="connsiteY19" fmla="*/ 6103 h 6853991"/>
              <a:gd name="connsiteX20" fmla="*/ 1213711 w 10908632"/>
              <a:gd name="connsiteY20" fmla="*/ 0 h 6853991"/>
              <a:gd name="connsiteX21" fmla="*/ 1848893 w 10908632"/>
              <a:gd name="connsiteY21" fmla="*/ 0 h 6853991"/>
              <a:gd name="connsiteX22" fmla="*/ 1770204 w 10908632"/>
              <a:gd name="connsiteY22" fmla="*/ 82534 h 6853991"/>
              <a:gd name="connsiteX23" fmla="*/ 477253 w 10908632"/>
              <a:gd name="connsiteY23" fmla="*/ 3429000 h 6853991"/>
              <a:gd name="connsiteX24" fmla="*/ 1770204 w 10908632"/>
              <a:gd name="connsiteY24" fmla="*/ 6775466 h 6853991"/>
              <a:gd name="connsiteX25" fmla="*/ 1845071 w 10908632"/>
              <a:gd name="connsiteY25" fmla="*/ 6853991 h 6853991"/>
              <a:gd name="connsiteX26" fmla="*/ 1210561 w 10908632"/>
              <a:gd name="connsiteY26" fmla="*/ 6853991 h 6853991"/>
              <a:gd name="connsiteX27" fmla="*/ 1083579 w 10908632"/>
              <a:gd name="connsiteY27" fmla="*/ 6692406 h 6853991"/>
              <a:gd name="connsiteX28" fmla="*/ 0 w 10908632"/>
              <a:gd name="connsiteY28" fmla="*/ 3429000 h 6853991"/>
              <a:gd name="connsiteX29" fmla="*/ 1083579 w 10908632"/>
              <a:gd name="connsiteY29" fmla="*/ 165594 h 685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908632" h="6853991">
                <a:moveTo>
                  <a:pt x="9059740" y="0"/>
                </a:moveTo>
                <a:lnTo>
                  <a:pt x="9694921" y="0"/>
                </a:lnTo>
                <a:lnTo>
                  <a:pt x="9825053" y="165594"/>
                </a:lnTo>
                <a:cubicBezTo>
                  <a:pt x="10505610" y="1075607"/>
                  <a:pt x="10908632" y="2205238"/>
                  <a:pt x="10908632" y="3429000"/>
                </a:cubicBezTo>
                <a:cubicBezTo>
                  <a:pt x="10908632" y="4652762"/>
                  <a:pt x="10505610" y="5782393"/>
                  <a:pt x="9825053" y="6692406"/>
                </a:cubicBezTo>
                <a:lnTo>
                  <a:pt x="9698072" y="6853991"/>
                </a:lnTo>
                <a:lnTo>
                  <a:pt x="9063562" y="6853991"/>
                </a:lnTo>
                <a:lnTo>
                  <a:pt x="9138428" y="6775466"/>
                </a:lnTo>
                <a:cubicBezTo>
                  <a:pt x="9941761" y="5891604"/>
                  <a:pt x="10431379" y="4717480"/>
                  <a:pt x="10431379" y="3429000"/>
                </a:cubicBezTo>
                <a:cubicBezTo>
                  <a:pt x="10431379" y="2140521"/>
                  <a:pt x="9941761" y="966397"/>
                  <a:pt x="9138428" y="82534"/>
                </a:cubicBezTo>
                <a:close/>
                <a:moveTo>
                  <a:pt x="2037821" y="0"/>
                </a:moveTo>
                <a:lnTo>
                  <a:pt x="8870811" y="0"/>
                </a:lnTo>
                <a:lnTo>
                  <a:pt x="8877212" y="6103"/>
                </a:lnTo>
                <a:cubicBezTo>
                  <a:pt x="9753207" y="882099"/>
                  <a:pt x="10295021" y="2092275"/>
                  <a:pt x="10295021" y="3429000"/>
                </a:cubicBezTo>
                <a:cubicBezTo>
                  <a:pt x="10295021" y="4765725"/>
                  <a:pt x="9753207" y="5975902"/>
                  <a:pt x="8877212" y="6851897"/>
                </a:cubicBezTo>
                <a:lnTo>
                  <a:pt x="8875015" y="6853991"/>
                </a:lnTo>
                <a:lnTo>
                  <a:pt x="2033617" y="6853991"/>
                </a:lnTo>
                <a:lnTo>
                  <a:pt x="2031421" y="6851897"/>
                </a:lnTo>
                <a:cubicBezTo>
                  <a:pt x="1155426" y="5975902"/>
                  <a:pt x="613611" y="4765725"/>
                  <a:pt x="613611" y="3429000"/>
                </a:cubicBezTo>
                <a:cubicBezTo>
                  <a:pt x="613611" y="2092275"/>
                  <a:pt x="1155425" y="882099"/>
                  <a:pt x="2031420" y="6103"/>
                </a:cubicBezTo>
                <a:close/>
                <a:moveTo>
                  <a:pt x="1213711" y="0"/>
                </a:moveTo>
                <a:lnTo>
                  <a:pt x="1848893" y="0"/>
                </a:lnTo>
                <a:lnTo>
                  <a:pt x="1770204" y="82534"/>
                </a:lnTo>
                <a:cubicBezTo>
                  <a:pt x="966871" y="966397"/>
                  <a:pt x="477253" y="2140521"/>
                  <a:pt x="477253" y="3429000"/>
                </a:cubicBezTo>
                <a:cubicBezTo>
                  <a:pt x="477253" y="4717480"/>
                  <a:pt x="966872" y="5891604"/>
                  <a:pt x="1770204" y="6775466"/>
                </a:cubicBezTo>
                <a:lnTo>
                  <a:pt x="1845071" y="6853991"/>
                </a:lnTo>
                <a:lnTo>
                  <a:pt x="1210561" y="6853991"/>
                </a:lnTo>
                <a:lnTo>
                  <a:pt x="1083579" y="6692406"/>
                </a:lnTo>
                <a:cubicBezTo>
                  <a:pt x="403022" y="5782393"/>
                  <a:pt x="0" y="4652762"/>
                  <a:pt x="0" y="3429000"/>
                </a:cubicBezTo>
                <a:cubicBezTo>
                  <a:pt x="0" y="2205238"/>
                  <a:pt x="403022" y="1075607"/>
                  <a:pt x="1083579" y="16559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3" name="Picture 2" descr="A picture containing text, person, people, group&#10;&#10;Description automatically generated">
            <a:extLst>
              <a:ext uri="{FF2B5EF4-FFF2-40B4-BE49-F238E27FC236}">
                <a16:creationId xmlns:a16="http://schemas.microsoft.com/office/drawing/2014/main" id="{668631D7-8B74-4066-BDA6-45E5D8C98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727" y="818727"/>
            <a:ext cx="5220546" cy="522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0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C46B-2B81-4C54-A9CF-81AE20D5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Great Happiness: John 20:16-23</a:t>
            </a:r>
          </a:p>
        </p:txBody>
      </p:sp>
      <p:pic>
        <p:nvPicPr>
          <p:cNvPr id="5" name="Content Placeholder 4" descr="A picture containing text, nature, sunset&#10;&#10;Description automatically generated">
            <a:extLst>
              <a:ext uri="{FF2B5EF4-FFF2-40B4-BE49-F238E27FC236}">
                <a16:creationId xmlns:a16="http://schemas.microsoft.com/office/drawing/2014/main" id="{46644650-E5F8-4337-8582-F19BB462B1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5494" y="2342321"/>
            <a:ext cx="4772025" cy="4157663"/>
          </a:xfrm>
        </p:spPr>
      </p:pic>
    </p:spTree>
    <p:extLst>
      <p:ext uri="{BB962C8B-B14F-4D97-AF65-F5344CB8AC3E}">
        <p14:creationId xmlns:p14="http://schemas.microsoft.com/office/powerpoint/2010/main" val="26076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D7BCC-2F22-4845-A154-E4FF01994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850" y="795776"/>
            <a:ext cx="9966960" cy="3525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9600" dirty="0">
                <a:solidFill>
                  <a:srgbClr val="FFFFFF"/>
                </a:solidFill>
              </a:rPr>
              <a:t>TESTING OF THOMAS</a:t>
            </a:r>
            <a:br>
              <a:rPr lang="en-US" sz="9600" dirty="0">
                <a:solidFill>
                  <a:srgbClr val="FFFFFF"/>
                </a:solidFill>
              </a:rPr>
            </a:br>
            <a:r>
              <a:rPr lang="en-US" sz="8000" dirty="0">
                <a:solidFill>
                  <a:srgbClr val="FFFFFF"/>
                </a:solidFill>
              </a:rPr>
              <a:t>JOHN 20:24-31 </a:t>
            </a:r>
            <a:endParaRPr lang="en-US" sz="9600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788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226</TotalTime>
  <Words>47</Words>
  <Application>Microsoft Office PowerPoint</Application>
  <PresentationFormat>Widescreen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Rockwell</vt:lpstr>
      <vt:lpstr>Rockwell Condensed</vt:lpstr>
      <vt:lpstr>Rockwell Extra Bold</vt:lpstr>
      <vt:lpstr>Wingdings</vt:lpstr>
      <vt:lpstr>Wood Type</vt:lpstr>
      <vt:lpstr>The day of victory  John 20:1-31</vt:lpstr>
      <vt:lpstr>The terror of the tomb</vt:lpstr>
      <vt:lpstr>The grave </vt:lpstr>
      <vt:lpstr>Glimpse of hope  John 20:8-9</vt:lpstr>
      <vt:lpstr>PowerPoint Presentation</vt:lpstr>
      <vt:lpstr>TRIUMPH OVER THE TOMB   JOHN 20:10-23 </vt:lpstr>
      <vt:lpstr>PowerPoint Presentation</vt:lpstr>
      <vt:lpstr>Great Happiness: John 20:16-23</vt:lpstr>
      <vt:lpstr>TESTING OF THOMAS JOHN 20:24-31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of victory  John 20:1-31</dc:title>
  <dc:creator>Miriam Lalonde</dc:creator>
  <cp:lastModifiedBy>Miriam Lalonde</cp:lastModifiedBy>
  <cp:revision>9</cp:revision>
  <dcterms:created xsi:type="dcterms:W3CDTF">2021-04-02T22:53:57Z</dcterms:created>
  <dcterms:modified xsi:type="dcterms:W3CDTF">2021-04-03T02:40:03Z</dcterms:modified>
</cp:coreProperties>
</file>