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8" r:id="rId4"/>
    <p:sldId id="279" r:id="rId5"/>
    <p:sldId id="280" r:id="rId6"/>
    <p:sldId id="281" r:id="rId7"/>
    <p:sldId id="284" r:id="rId8"/>
    <p:sldId id="282" r:id="rId9"/>
    <p:sldId id="283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B4A36-B82C-4CC0-8025-DD289F57117E}" type="doc">
      <dgm:prSet loTypeId="urn:microsoft.com/office/officeart/2008/layout/LinedList" loCatId="list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D336CF3-2C09-4ACF-9F6A-05D2F167AF89}">
      <dgm:prSet/>
      <dgm:spPr/>
      <dgm:t>
        <a:bodyPr/>
        <a:lstStyle/>
        <a:p>
          <a:r>
            <a:rPr lang="en-CA" b="1" i="1"/>
            <a:t>Acts 1:15;</a:t>
          </a:r>
          <a:endParaRPr lang="en-US"/>
        </a:p>
      </dgm:t>
    </dgm:pt>
    <dgm:pt modelId="{18F199EE-A2F4-4625-B337-7387C1CBEECE}" type="parTrans" cxnId="{F8DF6541-8727-406A-8597-C3A0D320AA39}">
      <dgm:prSet/>
      <dgm:spPr/>
      <dgm:t>
        <a:bodyPr/>
        <a:lstStyle/>
        <a:p>
          <a:endParaRPr lang="en-US"/>
        </a:p>
      </dgm:t>
    </dgm:pt>
    <dgm:pt modelId="{71B78558-ED46-4393-8163-9D102F71D8AE}" type="sibTrans" cxnId="{F8DF6541-8727-406A-8597-C3A0D320AA39}">
      <dgm:prSet/>
      <dgm:spPr/>
      <dgm:t>
        <a:bodyPr/>
        <a:lstStyle/>
        <a:p>
          <a:endParaRPr lang="en-US"/>
        </a:p>
      </dgm:t>
    </dgm:pt>
    <dgm:pt modelId="{1F221EB2-E4F5-4C95-953C-39E6786E88F6}">
      <dgm:prSet/>
      <dgm:spPr/>
      <dgm:t>
        <a:bodyPr/>
        <a:lstStyle/>
        <a:p>
          <a:r>
            <a:rPr lang="en-CA" b="1" i="1"/>
            <a:t>Acts 1:13;</a:t>
          </a:r>
          <a:endParaRPr lang="en-US"/>
        </a:p>
      </dgm:t>
    </dgm:pt>
    <dgm:pt modelId="{8A935B56-2F9E-4517-838D-103BFDBE5676}" type="parTrans" cxnId="{5EF7FFCD-FDF6-43E5-AC74-DEB239C93B57}">
      <dgm:prSet/>
      <dgm:spPr/>
      <dgm:t>
        <a:bodyPr/>
        <a:lstStyle/>
        <a:p>
          <a:endParaRPr lang="en-US"/>
        </a:p>
      </dgm:t>
    </dgm:pt>
    <dgm:pt modelId="{0973A5CA-127B-41C2-9581-8EDD3EF65789}" type="sibTrans" cxnId="{5EF7FFCD-FDF6-43E5-AC74-DEB239C93B57}">
      <dgm:prSet/>
      <dgm:spPr/>
      <dgm:t>
        <a:bodyPr/>
        <a:lstStyle/>
        <a:p>
          <a:endParaRPr lang="en-US"/>
        </a:p>
      </dgm:t>
    </dgm:pt>
    <dgm:pt modelId="{9338FBF8-FA12-4AF4-8B9C-3FAB21F17CAB}">
      <dgm:prSet/>
      <dgm:spPr/>
      <dgm:t>
        <a:bodyPr/>
        <a:lstStyle/>
        <a:p>
          <a:r>
            <a:rPr lang="en-CA" b="1" i="1"/>
            <a:t>Acts 1:4,5</a:t>
          </a:r>
          <a:r>
            <a:rPr lang="en-CA" b="1"/>
            <a:t>;</a:t>
          </a:r>
          <a:endParaRPr lang="en-US"/>
        </a:p>
      </dgm:t>
    </dgm:pt>
    <dgm:pt modelId="{CA2DC68E-FB72-4D59-A847-24D18D9401FB}" type="parTrans" cxnId="{5F3DA65F-AE3E-4ED8-9A9E-3AD39EE09218}">
      <dgm:prSet/>
      <dgm:spPr/>
      <dgm:t>
        <a:bodyPr/>
        <a:lstStyle/>
        <a:p>
          <a:endParaRPr lang="en-US"/>
        </a:p>
      </dgm:t>
    </dgm:pt>
    <dgm:pt modelId="{A0C855F5-13BF-4D41-BF8E-C82D55B95420}" type="sibTrans" cxnId="{5F3DA65F-AE3E-4ED8-9A9E-3AD39EE09218}">
      <dgm:prSet/>
      <dgm:spPr/>
      <dgm:t>
        <a:bodyPr/>
        <a:lstStyle/>
        <a:p>
          <a:endParaRPr lang="en-US"/>
        </a:p>
      </dgm:t>
    </dgm:pt>
    <dgm:pt modelId="{214383FC-1036-4643-8666-D48DEC25AC27}">
      <dgm:prSet/>
      <dgm:spPr/>
      <dgm:t>
        <a:bodyPr/>
        <a:lstStyle/>
        <a:p>
          <a:r>
            <a:rPr lang="en-CA" b="1" i="1"/>
            <a:t>Acts 1:17-26</a:t>
          </a:r>
          <a:endParaRPr lang="en-US"/>
        </a:p>
      </dgm:t>
    </dgm:pt>
    <dgm:pt modelId="{3C7AE7ED-3A55-4D82-88AB-8F233F6CDD01}" type="parTrans" cxnId="{F4D5A922-DF16-4812-92BF-F2290AD470DD}">
      <dgm:prSet/>
      <dgm:spPr/>
      <dgm:t>
        <a:bodyPr/>
        <a:lstStyle/>
        <a:p>
          <a:endParaRPr lang="en-US"/>
        </a:p>
      </dgm:t>
    </dgm:pt>
    <dgm:pt modelId="{C83E875F-A7FB-418C-8B27-5377948AD093}" type="sibTrans" cxnId="{F4D5A922-DF16-4812-92BF-F2290AD470DD}">
      <dgm:prSet/>
      <dgm:spPr/>
      <dgm:t>
        <a:bodyPr/>
        <a:lstStyle/>
        <a:p>
          <a:endParaRPr lang="en-US"/>
        </a:p>
      </dgm:t>
    </dgm:pt>
    <dgm:pt modelId="{957AFFD4-8FF3-4A43-BB9A-26FFFB47A642}" type="pres">
      <dgm:prSet presAssocID="{B49B4A36-B82C-4CC0-8025-DD289F57117E}" presName="vert0" presStyleCnt="0">
        <dgm:presLayoutVars>
          <dgm:dir/>
          <dgm:animOne val="branch"/>
          <dgm:animLvl val="lvl"/>
        </dgm:presLayoutVars>
      </dgm:prSet>
      <dgm:spPr/>
    </dgm:pt>
    <dgm:pt modelId="{CDC8B080-CA74-49DE-8105-BE689DBF3D38}" type="pres">
      <dgm:prSet presAssocID="{3D336CF3-2C09-4ACF-9F6A-05D2F167AF89}" presName="thickLine" presStyleLbl="alignNode1" presStyleIdx="0" presStyleCnt="4"/>
      <dgm:spPr/>
    </dgm:pt>
    <dgm:pt modelId="{477302E8-27A5-466E-A143-FF852152310E}" type="pres">
      <dgm:prSet presAssocID="{3D336CF3-2C09-4ACF-9F6A-05D2F167AF89}" presName="horz1" presStyleCnt="0"/>
      <dgm:spPr/>
    </dgm:pt>
    <dgm:pt modelId="{71CC1700-98DF-4EDA-8624-2F3419063276}" type="pres">
      <dgm:prSet presAssocID="{3D336CF3-2C09-4ACF-9F6A-05D2F167AF89}" presName="tx1" presStyleLbl="revTx" presStyleIdx="0" presStyleCnt="4"/>
      <dgm:spPr/>
    </dgm:pt>
    <dgm:pt modelId="{8CD1AB2B-D09A-4233-BA56-DE069DC1D46A}" type="pres">
      <dgm:prSet presAssocID="{3D336CF3-2C09-4ACF-9F6A-05D2F167AF89}" presName="vert1" presStyleCnt="0"/>
      <dgm:spPr/>
    </dgm:pt>
    <dgm:pt modelId="{5A33BFEF-0F80-4C05-AB43-6E6C55218434}" type="pres">
      <dgm:prSet presAssocID="{1F221EB2-E4F5-4C95-953C-39E6786E88F6}" presName="thickLine" presStyleLbl="alignNode1" presStyleIdx="1" presStyleCnt="4"/>
      <dgm:spPr/>
    </dgm:pt>
    <dgm:pt modelId="{53D462F7-0718-4DFA-80CF-4341EA6C5947}" type="pres">
      <dgm:prSet presAssocID="{1F221EB2-E4F5-4C95-953C-39E6786E88F6}" presName="horz1" presStyleCnt="0"/>
      <dgm:spPr/>
    </dgm:pt>
    <dgm:pt modelId="{BB9F5F9B-58C9-424A-AC01-5299E8588805}" type="pres">
      <dgm:prSet presAssocID="{1F221EB2-E4F5-4C95-953C-39E6786E88F6}" presName="tx1" presStyleLbl="revTx" presStyleIdx="1" presStyleCnt="4"/>
      <dgm:spPr/>
    </dgm:pt>
    <dgm:pt modelId="{6357E37C-2F1F-4964-B738-A4D75ED2B44A}" type="pres">
      <dgm:prSet presAssocID="{1F221EB2-E4F5-4C95-953C-39E6786E88F6}" presName="vert1" presStyleCnt="0"/>
      <dgm:spPr/>
    </dgm:pt>
    <dgm:pt modelId="{34B5201A-A7C7-456B-A8E5-9D7BE8B7C44D}" type="pres">
      <dgm:prSet presAssocID="{9338FBF8-FA12-4AF4-8B9C-3FAB21F17CAB}" presName="thickLine" presStyleLbl="alignNode1" presStyleIdx="2" presStyleCnt="4"/>
      <dgm:spPr/>
    </dgm:pt>
    <dgm:pt modelId="{B81C1095-6E34-483D-9781-9D7B86AA7489}" type="pres">
      <dgm:prSet presAssocID="{9338FBF8-FA12-4AF4-8B9C-3FAB21F17CAB}" presName="horz1" presStyleCnt="0"/>
      <dgm:spPr/>
    </dgm:pt>
    <dgm:pt modelId="{82AB1C61-4A56-4E22-A0BD-42DCF6535A12}" type="pres">
      <dgm:prSet presAssocID="{9338FBF8-FA12-4AF4-8B9C-3FAB21F17CAB}" presName="tx1" presStyleLbl="revTx" presStyleIdx="2" presStyleCnt="4"/>
      <dgm:spPr/>
    </dgm:pt>
    <dgm:pt modelId="{E458DBD0-0D73-49B3-8111-A9617C326B30}" type="pres">
      <dgm:prSet presAssocID="{9338FBF8-FA12-4AF4-8B9C-3FAB21F17CAB}" presName="vert1" presStyleCnt="0"/>
      <dgm:spPr/>
    </dgm:pt>
    <dgm:pt modelId="{D446069C-F303-4126-9020-53E2B84E97E0}" type="pres">
      <dgm:prSet presAssocID="{214383FC-1036-4643-8666-D48DEC25AC27}" presName="thickLine" presStyleLbl="alignNode1" presStyleIdx="3" presStyleCnt="4"/>
      <dgm:spPr/>
    </dgm:pt>
    <dgm:pt modelId="{3531BA64-4DD6-42FD-92A4-F7914CA4A18B}" type="pres">
      <dgm:prSet presAssocID="{214383FC-1036-4643-8666-D48DEC25AC27}" presName="horz1" presStyleCnt="0"/>
      <dgm:spPr/>
    </dgm:pt>
    <dgm:pt modelId="{08D6F87C-5AEA-4B39-B420-0CB1740B6089}" type="pres">
      <dgm:prSet presAssocID="{214383FC-1036-4643-8666-D48DEC25AC27}" presName="tx1" presStyleLbl="revTx" presStyleIdx="3" presStyleCnt="4"/>
      <dgm:spPr/>
    </dgm:pt>
    <dgm:pt modelId="{35ECE6ED-C53B-497E-AF5A-DF876FD6B2ED}" type="pres">
      <dgm:prSet presAssocID="{214383FC-1036-4643-8666-D48DEC25AC27}" presName="vert1" presStyleCnt="0"/>
      <dgm:spPr/>
    </dgm:pt>
  </dgm:ptLst>
  <dgm:cxnLst>
    <dgm:cxn modelId="{F4D5A922-DF16-4812-92BF-F2290AD470DD}" srcId="{B49B4A36-B82C-4CC0-8025-DD289F57117E}" destId="{214383FC-1036-4643-8666-D48DEC25AC27}" srcOrd="3" destOrd="0" parTransId="{3C7AE7ED-3A55-4D82-88AB-8F233F6CDD01}" sibTransId="{C83E875F-A7FB-418C-8B27-5377948AD093}"/>
    <dgm:cxn modelId="{5F3DA65F-AE3E-4ED8-9A9E-3AD39EE09218}" srcId="{B49B4A36-B82C-4CC0-8025-DD289F57117E}" destId="{9338FBF8-FA12-4AF4-8B9C-3FAB21F17CAB}" srcOrd="2" destOrd="0" parTransId="{CA2DC68E-FB72-4D59-A847-24D18D9401FB}" sibTransId="{A0C855F5-13BF-4D41-BF8E-C82D55B95420}"/>
    <dgm:cxn modelId="{F8DF6541-8727-406A-8597-C3A0D320AA39}" srcId="{B49B4A36-B82C-4CC0-8025-DD289F57117E}" destId="{3D336CF3-2C09-4ACF-9F6A-05D2F167AF89}" srcOrd="0" destOrd="0" parTransId="{18F199EE-A2F4-4625-B337-7387C1CBEECE}" sibTransId="{71B78558-ED46-4393-8163-9D102F71D8AE}"/>
    <dgm:cxn modelId="{F0B58846-729E-4E34-84E1-42530368E538}" type="presOf" srcId="{3D336CF3-2C09-4ACF-9F6A-05D2F167AF89}" destId="{71CC1700-98DF-4EDA-8624-2F3419063276}" srcOrd="0" destOrd="0" presId="urn:microsoft.com/office/officeart/2008/layout/LinedList"/>
    <dgm:cxn modelId="{EB22844B-E7E5-4BE8-9514-962A6DB3B9C4}" type="presOf" srcId="{B49B4A36-B82C-4CC0-8025-DD289F57117E}" destId="{957AFFD4-8FF3-4A43-BB9A-26FFFB47A642}" srcOrd="0" destOrd="0" presId="urn:microsoft.com/office/officeart/2008/layout/LinedList"/>
    <dgm:cxn modelId="{C25E497A-4A42-491C-9EFC-F376BB1BFAB2}" type="presOf" srcId="{214383FC-1036-4643-8666-D48DEC25AC27}" destId="{08D6F87C-5AEA-4B39-B420-0CB1740B6089}" srcOrd="0" destOrd="0" presId="urn:microsoft.com/office/officeart/2008/layout/LinedList"/>
    <dgm:cxn modelId="{D5F9F595-C9E9-4E08-A4E3-C45A0D89BCD7}" type="presOf" srcId="{1F221EB2-E4F5-4C95-953C-39E6786E88F6}" destId="{BB9F5F9B-58C9-424A-AC01-5299E8588805}" srcOrd="0" destOrd="0" presId="urn:microsoft.com/office/officeart/2008/layout/LinedList"/>
    <dgm:cxn modelId="{6B4A789E-1124-478B-8C86-1130C5B4D64E}" type="presOf" srcId="{9338FBF8-FA12-4AF4-8B9C-3FAB21F17CAB}" destId="{82AB1C61-4A56-4E22-A0BD-42DCF6535A12}" srcOrd="0" destOrd="0" presId="urn:microsoft.com/office/officeart/2008/layout/LinedList"/>
    <dgm:cxn modelId="{5EF7FFCD-FDF6-43E5-AC74-DEB239C93B57}" srcId="{B49B4A36-B82C-4CC0-8025-DD289F57117E}" destId="{1F221EB2-E4F5-4C95-953C-39E6786E88F6}" srcOrd="1" destOrd="0" parTransId="{8A935B56-2F9E-4517-838D-103BFDBE5676}" sibTransId="{0973A5CA-127B-41C2-9581-8EDD3EF65789}"/>
    <dgm:cxn modelId="{6A76FA4B-EE56-4103-963A-F6410A2555B4}" type="presParOf" srcId="{957AFFD4-8FF3-4A43-BB9A-26FFFB47A642}" destId="{CDC8B080-CA74-49DE-8105-BE689DBF3D38}" srcOrd="0" destOrd="0" presId="urn:microsoft.com/office/officeart/2008/layout/LinedList"/>
    <dgm:cxn modelId="{788375B2-8FA5-41D4-9BE7-E6389DC48577}" type="presParOf" srcId="{957AFFD4-8FF3-4A43-BB9A-26FFFB47A642}" destId="{477302E8-27A5-466E-A143-FF852152310E}" srcOrd="1" destOrd="0" presId="urn:microsoft.com/office/officeart/2008/layout/LinedList"/>
    <dgm:cxn modelId="{F7A47756-A938-48E8-8117-EB62EF27032B}" type="presParOf" srcId="{477302E8-27A5-466E-A143-FF852152310E}" destId="{71CC1700-98DF-4EDA-8624-2F3419063276}" srcOrd="0" destOrd="0" presId="urn:microsoft.com/office/officeart/2008/layout/LinedList"/>
    <dgm:cxn modelId="{B41CE0B7-6352-4615-B4BD-DC91B158A82C}" type="presParOf" srcId="{477302E8-27A5-466E-A143-FF852152310E}" destId="{8CD1AB2B-D09A-4233-BA56-DE069DC1D46A}" srcOrd="1" destOrd="0" presId="urn:microsoft.com/office/officeart/2008/layout/LinedList"/>
    <dgm:cxn modelId="{B8AB49D9-325A-4E91-84A1-4F8EF66A16F8}" type="presParOf" srcId="{957AFFD4-8FF3-4A43-BB9A-26FFFB47A642}" destId="{5A33BFEF-0F80-4C05-AB43-6E6C55218434}" srcOrd="2" destOrd="0" presId="urn:microsoft.com/office/officeart/2008/layout/LinedList"/>
    <dgm:cxn modelId="{2D7B0C9D-2956-45B1-99E7-4EDEC3F37CB5}" type="presParOf" srcId="{957AFFD4-8FF3-4A43-BB9A-26FFFB47A642}" destId="{53D462F7-0718-4DFA-80CF-4341EA6C5947}" srcOrd="3" destOrd="0" presId="urn:microsoft.com/office/officeart/2008/layout/LinedList"/>
    <dgm:cxn modelId="{8F1579DF-6AC4-4A7A-B8D4-137A95F89022}" type="presParOf" srcId="{53D462F7-0718-4DFA-80CF-4341EA6C5947}" destId="{BB9F5F9B-58C9-424A-AC01-5299E8588805}" srcOrd="0" destOrd="0" presId="urn:microsoft.com/office/officeart/2008/layout/LinedList"/>
    <dgm:cxn modelId="{2EFAB55D-A3B6-4512-875C-D821B8768900}" type="presParOf" srcId="{53D462F7-0718-4DFA-80CF-4341EA6C5947}" destId="{6357E37C-2F1F-4964-B738-A4D75ED2B44A}" srcOrd="1" destOrd="0" presId="urn:microsoft.com/office/officeart/2008/layout/LinedList"/>
    <dgm:cxn modelId="{9B89A0F1-39E1-41CC-962F-72A54FDBE8D3}" type="presParOf" srcId="{957AFFD4-8FF3-4A43-BB9A-26FFFB47A642}" destId="{34B5201A-A7C7-456B-A8E5-9D7BE8B7C44D}" srcOrd="4" destOrd="0" presId="urn:microsoft.com/office/officeart/2008/layout/LinedList"/>
    <dgm:cxn modelId="{88452DD1-B58A-48ED-B0DF-DABD33D71050}" type="presParOf" srcId="{957AFFD4-8FF3-4A43-BB9A-26FFFB47A642}" destId="{B81C1095-6E34-483D-9781-9D7B86AA7489}" srcOrd="5" destOrd="0" presId="urn:microsoft.com/office/officeart/2008/layout/LinedList"/>
    <dgm:cxn modelId="{317DAE82-400B-415B-819E-433815E6703C}" type="presParOf" srcId="{B81C1095-6E34-483D-9781-9D7B86AA7489}" destId="{82AB1C61-4A56-4E22-A0BD-42DCF6535A12}" srcOrd="0" destOrd="0" presId="urn:microsoft.com/office/officeart/2008/layout/LinedList"/>
    <dgm:cxn modelId="{49332C36-A838-4AB9-9546-6277FE78132A}" type="presParOf" srcId="{B81C1095-6E34-483D-9781-9D7B86AA7489}" destId="{E458DBD0-0D73-49B3-8111-A9617C326B30}" srcOrd="1" destOrd="0" presId="urn:microsoft.com/office/officeart/2008/layout/LinedList"/>
    <dgm:cxn modelId="{86B06673-C119-42E3-A8FC-47A6EFCF3FBB}" type="presParOf" srcId="{957AFFD4-8FF3-4A43-BB9A-26FFFB47A642}" destId="{D446069C-F303-4126-9020-53E2B84E97E0}" srcOrd="6" destOrd="0" presId="urn:microsoft.com/office/officeart/2008/layout/LinedList"/>
    <dgm:cxn modelId="{6A429227-717B-456D-B93C-E24ED5A2A173}" type="presParOf" srcId="{957AFFD4-8FF3-4A43-BB9A-26FFFB47A642}" destId="{3531BA64-4DD6-42FD-92A4-F7914CA4A18B}" srcOrd="7" destOrd="0" presId="urn:microsoft.com/office/officeart/2008/layout/LinedList"/>
    <dgm:cxn modelId="{E3695B10-4B46-4FF2-8AAB-816589CA08C5}" type="presParOf" srcId="{3531BA64-4DD6-42FD-92A4-F7914CA4A18B}" destId="{08D6F87C-5AEA-4B39-B420-0CB1740B6089}" srcOrd="0" destOrd="0" presId="urn:microsoft.com/office/officeart/2008/layout/LinedList"/>
    <dgm:cxn modelId="{1FBEC77C-577F-4C8B-87E3-82FEE8F44067}" type="presParOf" srcId="{3531BA64-4DD6-42FD-92A4-F7914CA4A18B}" destId="{35ECE6ED-C53B-497E-AF5A-DF876FD6B2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9B4A36-B82C-4CC0-8025-DD289F57117E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336CF3-2C09-4ACF-9F6A-05D2F167AF8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CA" b="1" i="1" dirty="0"/>
            <a:t>Acts 1A. After the Ascension :15;</a:t>
          </a:r>
          <a:endParaRPr lang="en-US" dirty="0"/>
        </a:p>
      </dgm:t>
    </dgm:pt>
    <dgm:pt modelId="{18F199EE-A2F4-4625-B337-7387C1CBEECE}" type="parTrans" cxnId="{F8DF6541-8727-406A-8597-C3A0D320AA39}">
      <dgm:prSet/>
      <dgm:spPr/>
      <dgm:t>
        <a:bodyPr/>
        <a:lstStyle/>
        <a:p>
          <a:endParaRPr lang="en-US"/>
        </a:p>
      </dgm:t>
    </dgm:pt>
    <dgm:pt modelId="{71B78558-ED46-4393-8163-9D102F71D8AE}" type="sibTrans" cxnId="{F8DF6541-8727-406A-8597-C3A0D320AA39}">
      <dgm:prSet/>
      <dgm:spPr/>
      <dgm:t>
        <a:bodyPr/>
        <a:lstStyle/>
        <a:p>
          <a:endParaRPr lang="en-US"/>
        </a:p>
      </dgm:t>
    </dgm:pt>
    <dgm:pt modelId="{F1293587-7A43-4F65-A4CB-BA7AC8D66963}" type="pres">
      <dgm:prSet presAssocID="{B49B4A36-B82C-4CC0-8025-DD289F5711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9C9C1E-42F0-4A0C-B2B9-0DEFD7DB6CCC}" type="pres">
      <dgm:prSet presAssocID="{3D336CF3-2C09-4ACF-9F6A-05D2F167AF89}" presName="hierRoot1" presStyleCnt="0">
        <dgm:presLayoutVars>
          <dgm:hierBranch val="init"/>
        </dgm:presLayoutVars>
      </dgm:prSet>
      <dgm:spPr/>
    </dgm:pt>
    <dgm:pt modelId="{8A52AF1D-F78C-4D0D-B2FE-01A0C92658BA}" type="pres">
      <dgm:prSet presAssocID="{3D336CF3-2C09-4ACF-9F6A-05D2F167AF89}" presName="rootComposite1" presStyleCnt="0"/>
      <dgm:spPr/>
    </dgm:pt>
    <dgm:pt modelId="{057B6A0B-84EB-48FF-832E-8437A8A9F201}" type="pres">
      <dgm:prSet presAssocID="{3D336CF3-2C09-4ACF-9F6A-05D2F167AF89}" presName="rootText1" presStyleLbl="node0" presStyleIdx="0" presStyleCnt="1">
        <dgm:presLayoutVars>
          <dgm:chPref val="3"/>
        </dgm:presLayoutVars>
      </dgm:prSet>
      <dgm:spPr/>
    </dgm:pt>
    <dgm:pt modelId="{FF88D2A4-A280-4F01-AD93-D0C824E87600}" type="pres">
      <dgm:prSet presAssocID="{3D336CF3-2C09-4ACF-9F6A-05D2F167AF89}" presName="rootConnector1" presStyleLbl="node1" presStyleIdx="0" presStyleCnt="0"/>
      <dgm:spPr/>
    </dgm:pt>
    <dgm:pt modelId="{56035D3E-4973-4373-8B9E-E983784E6714}" type="pres">
      <dgm:prSet presAssocID="{3D336CF3-2C09-4ACF-9F6A-05D2F167AF89}" presName="hierChild2" presStyleCnt="0"/>
      <dgm:spPr/>
    </dgm:pt>
    <dgm:pt modelId="{1A0752FD-AB19-49F3-A08C-1A7F2A1E562A}" type="pres">
      <dgm:prSet presAssocID="{3D336CF3-2C09-4ACF-9F6A-05D2F167AF89}" presName="hierChild3" presStyleCnt="0"/>
      <dgm:spPr/>
    </dgm:pt>
  </dgm:ptLst>
  <dgm:cxnLst>
    <dgm:cxn modelId="{4F7BF726-4584-4D9E-80F0-1D520C96D399}" type="presOf" srcId="{B49B4A36-B82C-4CC0-8025-DD289F57117E}" destId="{F1293587-7A43-4F65-A4CB-BA7AC8D66963}" srcOrd="0" destOrd="0" presId="urn:microsoft.com/office/officeart/2005/8/layout/orgChart1"/>
    <dgm:cxn modelId="{F71C5A2F-CC52-4626-BC41-97CE277C4055}" type="presOf" srcId="{3D336CF3-2C09-4ACF-9F6A-05D2F167AF89}" destId="{FF88D2A4-A280-4F01-AD93-D0C824E87600}" srcOrd="1" destOrd="0" presId="urn:microsoft.com/office/officeart/2005/8/layout/orgChart1"/>
    <dgm:cxn modelId="{F8DF6541-8727-406A-8597-C3A0D320AA39}" srcId="{B49B4A36-B82C-4CC0-8025-DD289F57117E}" destId="{3D336CF3-2C09-4ACF-9F6A-05D2F167AF89}" srcOrd="0" destOrd="0" parTransId="{18F199EE-A2F4-4625-B337-7387C1CBEECE}" sibTransId="{71B78558-ED46-4393-8163-9D102F71D8AE}"/>
    <dgm:cxn modelId="{5B4C4CEC-5D59-43E0-8722-5E5A841CE4F9}" type="presOf" srcId="{3D336CF3-2C09-4ACF-9F6A-05D2F167AF89}" destId="{057B6A0B-84EB-48FF-832E-8437A8A9F201}" srcOrd="0" destOrd="0" presId="urn:microsoft.com/office/officeart/2005/8/layout/orgChart1"/>
    <dgm:cxn modelId="{F361AC31-1592-4C81-A8CA-486F09577C29}" type="presParOf" srcId="{F1293587-7A43-4F65-A4CB-BA7AC8D66963}" destId="{CC9C9C1E-42F0-4A0C-B2B9-0DEFD7DB6CCC}" srcOrd="0" destOrd="0" presId="urn:microsoft.com/office/officeart/2005/8/layout/orgChart1"/>
    <dgm:cxn modelId="{CD46CC81-9C39-48EA-AA5B-5F735211C0CB}" type="presParOf" srcId="{CC9C9C1E-42F0-4A0C-B2B9-0DEFD7DB6CCC}" destId="{8A52AF1D-F78C-4D0D-B2FE-01A0C92658BA}" srcOrd="0" destOrd="0" presId="urn:microsoft.com/office/officeart/2005/8/layout/orgChart1"/>
    <dgm:cxn modelId="{84996C6A-D540-459B-BACF-225D41B12B0F}" type="presParOf" srcId="{8A52AF1D-F78C-4D0D-B2FE-01A0C92658BA}" destId="{057B6A0B-84EB-48FF-832E-8437A8A9F201}" srcOrd="0" destOrd="0" presId="urn:microsoft.com/office/officeart/2005/8/layout/orgChart1"/>
    <dgm:cxn modelId="{6F46D02D-EFB0-41BC-82C9-B78F45C87332}" type="presParOf" srcId="{8A52AF1D-F78C-4D0D-B2FE-01A0C92658BA}" destId="{FF88D2A4-A280-4F01-AD93-D0C824E87600}" srcOrd="1" destOrd="0" presId="urn:microsoft.com/office/officeart/2005/8/layout/orgChart1"/>
    <dgm:cxn modelId="{697A5E29-74E6-440D-94DB-8F029386E68C}" type="presParOf" srcId="{CC9C9C1E-42F0-4A0C-B2B9-0DEFD7DB6CCC}" destId="{56035D3E-4973-4373-8B9E-E983784E6714}" srcOrd="1" destOrd="0" presId="urn:microsoft.com/office/officeart/2005/8/layout/orgChart1"/>
    <dgm:cxn modelId="{14B8077C-4A7C-43D5-8FD7-36CA211A5C5D}" type="presParOf" srcId="{CC9C9C1E-42F0-4A0C-B2B9-0DEFD7DB6CCC}" destId="{1A0752FD-AB19-49F3-A08C-1A7F2A1E56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9B4A36-B82C-4CC0-8025-DD289F57117E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336CF3-2C09-4ACF-9F6A-05D2F167AF89}">
      <dgm:prSet/>
      <dgm:spPr>
        <a:solidFill>
          <a:srgbClr val="0070C0"/>
        </a:solidFill>
      </dgm:spPr>
      <dgm:t>
        <a:bodyPr/>
        <a:lstStyle/>
        <a:p>
          <a:r>
            <a:rPr lang="en-CA" b="1" i="1" dirty="0"/>
            <a:t>Acts 1A. After the Ascension :15;</a:t>
          </a:r>
          <a:endParaRPr lang="en-US" dirty="0"/>
        </a:p>
      </dgm:t>
    </dgm:pt>
    <dgm:pt modelId="{18F199EE-A2F4-4625-B337-7387C1CBEECE}" type="parTrans" cxnId="{F8DF6541-8727-406A-8597-C3A0D320AA39}">
      <dgm:prSet/>
      <dgm:spPr/>
      <dgm:t>
        <a:bodyPr/>
        <a:lstStyle/>
        <a:p>
          <a:endParaRPr lang="en-US"/>
        </a:p>
      </dgm:t>
    </dgm:pt>
    <dgm:pt modelId="{71B78558-ED46-4393-8163-9D102F71D8AE}" type="sibTrans" cxnId="{F8DF6541-8727-406A-8597-C3A0D320AA39}">
      <dgm:prSet/>
      <dgm:spPr/>
      <dgm:t>
        <a:bodyPr/>
        <a:lstStyle/>
        <a:p>
          <a:endParaRPr lang="en-US"/>
        </a:p>
      </dgm:t>
    </dgm:pt>
    <dgm:pt modelId="{F1293587-7A43-4F65-A4CB-BA7AC8D66963}" type="pres">
      <dgm:prSet presAssocID="{B49B4A36-B82C-4CC0-8025-DD289F5711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9C9C1E-42F0-4A0C-B2B9-0DEFD7DB6CCC}" type="pres">
      <dgm:prSet presAssocID="{3D336CF3-2C09-4ACF-9F6A-05D2F167AF89}" presName="hierRoot1" presStyleCnt="0">
        <dgm:presLayoutVars>
          <dgm:hierBranch val="init"/>
        </dgm:presLayoutVars>
      </dgm:prSet>
      <dgm:spPr/>
    </dgm:pt>
    <dgm:pt modelId="{8A52AF1D-F78C-4D0D-B2FE-01A0C92658BA}" type="pres">
      <dgm:prSet presAssocID="{3D336CF3-2C09-4ACF-9F6A-05D2F167AF89}" presName="rootComposite1" presStyleCnt="0"/>
      <dgm:spPr/>
    </dgm:pt>
    <dgm:pt modelId="{057B6A0B-84EB-48FF-832E-8437A8A9F201}" type="pres">
      <dgm:prSet presAssocID="{3D336CF3-2C09-4ACF-9F6A-05D2F167AF89}" presName="rootText1" presStyleLbl="node0" presStyleIdx="0" presStyleCnt="1">
        <dgm:presLayoutVars>
          <dgm:chPref val="3"/>
        </dgm:presLayoutVars>
      </dgm:prSet>
      <dgm:spPr/>
    </dgm:pt>
    <dgm:pt modelId="{FF88D2A4-A280-4F01-AD93-D0C824E87600}" type="pres">
      <dgm:prSet presAssocID="{3D336CF3-2C09-4ACF-9F6A-05D2F167AF89}" presName="rootConnector1" presStyleLbl="node1" presStyleIdx="0" presStyleCnt="0"/>
      <dgm:spPr/>
    </dgm:pt>
    <dgm:pt modelId="{56035D3E-4973-4373-8B9E-E983784E6714}" type="pres">
      <dgm:prSet presAssocID="{3D336CF3-2C09-4ACF-9F6A-05D2F167AF89}" presName="hierChild2" presStyleCnt="0"/>
      <dgm:spPr/>
    </dgm:pt>
    <dgm:pt modelId="{1A0752FD-AB19-49F3-A08C-1A7F2A1E562A}" type="pres">
      <dgm:prSet presAssocID="{3D336CF3-2C09-4ACF-9F6A-05D2F167AF89}" presName="hierChild3" presStyleCnt="0"/>
      <dgm:spPr/>
    </dgm:pt>
  </dgm:ptLst>
  <dgm:cxnLst>
    <dgm:cxn modelId="{4F7BF726-4584-4D9E-80F0-1D520C96D399}" type="presOf" srcId="{B49B4A36-B82C-4CC0-8025-DD289F57117E}" destId="{F1293587-7A43-4F65-A4CB-BA7AC8D66963}" srcOrd="0" destOrd="0" presId="urn:microsoft.com/office/officeart/2005/8/layout/orgChart1"/>
    <dgm:cxn modelId="{F71C5A2F-CC52-4626-BC41-97CE277C4055}" type="presOf" srcId="{3D336CF3-2C09-4ACF-9F6A-05D2F167AF89}" destId="{FF88D2A4-A280-4F01-AD93-D0C824E87600}" srcOrd="1" destOrd="0" presId="urn:microsoft.com/office/officeart/2005/8/layout/orgChart1"/>
    <dgm:cxn modelId="{F8DF6541-8727-406A-8597-C3A0D320AA39}" srcId="{B49B4A36-B82C-4CC0-8025-DD289F57117E}" destId="{3D336CF3-2C09-4ACF-9F6A-05D2F167AF89}" srcOrd="0" destOrd="0" parTransId="{18F199EE-A2F4-4625-B337-7387C1CBEECE}" sibTransId="{71B78558-ED46-4393-8163-9D102F71D8AE}"/>
    <dgm:cxn modelId="{5B4C4CEC-5D59-43E0-8722-5E5A841CE4F9}" type="presOf" srcId="{3D336CF3-2C09-4ACF-9F6A-05D2F167AF89}" destId="{057B6A0B-84EB-48FF-832E-8437A8A9F201}" srcOrd="0" destOrd="0" presId="urn:microsoft.com/office/officeart/2005/8/layout/orgChart1"/>
    <dgm:cxn modelId="{F361AC31-1592-4C81-A8CA-486F09577C29}" type="presParOf" srcId="{F1293587-7A43-4F65-A4CB-BA7AC8D66963}" destId="{CC9C9C1E-42F0-4A0C-B2B9-0DEFD7DB6CCC}" srcOrd="0" destOrd="0" presId="urn:microsoft.com/office/officeart/2005/8/layout/orgChart1"/>
    <dgm:cxn modelId="{CD46CC81-9C39-48EA-AA5B-5F735211C0CB}" type="presParOf" srcId="{CC9C9C1E-42F0-4A0C-B2B9-0DEFD7DB6CCC}" destId="{8A52AF1D-F78C-4D0D-B2FE-01A0C92658BA}" srcOrd="0" destOrd="0" presId="urn:microsoft.com/office/officeart/2005/8/layout/orgChart1"/>
    <dgm:cxn modelId="{84996C6A-D540-459B-BACF-225D41B12B0F}" type="presParOf" srcId="{8A52AF1D-F78C-4D0D-B2FE-01A0C92658BA}" destId="{057B6A0B-84EB-48FF-832E-8437A8A9F201}" srcOrd="0" destOrd="0" presId="urn:microsoft.com/office/officeart/2005/8/layout/orgChart1"/>
    <dgm:cxn modelId="{6F46D02D-EFB0-41BC-82C9-B78F45C87332}" type="presParOf" srcId="{8A52AF1D-F78C-4D0D-B2FE-01A0C92658BA}" destId="{FF88D2A4-A280-4F01-AD93-D0C824E87600}" srcOrd="1" destOrd="0" presId="urn:microsoft.com/office/officeart/2005/8/layout/orgChart1"/>
    <dgm:cxn modelId="{697A5E29-74E6-440D-94DB-8F029386E68C}" type="presParOf" srcId="{CC9C9C1E-42F0-4A0C-B2B9-0DEFD7DB6CCC}" destId="{56035D3E-4973-4373-8B9E-E983784E6714}" srcOrd="1" destOrd="0" presId="urn:microsoft.com/office/officeart/2005/8/layout/orgChart1"/>
    <dgm:cxn modelId="{14B8077C-4A7C-43D5-8FD7-36CA211A5C5D}" type="presParOf" srcId="{CC9C9C1E-42F0-4A0C-B2B9-0DEFD7DB6CCC}" destId="{1A0752FD-AB19-49F3-A08C-1A7F2A1E56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9B4A36-B82C-4CC0-8025-DD289F57117E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336CF3-2C09-4ACF-9F6A-05D2F167AF89}">
      <dgm:prSet/>
      <dgm:spPr>
        <a:solidFill>
          <a:srgbClr val="0070C0"/>
        </a:solidFill>
      </dgm:spPr>
      <dgm:t>
        <a:bodyPr/>
        <a:lstStyle/>
        <a:p>
          <a:r>
            <a:rPr lang="en-CA" b="1" i="1" dirty="0"/>
            <a:t>Acts 1A. After the Ascension :15;</a:t>
          </a:r>
          <a:endParaRPr lang="en-US" dirty="0"/>
        </a:p>
      </dgm:t>
    </dgm:pt>
    <dgm:pt modelId="{18F199EE-A2F4-4625-B337-7387C1CBEECE}" type="parTrans" cxnId="{F8DF6541-8727-406A-8597-C3A0D320AA39}">
      <dgm:prSet/>
      <dgm:spPr/>
      <dgm:t>
        <a:bodyPr/>
        <a:lstStyle/>
        <a:p>
          <a:endParaRPr lang="en-US"/>
        </a:p>
      </dgm:t>
    </dgm:pt>
    <dgm:pt modelId="{71B78558-ED46-4393-8163-9D102F71D8AE}" type="sibTrans" cxnId="{F8DF6541-8727-406A-8597-C3A0D320AA39}">
      <dgm:prSet/>
      <dgm:spPr/>
      <dgm:t>
        <a:bodyPr/>
        <a:lstStyle/>
        <a:p>
          <a:endParaRPr lang="en-US"/>
        </a:p>
      </dgm:t>
    </dgm:pt>
    <dgm:pt modelId="{F1293587-7A43-4F65-A4CB-BA7AC8D66963}" type="pres">
      <dgm:prSet presAssocID="{B49B4A36-B82C-4CC0-8025-DD289F5711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9C9C1E-42F0-4A0C-B2B9-0DEFD7DB6CCC}" type="pres">
      <dgm:prSet presAssocID="{3D336CF3-2C09-4ACF-9F6A-05D2F167AF89}" presName="hierRoot1" presStyleCnt="0">
        <dgm:presLayoutVars>
          <dgm:hierBranch val="init"/>
        </dgm:presLayoutVars>
      </dgm:prSet>
      <dgm:spPr/>
    </dgm:pt>
    <dgm:pt modelId="{8A52AF1D-F78C-4D0D-B2FE-01A0C92658BA}" type="pres">
      <dgm:prSet presAssocID="{3D336CF3-2C09-4ACF-9F6A-05D2F167AF89}" presName="rootComposite1" presStyleCnt="0"/>
      <dgm:spPr/>
    </dgm:pt>
    <dgm:pt modelId="{057B6A0B-84EB-48FF-832E-8437A8A9F201}" type="pres">
      <dgm:prSet presAssocID="{3D336CF3-2C09-4ACF-9F6A-05D2F167AF89}" presName="rootText1" presStyleLbl="node0" presStyleIdx="0" presStyleCnt="1">
        <dgm:presLayoutVars>
          <dgm:chPref val="3"/>
        </dgm:presLayoutVars>
      </dgm:prSet>
      <dgm:spPr/>
    </dgm:pt>
    <dgm:pt modelId="{FF88D2A4-A280-4F01-AD93-D0C824E87600}" type="pres">
      <dgm:prSet presAssocID="{3D336CF3-2C09-4ACF-9F6A-05D2F167AF89}" presName="rootConnector1" presStyleLbl="node1" presStyleIdx="0" presStyleCnt="0"/>
      <dgm:spPr/>
    </dgm:pt>
    <dgm:pt modelId="{56035D3E-4973-4373-8B9E-E983784E6714}" type="pres">
      <dgm:prSet presAssocID="{3D336CF3-2C09-4ACF-9F6A-05D2F167AF89}" presName="hierChild2" presStyleCnt="0"/>
      <dgm:spPr/>
    </dgm:pt>
    <dgm:pt modelId="{1A0752FD-AB19-49F3-A08C-1A7F2A1E562A}" type="pres">
      <dgm:prSet presAssocID="{3D336CF3-2C09-4ACF-9F6A-05D2F167AF89}" presName="hierChild3" presStyleCnt="0"/>
      <dgm:spPr/>
    </dgm:pt>
  </dgm:ptLst>
  <dgm:cxnLst>
    <dgm:cxn modelId="{4F7BF726-4584-4D9E-80F0-1D520C96D399}" type="presOf" srcId="{B49B4A36-B82C-4CC0-8025-DD289F57117E}" destId="{F1293587-7A43-4F65-A4CB-BA7AC8D66963}" srcOrd="0" destOrd="0" presId="urn:microsoft.com/office/officeart/2005/8/layout/orgChart1"/>
    <dgm:cxn modelId="{F71C5A2F-CC52-4626-BC41-97CE277C4055}" type="presOf" srcId="{3D336CF3-2C09-4ACF-9F6A-05D2F167AF89}" destId="{FF88D2A4-A280-4F01-AD93-D0C824E87600}" srcOrd="1" destOrd="0" presId="urn:microsoft.com/office/officeart/2005/8/layout/orgChart1"/>
    <dgm:cxn modelId="{F8DF6541-8727-406A-8597-C3A0D320AA39}" srcId="{B49B4A36-B82C-4CC0-8025-DD289F57117E}" destId="{3D336CF3-2C09-4ACF-9F6A-05D2F167AF89}" srcOrd="0" destOrd="0" parTransId="{18F199EE-A2F4-4625-B337-7387C1CBEECE}" sibTransId="{71B78558-ED46-4393-8163-9D102F71D8AE}"/>
    <dgm:cxn modelId="{5B4C4CEC-5D59-43E0-8722-5E5A841CE4F9}" type="presOf" srcId="{3D336CF3-2C09-4ACF-9F6A-05D2F167AF89}" destId="{057B6A0B-84EB-48FF-832E-8437A8A9F201}" srcOrd="0" destOrd="0" presId="urn:microsoft.com/office/officeart/2005/8/layout/orgChart1"/>
    <dgm:cxn modelId="{F361AC31-1592-4C81-A8CA-486F09577C29}" type="presParOf" srcId="{F1293587-7A43-4F65-A4CB-BA7AC8D66963}" destId="{CC9C9C1E-42F0-4A0C-B2B9-0DEFD7DB6CCC}" srcOrd="0" destOrd="0" presId="urn:microsoft.com/office/officeart/2005/8/layout/orgChart1"/>
    <dgm:cxn modelId="{CD46CC81-9C39-48EA-AA5B-5F735211C0CB}" type="presParOf" srcId="{CC9C9C1E-42F0-4A0C-B2B9-0DEFD7DB6CCC}" destId="{8A52AF1D-F78C-4D0D-B2FE-01A0C92658BA}" srcOrd="0" destOrd="0" presId="urn:microsoft.com/office/officeart/2005/8/layout/orgChart1"/>
    <dgm:cxn modelId="{84996C6A-D540-459B-BACF-225D41B12B0F}" type="presParOf" srcId="{8A52AF1D-F78C-4D0D-B2FE-01A0C92658BA}" destId="{057B6A0B-84EB-48FF-832E-8437A8A9F201}" srcOrd="0" destOrd="0" presId="urn:microsoft.com/office/officeart/2005/8/layout/orgChart1"/>
    <dgm:cxn modelId="{6F46D02D-EFB0-41BC-82C9-B78F45C87332}" type="presParOf" srcId="{8A52AF1D-F78C-4D0D-B2FE-01A0C92658BA}" destId="{FF88D2A4-A280-4F01-AD93-D0C824E87600}" srcOrd="1" destOrd="0" presId="urn:microsoft.com/office/officeart/2005/8/layout/orgChart1"/>
    <dgm:cxn modelId="{697A5E29-74E6-440D-94DB-8F029386E68C}" type="presParOf" srcId="{CC9C9C1E-42F0-4A0C-B2B9-0DEFD7DB6CCC}" destId="{56035D3E-4973-4373-8B9E-E983784E6714}" srcOrd="1" destOrd="0" presId="urn:microsoft.com/office/officeart/2005/8/layout/orgChart1"/>
    <dgm:cxn modelId="{14B8077C-4A7C-43D5-8FD7-36CA211A5C5D}" type="presParOf" srcId="{CC9C9C1E-42F0-4A0C-B2B9-0DEFD7DB6CCC}" destId="{1A0752FD-AB19-49F3-A08C-1A7F2A1E56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9B4A36-B82C-4CC0-8025-DD289F57117E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336CF3-2C09-4ACF-9F6A-05D2F167AF89}">
      <dgm:prSet/>
      <dgm:spPr/>
      <dgm:t>
        <a:bodyPr/>
        <a:lstStyle/>
        <a:p>
          <a:r>
            <a:rPr lang="en-CA" b="1" i="1" dirty="0"/>
            <a:t>A. Communication (Acts 2:14ff) -</a:t>
          </a:r>
          <a:endParaRPr lang="en-US" dirty="0"/>
        </a:p>
      </dgm:t>
    </dgm:pt>
    <dgm:pt modelId="{18F199EE-A2F4-4625-B337-7387C1CBEECE}" type="parTrans" cxnId="{F8DF6541-8727-406A-8597-C3A0D320AA39}">
      <dgm:prSet/>
      <dgm:spPr/>
      <dgm:t>
        <a:bodyPr/>
        <a:lstStyle/>
        <a:p>
          <a:endParaRPr lang="en-US"/>
        </a:p>
      </dgm:t>
    </dgm:pt>
    <dgm:pt modelId="{71B78558-ED46-4393-8163-9D102F71D8AE}" type="sibTrans" cxnId="{F8DF6541-8727-406A-8597-C3A0D320AA39}">
      <dgm:prSet/>
      <dgm:spPr/>
      <dgm:t>
        <a:bodyPr/>
        <a:lstStyle/>
        <a:p>
          <a:endParaRPr lang="en-US"/>
        </a:p>
      </dgm:t>
    </dgm:pt>
    <dgm:pt modelId="{1F221EB2-E4F5-4C95-953C-39E6786E88F6}">
      <dgm:prSet/>
      <dgm:spPr/>
      <dgm:t>
        <a:bodyPr/>
        <a:lstStyle/>
        <a:p>
          <a:r>
            <a:rPr lang="en-CA" b="1" i="1" dirty="0"/>
            <a:t>B. Conviction (Acts 2:37) - Acts 2:37; Acts 2:12</a:t>
          </a:r>
          <a:endParaRPr lang="en-US" dirty="0"/>
        </a:p>
      </dgm:t>
    </dgm:pt>
    <dgm:pt modelId="{8A935B56-2F9E-4517-838D-103BFDBE5676}" type="parTrans" cxnId="{5EF7FFCD-FDF6-43E5-AC74-DEB239C93B57}">
      <dgm:prSet/>
      <dgm:spPr/>
      <dgm:t>
        <a:bodyPr/>
        <a:lstStyle/>
        <a:p>
          <a:endParaRPr lang="en-US"/>
        </a:p>
      </dgm:t>
    </dgm:pt>
    <dgm:pt modelId="{0973A5CA-127B-41C2-9581-8EDD3EF65789}" type="sibTrans" cxnId="{5EF7FFCD-FDF6-43E5-AC74-DEB239C93B57}">
      <dgm:prSet/>
      <dgm:spPr/>
      <dgm:t>
        <a:bodyPr/>
        <a:lstStyle/>
        <a:p>
          <a:endParaRPr lang="en-US"/>
        </a:p>
      </dgm:t>
    </dgm:pt>
    <dgm:pt modelId="{9338FBF8-FA12-4AF4-8B9C-3FAB21F17CAB}">
      <dgm:prSet/>
      <dgm:spPr/>
      <dgm:t>
        <a:bodyPr/>
        <a:lstStyle/>
        <a:p>
          <a:r>
            <a:rPr lang="en-CA" b="1" i="1" dirty="0"/>
            <a:t>C. Confession (Acts 2:38) - Acts 3:19-21; Psalm 86:5; Joel 2:12,13</a:t>
          </a:r>
          <a:endParaRPr lang="en-US" dirty="0"/>
        </a:p>
      </dgm:t>
    </dgm:pt>
    <dgm:pt modelId="{CA2DC68E-FB72-4D59-A847-24D18D9401FB}" type="parTrans" cxnId="{5F3DA65F-AE3E-4ED8-9A9E-3AD39EE09218}">
      <dgm:prSet/>
      <dgm:spPr/>
      <dgm:t>
        <a:bodyPr/>
        <a:lstStyle/>
        <a:p>
          <a:endParaRPr lang="en-US"/>
        </a:p>
      </dgm:t>
    </dgm:pt>
    <dgm:pt modelId="{A0C855F5-13BF-4D41-BF8E-C82D55B95420}" type="sibTrans" cxnId="{5F3DA65F-AE3E-4ED8-9A9E-3AD39EE09218}">
      <dgm:prSet/>
      <dgm:spPr/>
      <dgm:t>
        <a:bodyPr/>
        <a:lstStyle/>
        <a:p>
          <a:endParaRPr lang="en-US"/>
        </a:p>
      </dgm:t>
    </dgm:pt>
    <dgm:pt modelId="{9DF53B81-35A2-4777-A810-05113E765309}" type="pres">
      <dgm:prSet presAssocID="{B49B4A36-B82C-4CC0-8025-DD289F5711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67E927-BAEE-4EAD-8958-4AAFA22EF749}" type="pres">
      <dgm:prSet presAssocID="{3D336CF3-2C09-4ACF-9F6A-05D2F167AF89}" presName="hierRoot1" presStyleCnt="0">
        <dgm:presLayoutVars>
          <dgm:hierBranch val="init"/>
        </dgm:presLayoutVars>
      </dgm:prSet>
      <dgm:spPr/>
    </dgm:pt>
    <dgm:pt modelId="{E649B03A-4D06-4845-B1D7-C4C1304D8B69}" type="pres">
      <dgm:prSet presAssocID="{3D336CF3-2C09-4ACF-9F6A-05D2F167AF89}" presName="rootComposite1" presStyleCnt="0"/>
      <dgm:spPr/>
    </dgm:pt>
    <dgm:pt modelId="{D459DC2E-3CBC-46EC-A6B6-C47D71F30DC6}" type="pres">
      <dgm:prSet presAssocID="{3D336CF3-2C09-4ACF-9F6A-05D2F167AF89}" presName="rootText1" presStyleLbl="node0" presStyleIdx="0" presStyleCnt="3" custScaleX="417853" custScaleY="692573" custLinFactY="-300000" custLinFactNeighborX="-211" custLinFactNeighborY="-369698">
        <dgm:presLayoutVars>
          <dgm:chPref val="3"/>
        </dgm:presLayoutVars>
      </dgm:prSet>
      <dgm:spPr/>
    </dgm:pt>
    <dgm:pt modelId="{5186FCC5-B0F7-4CAA-8559-1ED9F62F4024}" type="pres">
      <dgm:prSet presAssocID="{3D336CF3-2C09-4ACF-9F6A-05D2F167AF89}" presName="rootConnector1" presStyleLbl="node1" presStyleIdx="0" presStyleCnt="0"/>
      <dgm:spPr/>
    </dgm:pt>
    <dgm:pt modelId="{A867D02A-5EDD-47B3-9A59-4C601B272474}" type="pres">
      <dgm:prSet presAssocID="{3D336CF3-2C09-4ACF-9F6A-05D2F167AF89}" presName="hierChild2" presStyleCnt="0"/>
      <dgm:spPr/>
    </dgm:pt>
    <dgm:pt modelId="{C9FED410-EEFC-4FDE-B8CA-ACDC6D2E1BE0}" type="pres">
      <dgm:prSet presAssocID="{3D336CF3-2C09-4ACF-9F6A-05D2F167AF89}" presName="hierChild3" presStyleCnt="0"/>
      <dgm:spPr/>
    </dgm:pt>
    <dgm:pt modelId="{7B617858-7C48-44D7-A9F6-9719E0AF0751}" type="pres">
      <dgm:prSet presAssocID="{1F221EB2-E4F5-4C95-953C-39E6786E88F6}" presName="hierRoot1" presStyleCnt="0">
        <dgm:presLayoutVars>
          <dgm:hierBranch val="init"/>
        </dgm:presLayoutVars>
      </dgm:prSet>
      <dgm:spPr/>
    </dgm:pt>
    <dgm:pt modelId="{A3525C37-F7BA-47E9-A90A-5A6A38E29CA7}" type="pres">
      <dgm:prSet presAssocID="{1F221EB2-E4F5-4C95-953C-39E6786E88F6}" presName="rootComposite1" presStyleCnt="0"/>
      <dgm:spPr/>
    </dgm:pt>
    <dgm:pt modelId="{EC8466F4-08D3-48AB-B6A6-C3B266756A6F}" type="pres">
      <dgm:prSet presAssocID="{1F221EB2-E4F5-4C95-953C-39E6786E88F6}" presName="rootText1" presStyleLbl="node0" presStyleIdx="1" presStyleCnt="3" custScaleX="436964" custScaleY="720116" custLinFactNeighborX="1217" custLinFactNeighborY="-23202">
        <dgm:presLayoutVars>
          <dgm:chPref val="3"/>
        </dgm:presLayoutVars>
      </dgm:prSet>
      <dgm:spPr/>
    </dgm:pt>
    <dgm:pt modelId="{800AA0BC-F2E8-4B86-97DD-3AF264F0DF89}" type="pres">
      <dgm:prSet presAssocID="{1F221EB2-E4F5-4C95-953C-39E6786E88F6}" presName="rootConnector1" presStyleLbl="node1" presStyleIdx="0" presStyleCnt="0"/>
      <dgm:spPr/>
    </dgm:pt>
    <dgm:pt modelId="{B0A201A3-47B4-41E5-82BB-2939F2B4872D}" type="pres">
      <dgm:prSet presAssocID="{1F221EB2-E4F5-4C95-953C-39E6786E88F6}" presName="hierChild2" presStyleCnt="0"/>
      <dgm:spPr/>
    </dgm:pt>
    <dgm:pt modelId="{F74510D9-7039-4E06-B73A-8EB28BFC2EB1}" type="pres">
      <dgm:prSet presAssocID="{1F221EB2-E4F5-4C95-953C-39E6786E88F6}" presName="hierChild3" presStyleCnt="0"/>
      <dgm:spPr/>
    </dgm:pt>
    <dgm:pt modelId="{4E401073-F92E-480E-A2EF-ACDE969C06E6}" type="pres">
      <dgm:prSet presAssocID="{9338FBF8-FA12-4AF4-8B9C-3FAB21F17CAB}" presName="hierRoot1" presStyleCnt="0">
        <dgm:presLayoutVars>
          <dgm:hierBranch val="init"/>
        </dgm:presLayoutVars>
      </dgm:prSet>
      <dgm:spPr/>
    </dgm:pt>
    <dgm:pt modelId="{804F1B2A-66C6-4EAD-8161-AD2D920A0574}" type="pres">
      <dgm:prSet presAssocID="{9338FBF8-FA12-4AF4-8B9C-3FAB21F17CAB}" presName="rootComposite1" presStyleCnt="0"/>
      <dgm:spPr/>
    </dgm:pt>
    <dgm:pt modelId="{B9557FB9-DF8F-4C47-9BC3-2370B9A4AFFA}" type="pres">
      <dgm:prSet presAssocID="{9338FBF8-FA12-4AF4-8B9C-3FAB21F17CAB}" presName="rootText1" presStyleLbl="node0" presStyleIdx="2" presStyleCnt="3" custScaleX="405086" custScaleY="754719" custLinFactY="300000" custLinFactNeighborX="12572" custLinFactNeighborY="354635">
        <dgm:presLayoutVars>
          <dgm:chPref val="3"/>
        </dgm:presLayoutVars>
      </dgm:prSet>
      <dgm:spPr/>
    </dgm:pt>
    <dgm:pt modelId="{046B3447-CA32-48D6-8350-86009148DE9A}" type="pres">
      <dgm:prSet presAssocID="{9338FBF8-FA12-4AF4-8B9C-3FAB21F17CAB}" presName="rootConnector1" presStyleLbl="node1" presStyleIdx="0" presStyleCnt="0"/>
      <dgm:spPr/>
    </dgm:pt>
    <dgm:pt modelId="{4ED16F3B-F520-4A98-9C6C-CCC9598CFF20}" type="pres">
      <dgm:prSet presAssocID="{9338FBF8-FA12-4AF4-8B9C-3FAB21F17CAB}" presName="hierChild2" presStyleCnt="0"/>
      <dgm:spPr/>
    </dgm:pt>
    <dgm:pt modelId="{DD2DE571-F4A7-4CC5-AA4B-1CBA44CE9949}" type="pres">
      <dgm:prSet presAssocID="{9338FBF8-FA12-4AF4-8B9C-3FAB21F17CAB}" presName="hierChild3" presStyleCnt="0"/>
      <dgm:spPr/>
    </dgm:pt>
  </dgm:ptLst>
  <dgm:cxnLst>
    <dgm:cxn modelId="{AD6F8B0E-9A81-4DB7-9F45-97EC21D40AF1}" type="presOf" srcId="{1F221EB2-E4F5-4C95-953C-39E6786E88F6}" destId="{800AA0BC-F2E8-4B86-97DD-3AF264F0DF89}" srcOrd="1" destOrd="0" presId="urn:microsoft.com/office/officeart/2005/8/layout/orgChart1"/>
    <dgm:cxn modelId="{3BA67B28-ADB0-4150-93B1-92758E690133}" type="presOf" srcId="{3D336CF3-2C09-4ACF-9F6A-05D2F167AF89}" destId="{5186FCC5-B0F7-4CAA-8559-1ED9F62F4024}" srcOrd="1" destOrd="0" presId="urn:microsoft.com/office/officeart/2005/8/layout/orgChart1"/>
    <dgm:cxn modelId="{CE1A5C3F-EC9C-4F5F-8596-A4C6707D84D9}" type="presOf" srcId="{B49B4A36-B82C-4CC0-8025-DD289F57117E}" destId="{9DF53B81-35A2-4777-A810-05113E765309}" srcOrd="0" destOrd="0" presId="urn:microsoft.com/office/officeart/2005/8/layout/orgChart1"/>
    <dgm:cxn modelId="{5F3DA65F-AE3E-4ED8-9A9E-3AD39EE09218}" srcId="{B49B4A36-B82C-4CC0-8025-DD289F57117E}" destId="{9338FBF8-FA12-4AF4-8B9C-3FAB21F17CAB}" srcOrd="2" destOrd="0" parTransId="{CA2DC68E-FB72-4D59-A847-24D18D9401FB}" sibTransId="{A0C855F5-13BF-4D41-BF8E-C82D55B95420}"/>
    <dgm:cxn modelId="{F8DF6541-8727-406A-8597-C3A0D320AA39}" srcId="{B49B4A36-B82C-4CC0-8025-DD289F57117E}" destId="{3D336CF3-2C09-4ACF-9F6A-05D2F167AF89}" srcOrd="0" destOrd="0" parTransId="{18F199EE-A2F4-4625-B337-7387C1CBEECE}" sibTransId="{71B78558-ED46-4393-8163-9D102F71D8AE}"/>
    <dgm:cxn modelId="{193850A0-8103-4634-8D81-742C90E834D7}" type="presOf" srcId="{1F221EB2-E4F5-4C95-953C-39E6786E88F6}" destId="{EC8466F4-08D3-48AB-B6A6-C3B266756A6F}" srcOrd="0" destOrd="0" presId="urn:microsoft.com/office/officeart/2005/8/layout/orgChart1"/>
    <dgm:cxn modelId="{E18E01AA-B477-4894-B8C1-9D3C2453699D}" type="presOf" srcId="{9338FBF8-FA12-4AF4-8B9C-3FAB21F17CAB}" destId="{B9557FB9-DF8F-4C47-9BC3-2370B9A4AFFA}" srcOrd="0" destOrd="0" presId="urn:microsoft.com/office/officeart/2005/8/layout/orgChart1"/>
    <dgm:cxn modelId="{1C07CBB7-B36F-46A0-AA6A-C984A1473546}" type="presOf" srcId="{3D336CF3-2C09-4ACF-9F6A-05D2F167AF89}" destId="{D459DC2E-3CBC-46EC-A6B6-C47D71F30DC6}" srcOrd="0" destOrd="0" presId="urn:microsoft.com/office/officeart/2005/8/layout/orgChart1"/>
    <dgm:cxn modelId="{5EF7FFCD-FDF6-43E5-AC74-DEB239C93B57}" srcId="{B49B4A36-B82C-4CC0-8025-DD289F57117E}" destId="{1F221EB2-E4F5-4C95-953C-39E6786E88F6}" srcOrd="1" destOrd="0" parTransId="{8A935B56-2F9E-4517-838D-103BFDBE5676}" sibTransId="{0973A5CA-127B-41C2-9581-8EDD3EF65789}"/>
    <dgm:cxn modelId="{31D327E5-20B5-4782-AC3A-453A8D1E5C7C}" type="presOf" srcId="{9338FBF8-FA12-4AF4-8B9C-3FAB21F17CAB}" destId="{046B3447-CA32-48D6-8350-86009148DE9A}" srcOrd="1" destOrd="0" presId="urn:microsoft.com/office/officeart/2005/8/layout/orgChart1"/>
    <dgm:cxn modelId="{56B043BB-2CF8-4591-A151-69F2A1DF316C}" type="presParOf" srcId="{9DF53B81-35A2-4777-A810-05113E765309}" destId="{4367E927-BAEE-4EAD-8958-4AAFA22EF749}" srcOrd="0" destOrd="0" presId="urn:microsoft.com/office/officeart/2005/8/layout/orgChart1"/>
    <dgm:cxn modelId="{8A8F5FA8-ADF8-414C-9186-AAEE297D1CCC}" type="presParOf" srcId="{4367E927-BAEE-4EAD-8958-4AAFA22EF749}" destId="{E649B03A-4D06-4845-B1D7-C4C1304D8B69}" srcOrd="0" destOrd="0" presId="urn:microsoft.com/office/officeart/2005/8/layout/orgChart1"/>
    <dgm:cxn modelId="{D3313452-2D74-4813-B054-ED14B9CD5D21}" type="presParOf" srcId="{E649B03A-4D06-4845-B1D7-C4C1304D8B69}" destId="{D459DC2E-3CBC-46EC-A6B6-C47D71F30DC6}" srcOrd="0" destOrd="0" presId="urn:microsoft.com/office/officeart/2005/8/layout/orgChart1"/>
    <dgm:cxn modelId="{8629663F-532B-4E4B-A1FA-213B24C5776A}" type="presParOf" srcId="{E649B03A-4D06-4845-B1D7-C4C1304D8B69}" destId="{5186FCC5-B0F7-4CAA-8559-1ED9F62F4024}" srcOrd="1" destOrd="0" presId="urn:microsoft.com/office/officeart/2005/8/layout/orgChart1"/>
    <dgm:cxn modelId="{214BA375-B4DA-4C36-8130-5E40AB2E6C12}" type="presParOf" srcId="{4367E927-BAEE-4EAD-8958-4AAFA22EF749}" destId="{A867D02A-5EDD-47B3-9A59-4C601B272474}" srcOrd="1" destOrd="0" presId="urn:microsoft.com/office/officeart/2005/8/layout/orgChart1"/>
    <dgm:cxn modelId="{9BCA43D5-CF4D-40EA-B09E-69D2E20A4D4B}" type="presParOf" srcId="{4367E927-BAEE-4EAD-8958-4AAFA22EF749}" destId="{C9FED410-EEFC-4FDE-B8CA-ACDC6D2E1BE0}" srcOrd="2" destOrd="0" presId="urn:microsoft.com/office/officeart/2005/8/layout/orgChart1"/>
    <dgm:cxn modelId="{58D4E87F-C740-4B26-B21E-6EE279D9C265}" type="presParOf" srcId="{9DF53B81-35A2-4777-A810-05113E765309}" destId="{7B617858-7C48-44D7-A9F6-9719E0AF0751}" srcOrd="1" destOrd="0" presId="urn:microsoft.com/office/officeart/2005/8/layout/orgChart1"/>
    <dgm:cxn modelId="{2BB03E76-48AE-4B7D-989F-81AEEDC28E72}" type="presParOf" srcId="{7B617858-7C48-44D7-A9F6-9719E0AF0751}" destId="{A3525C37-F7BA-47E9-A90A-5A6A38E29CA7}" srcOrd="0" destOrd="0" presId="urn:microsoft.com/office/officeart/2005/8/layout/orgChart1"/>
    <dgm:cxn modelId="{48C7E370-D3B5-47A4-9839-B7481247CDB0}" type="presParOf" srcId="{A3525C37-F7BA-47E9-A90A-5A6A38E29CA7}" destId="{EC8466F4-08D3-48AB-B6A6-C3B266756A6F}" srcOrd="0" destOrd="0" presId="urn:microsoft.com/office/officeart/2005/8/layout/orgChart1"/>
    <dgm:cxn modelId="{B5833C95-5B21-4EE1-ABF9-AEC6946858FC}" type="presParOf" srcId="{A3525C37-F7BA-47E9-A90A-5A6A38E29CA7}" destId="{800AA0BC-F2E8-4B86-97DD-3AF264F0DF89}" srcOrd="1" destOrd="0" presId="urn:microsoft.com/office/officeart/2005/8/layout/orgChart1"/>
    <dgm:cxn modelId="{2010D8C6-D8F1-4B4C-B6EA-3E290325B436}" type="presParOf" srcId="{7B617858-7C48-44D7-A9F6-9719E0AF0751}" destId="{B0A201A3-47B4-41E5-82BB-2939F2B4872D}" srcOrd="1" destOrd="0" presId="urn:microsoft.com/office/officeart/2005/8/layout/orgChart1"/>
    <dgm:cxn modelId="{86C7DCAB-7415-47C6-A485-6BBB45DFAEDB}" type="presParOf" srcId="{7B617858-7C48-44D7-A9F6-9719E0AF0751}" destId="{F74510D9-7039-4E06-B73A-8EB28BFC2EB1}" srcOrd="2" destOrd="0" presId="urn:microsoft.com/office/officeart/2005/8/layout/orgChart1"/>
    <dgm:cxn modelId="{D193CC5A-49FB-4E38-AD06-F319272AD101}" type="presParOf" srcId="{9DF53B81-35A2-4777-A810-05113E765309}" destId="{4E401073-F92E-480E-A2EF-ACDE969C06E6}" srcOrd="2" destOrd="0" presId="urn:microsoft.com/office/officeart/2005/8/layout/orgChart1"/>
    <dgm:cxn modelId="{7FDF05E6-65A7-416B-90BB-C53674A6613A}" type="presParOf" srcId="{4E401073-F92E-480E-A2EF-ACDE969C06E6}" destId="{804F1B2A-66C6-4EAD-8161-AD2D920A0574}" srcOrd="0" destOrd="0" presId="urn:microsoft.com/office/officeart/2005/8/layout/orgChart1"/>
    <dgm:cxn modelId="{CBE47671-2782-42A3-AD0F-0B45DACB043A}" type="presParOf" srcId="{804F1B2A-66C6-4EAD-8161-AD2D920A0574}" destId="{B9557FB9-DF8F-4C47-9BC3-2370B9A4AFFA}" srcOrd="0" destOrd="0" presId="urn:microsoft.com/office/officeart/2005/8/layout/orgChart1"/>
    <dgm:cxn modelId="{020E4E09-47FD-4E52-B991-3B3F12C4E5BD}" type="presParOf" srcId="{804F1B2A-66C6-4EAD-8161-AD2D920A0574}" destId="{046B3447-CA32-48D6-8350-86009148DE9A}" srcOrd="1" destOrd="0" presId="urn:microsoft.com/office/officeart/2005/8/layout/orgChart1"/>
    <dgm:cxn modelId="{C568DA98-EBB1-4D8D-A44E-B31C2DC564EF}" type="presParOf" srcId="{4E401073-F92E-480E-A2EF-ACDE969C06E6}" destId="{4ED16F3B-F520-4A98-9C6C-CCC9598CFF20}" srcOrd="1" destOrd="0" presId="urn:microsoft.com/office/officeart/2005/8/layout/orgChart1"/>
    <dgm:cxn modelId="{445D8DCE-847E-40F3-9999-6FE4F32E1737}" type="presParOf" srcId="{4E401073-F92E-480E-A2EF-ACDE969C06E6}" destId="{DD2DE571-F4A7-4CC5-AA4B-1CBA44CE99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8B080-CA74-49DE-8105-BE689DBF3D38}">
      <dsp:nvSpPr>
        <dsp:cNvPr id="0" name=""/>
        <dsp:cNvSpPr/>
      </dsp:nvSpPr>
      <dsp:spPr>
        <a:xfrm>
          <a:off x="0" y="0"/>
          <a:ext cx="649118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CC1700-98DF-4EDA-8624-2F3419063276}">
      <dsp:nvSpPr>
        <dsp:cNvPr id="0" name=""/>
        <dsp:cNvSpPr/>
      </dsp:nvSpPr>
      <dsp:spPr>
        <a:xfrm>
          <a:off x="0" y="0"/>
          <a:ext cx="6491184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900" b="1" i="1" kern="1200"/>
            <a:t>Acts 1:15;</a:t>
          </a:r>
          <a:endParaRPr lang="en-US" sz="5900" kern="1200"/>
        </a:p>
      </dsp:txBody>
      <dsp:txXfrm>
        <a:off x="0" y="0"/>
        <a:ext cx="6491184" cy="1276350"/>
      </dsp:txXfrm>
    </dsp:sp>
    <dsp:sp modelId="{5A33BFEF-0F80-4C05-AB43-6E6C55218434}">
      <dsp:nvSpPr>
        <dsp:cNvPr id="0" name=""/>
        <dsp:cNvSpPr/>
      </dsp:nvSpPr>
      <dsp:spPr>
        <a:xfrm>
          <a:off x="0" y="1276350"/>
          <a:ext cx="649118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9F5F9B-58C9-424A-AC01-5299E8588805}">
      <dsp:nvSpPr>
        <dsp:cNvPr id="0" name=""/>
        <dsp:cNvSpPr/>
      </dsp:nvSpPr>
      <dsp:spPr>
        <a:xfrm>
          <a:off x="0" y="1276350"/>
          <a:ext cx="6491184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900" b="1" i="1" kern="1200"/>
            <a:t>Acts 1:13;</a:t>
          </a:r>
          <a:endParaRPr lang="en-US" sz="5900" kern="1200"/>
        </a:p>
      </dsp:txBody>
      <dsp:txXfrm>
        <a:off x="0" y="1276350"/>
        <a:ext cx="6491184" cy="1276350"/>
      </dsp:txXfrm>
    </dsp:sp>
    <dsp:sp modelId="{34B5201A-A7C7-456B-A8E5-9D7BE8B7C44D}">
      <dsp:nvSpPr>
        <dsp:cNvPr id="0" name=""/>
        <dsp:cNvSpPr/>
      </dsp:nvSpPr>
      <dsp:spPr>
        <a:xfrm>
          <a:off x="0" y="2552700"/>
          <a:ext cx="649118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AB1C61-4A56-4E22-A0BD-42DCF6535A12}">
      <dsp:nvSpPr>
        <dsp:cNvPr id="0" name=""/>
        <dsp:cNvSpPr/>
      </dsp:nvSpPr>
      <dsp:spPr>
        <a:xfrm>
          <a:off x="0" y="2552700"/>
          <a:ext cx="6491184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900" b="1" i="1" kern="1200"/>
            <a:t>Acts 1:4,5</a:t>
          </a:r>
          <a:r>
            <a:rPr lang="en-CA" sz="5900" b="1" kern="1200"/>
            <a:t>;</a:t>
          </a:r>
          <a:endParaRPr lang="en-US" sz="5900" kern="1200"/>
        </a:p>
      </dsp:txBody>
      <dsp:txXfrm>
        <a:off x="0" y="2552700"/>
        <a:ext cx="6491184" cy="1276350"/>
      </dsp:txXfrm>
    </dsp:sp>
    <dsp:sp modelId="{D446069C-F303-4126-9020-53E2B84E97E0}">
      <dsp:nvSpPr>
        <dsp:cNvPr id="0" name=""/>
        <dsp:cNvSpPr/>
      </dsp:nvSpPr>
      <dsp:spPr>
        <a:xfrm>
          <a:off x="0" y="3829050"/>
          <a:ext cx="649118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D6F87C-5AEA-4B39-B420-0CB1740B6089}">
      <dsp:nvSpPr>
        <dsp:cNvPr id="0" name=""/>
        <dsp:cNvSpPr/>
      </dsp:nvSpPr>
      <dsp:spPr>
        <a:xfrm>
          <a:off x="0" y="3829050"/>
          <a:ext cx="6491184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900" b="1" i="1" kern="1200"/>
            <a:t>Acts 1:17-26</a:t>
          </a:r>
          <a:endParaRPr lang="en-US" sz="5900" kern="1200"/>
        </a:p>
      </dsp:txBody>
      <dsp:txXfrm>
        <a:off x="0" y="3829050"/>
        <a:ext cx="6491184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B6A0B-84EB-48FF-832E-8437A8A9F201}">
      <dsp:nvSpPr>
        <dsp:cNvPr id="0" name=""/>
        <dsp:cNvSpPr/>
      </dsp:nvSpPr>
      <dsp:spPr>
        <a:xfrm>
          <a:off x="163673" y="929"/>
          <a:ext cx="4127186" cy="2063593"/>
        </a:xfrm>
        <a:prstGeom prst="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b="1" i="1" kern="1200" dirty="0"/>
            <a:t>Acts 1A. After the Ascension :15;</a:t>
          </a:r>
          <a:endParaRPr lang="en-US" sz="4700" kern="1200" dirty="0"/>
        </a:p>
      </dsp:txBody>
      <dsp:txXfrm>
        <a:off x="163673" y="929"/>
        <a:ext cx="4127186" cy="2063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B6A0B-84EB-48FF-832E-8437A8A9F201}">
      <dsp:nvSpPr>
        <dsp:cNvPr id="0" name=""/>
        <dsp:cNvSpPr/>
      </dsp:nvSpPr>
      <dsp:spPr>
        <a:xfrm>
          <a:off x="163673" y="929"/>
          <a:ext cx="4127186" cy="2063593"/>
        </a:xfrm>
        <a:prstGeom prst="rect">
          <a:avLst/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b="1" i="1" kern="1200" dirty="0"/>
            <a:t>Acts 1A. After the Ascension :15;</a:t>
          </a:r>
          <a:endParaRPr lang="en-US" sz="4700" kern="1200" dirty="0"/>
        </a:p>
      </dsp:txBody>
      <dsp:txXfrm>
        <a:off x="163673" y="929"/>
        <a:ext cx="4127186" cy="20635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B6A0B-84EB-48FF-832E-8437A8A9F201}">
      <dsp:nvSpPr>
        <dsp:cNvPr id="0" name=""/>
        <dsp:cNvSpPr/>
      </dsp:nvSpPr>
      <dsp:spPr>
        <a:xfrm>
          <a:off x="163673" y="929"/>
          <a:ext cx="4127186" cy="2063593"/>
        </a:xfrm>
        <a:prstGeom prst="rect">
          <a:avLst/>
        </a:prstGeom>
        <a:solidFill>
          <a:srgbClr val="0070C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700" b="1" i="1" kern="1200" dirty="0"/>
            <a:t>Acts 1A. After the Ascension :15;</a:t>
          </a:r>
          <a:endParaRPr lang="en-US" sz="4700" kern="1200" dirty="0"/>
        </a:p>
      </dsp:txBody>
      <dsp:txXfrm>
        <a:off x="163673" y="929"/>
        <a:ext cx="4127186" cy="20635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9DC2E-3CBC-46EC-A6B6-C47D71F30DC6}">
      <dsp:nvSpPr>
        <dsp:cNvPr id="0" name=""/>
        <dsp:cNvSpPr/>
      </dsp:nvSpPr>
      <dsp:spPr>
        <a:xfrm>
          <a:off x="1584" y="14710"/>
          <a:ext cx="2293048" cy="190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b="1" i="1" kern="1200" dirty="0"/>
            <a:t>A. Communication (Acts 2:14ff) -</a:t>
          </a:r>
          <a:endParaRPr lang="en-US" sz="2600" kern="1200" dirty="0"/>
        </a:p>
      </dsp:txBody>
      <dsp:txXfrm>
        <a:off x="1584" y="14710"/>
        <a:ext cx="2293048" cy="1900313"/>
      </dsp:txXfrm>
    </dsp:sp>
    <dsp:sp modelId="{EC8466F4-08D3-48AB-B6A6-C3B266756A6F}">
      <dsp:nvSpPr>
        <dsp:cNvPr id="0" name=""/>
        <dsp:cNvSpPr/>
      </dsp:nvSpPr>
      <dsp:spPr>
        <a:xfrm>
          <a:off x="2417711" y="1788595"/>
          <a:ext cx="2397924" cy="19758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b="1" i="1" kern="1200" dirty="0"/>
            <a:t>B. Conviction (Acts 2:37) - Acts 2:37; Acts 2:12</a:t>
          </a:r>
          <a:endParaRPr lang="en-US" sz="2600" kern="1200" dirty="0"/>
        </a:p>
      </dsp:txBody>
      <dsp:txXfrm>
        <a:off x="2417711" y="1788595"/>
        <a:ext cx="2397924" cy="1975887"/>
      </dsp:txXfrm>
    </dsp:sp>
    <dsp:sp modelId="{B9557FB9-DF8F-4C47-9BC3-2370B9A4AFFA}">
      <dsp:nvSpPr>
        <dsp:cNvPr id="0" name=""/>
        <dsp:cNvSpPr/>
      </dsp:nvSpPr>
      <dsp:spPr>
        <a:xfrm>
          <a:off x="4926941" y="3648476"/>
          <a:ext cx="2222987" cy="2070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b="1" i="1" kern="1200" dirty="0"/>
            <a:t>C. Confession (Acts 2:38) - Acts 3:19-21; Psalm 86:5; Joel 2:12,13</a:t>
          </a:r>
          <a:endParaRPr lang="en-US" sz="2600" kern="1200" dirty="0"/>
        </a:p>
      </dsp:txBody>
      <dsp:txXfrm>
        <a:off x="4926941" y="3648476"/>
        <a:ext cx="2222987" cy="207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6/1/2018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6/1/2018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24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30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89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2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8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5958" y="-4763"/>
            <a:ext cx="5013606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638" y="1380069"/>
            <a:ext cx="8572389" cy="2616199"/>
          </a:xfrm>
        </p:spPr>
        <p:txBody>
          <a:bodyPr anchor="b">
            <a:normAutofit/>
          </a:bodyPr>
          <a:lstStyle>
            <a:lvl1pPr algn="r">
              <a:defRPr sz="5998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202" y="3996267"/>
            <a:ext cx="698582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099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023" y="5883276"/>
            <a:ext cx="4322918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1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4732865"/>
            <a:ext cx="10016102" cy="566738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391" y="932112"/>
            <a:ext cx="8223802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5" y="5299603"/>
            <a:ext cx="10016102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0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0"/>
            <a:ext cx="10016102" cy="3048000"/>
          </a:xfrm>
        </p:spPr>
        <p:txBody>
          <a:bodyPr anchor="ctr">
            <a:normAutofit/>
          </a:bodyPr>
          <a:lstStyle>
            <a:lvl1pPr algn="ctr">
              <a:defRPr sz="3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6" y="4343400"/>
            <a:ext cx="1001610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177" y="3428999"/>
            <a:ext cx="853059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799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40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7" y="3308581"/>
            <a:ext cx="10016100" cy="1468800"/>
          </a:xfrm>
        </p:spPr>
        <p:txBody>
          <a:bodyPr anchor="b">
            <a:normAutofit/>
          </a:bodyPr>
          <a:lstStyle>
            <a:lvl1pPr algn="r">
              <a:defRPr sz="3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7381"/>
            <a:ext cx="1001610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63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886200"/>
            <a:ext cx="1001610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3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5200"/>
            <a:ext cx="1001610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7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1"/>
            <a:ext cx="1001610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505200"/>
            <a:ext cx="1001610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7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4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98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7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0121" y="685800"/>
            <a:ext cx="1769908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925" y="685800"/>
            <a:ext cx="8017654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5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9005" y="5867132"/>
            <a:ext cx="551023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2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610" y="2666999"/>
            <a:ext cx="8928421" cy="2110382"/>
          </a:xfrm>
        </p:spPr>
        <p:txBody>
          <a:bodyPr anchor="b"/>
          <a:lstStyle>
            <a:lvl1pPr algn="r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608" y="4777381"/>
            <a:ext cx="892842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3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926" y="2667000"/>
            <a:ext cx="4893780" cy="3124201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6246" y="2667000"/>
            <a:ext cx="4893781" cy="3124200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1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718" y="2658533"/>
            <a:ext cx="4605988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3925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8696" y="2667000"/>
            <a:ext cx="4621333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46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0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6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1600200"/>
            <a:ext cx="3548197" cy="1371600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663" y="685800"/>
            <a:ext cx="6239365" cy="5105401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6" y="2971800"/>
            <a:ext cx="3548197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9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38" y="1752599"/>
            <a:ext cx="5424745" cy="1371600"/>
          </a:xfrm>
        </p:spPr>
        <p:txBody>
          <a:bodyPr anchor="b">
            <a:normAutofit/>
          </a:bodyPr>
          <a:lstStyle>
            <a:lvl1pPr algn="ctr">
              <a:defRPr sz="2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2704" y="914400"/>
            <a:ext cx="3280120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38" y="3124199"/>
            <a:ext cx="54247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0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73" y="1"/>
            <a:ext cx="2436178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4" y="2667000"/>
            <a:ext cx="1001610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0122" y="5883276"/>
            <a:ext cx="1142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F33987-6305-4E2A-BF18-EF013ECE927B}" type="datetimeFigureOut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610" y="5883276"/>
            <a:ext cx="7082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9005" y="5883276"/>
            <a:ext cx="551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841A8E-9431-4FD8-921A-A28121E0566A}"/>
              </a:ext>
            </a:extLst>
          </p:cNvPr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8632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063" rtl="0" eaLnBrk="1" latinLnBrk="0" hangingPunct="1">
        <a:spcBef>
          <a:spcPct val="0"/>
        </a:spcBef>
        <a:buNone/>
        <a:defRPr sz="399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3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THE DAY THAT CHANGED THE CHURCH</a:t>
            </a:r>
            <a:br>
              <a:rPr lang="en-CA" b="1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en-CA" sz="3200" b="1" dirty="0"/>
            </a:br>
            <a:r>
              <a:rPr lang="en-CA" sz="3200" b="1" dirty="0"/>
              <a:t>Text: Acts 2:1-41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440256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4427" y="0"/>
            <a:ext cx="243617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428" y="80962"/>
            <a:ext cx="3543307" cy="5105400"/>
          </a:xfrm>
        </p:spPr>
        <p:txBody>
          <a:bodyPr>
            <a:normAutofit/>
          </a:bodyPr>
          <a:lstStyle/>
          <a:p>
            <a:r>
              <a:rPr lang="en-CA" sz="3600" b="1" dirty="0">
                <a:solidFill>
                  <a:srgbClr val="FFFFFF"/>
                </a:solidFill>
              </a:rPr>
              <a:t>INTRODUCTION</a:t>
            </a:r>
            <a:endParaRPr lang="en-US" sz="36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9FA309A-2043-41AF-8F7D-731578EA9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369959"/>
              </p:ext>
            </p:extLst>
          </p:nvPr>
        </p:nvGraphicFramePr>
        <p:xfrm>
          <a:off x="5008845" y="685800"/>
          <a:ext cx="6491184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695303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63336871-0118-4F6E-8DBD-20AEFC62A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291" y="1"/>
            <a:ext cx="44545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Freeform: Shape 41">
            <a:extLst>
              <a:ext uri="{FF2B5EF4-FFF2-40B4-BE49-F238E27FC236}">
                <a16:creationId xmlns:a16="http://schemas.microsoft.com/office/drawing/2014/main" id="{F03CC8D0-33AF-417F-8454-1FDB6C22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9029747" cy="6858000"/>
          </a:xfrm>
          <a:custGeom>
            <a:avLst/>
            <a:gdLst>
              <a:gd name="connsiteX0" fmla="*/ 7891921 w 9032100"/>
              <a:gd name="connsiteY0" fmla="*/ 1602751 h 6858000"/>
              <a:gd name="connsiteX1" fmla="*/ 9032100 w 9032100"/>
              <a:gd name="connsiteY1" fmla="*/ 0 h 6858000"/>
              <a:gd name="connsiteX2" fmla="*/ 7880182 w 9032100"/>
              <a:gd name="connsiteY2" fmla="*/ 0 h 6858000"/>
              <a:gd name="connsiteX3" fmla="*/ 7880182 w 9032100"/>
              <a:gd name="connsiteY3" fmla="*/ 1528762 h 6858000"/>
              <a:gd name="connsiteX4" fmla="*/ 7880182 w 9032100"/>
              <a:gd name="connsiteY4" fmla="*/ 6858000 h 6858000"/>
              <a:gd name="connsiteX5" fmla="*/ 8725712 w 9032100"/>
              <a:gd name="connsiteY5" fmla="*/ 6858000 h 6858000"/>
              <a:gd name="connsiteX6" fmla="*/ 7891921 w 9032100"/>
              <a:gd name="connsiteY6" fmla="*/ 1602751 h 6858000"/>
              <a:gd name="connsiteX7" fmla="*/ 7880182 w 9032100"/>
              <a:gd name="connsiteY7" fmla="*/ 1619252 h 6858000"/>
              <a:gd name="connsiteX8" fmla="*/ 0 w 9032100"/>
              <a:gd name="connsiteY8" fmla="*/ 6858000 h 6858000"/>
              <a:gd name="connsiteX9" fmla="*/ 7880181 w 9032100"/>
              <a:gd name="connsiteY9" fmla="*/ 6858000 h 6858000"/>
              <a:gd name="connsiteX10" fmla="*/ 7880181 w 9032100"/>
              <a:gd name="connsiteY10" fmla="*/ 0 h 6858000"/>
              <a:gd name="connsiteX11" fmla="*/ 0 w 9032100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100" h="6858000">
                <a:moveTo>
                  <a:pt x="7891921" y="1602751"/>
                </a:moveTo>
                <a:lnTo>
                  <a:pt x="9032100" y="0"/>
                </a:lnTo>
                <a:lnTo>
                  <a:pt x="7880182" y="0"/>
                </a:lnTo>
                <a:lnTo>
                  <a:pt x="7880182" y="1528762"/>
                </a:lnTo>
                <a:close/>
                <a:moveTo>
                  <a:pt x="7880182" y="6858000"/>
                </a:moveTo>
                <a:lnTo>
                  <a:pt x="8725712" y="6858000"/>
                </a:lnTo>
                <a:lnTo>
                  <a:pt x="7891921" y="1602751"/>
                </a:lnTo>
                <a:lnTo>
                  <a:pt x="7880182" y="1619252"/>
                </a:lnTo>
                <a:close/>
                <a:moveTo>
                  <a:pt x="0" y="6858000"/>
                </a:moveTo>
                <a:lnTo>
                  <a:pt x="7880181" y="6858000"/>
                </a:lnTo>
                <a:lnTo>
                  <a:pt x="7880181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5A08A69-9EE1-4A9E-96B6-D769D87C2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0597" y="0"/>
            <a:ext cx="2436179" cy="6858001"/>
            <a:chOff x="1320800" y="0"/>
            <a:chExt cx="2436813" cy="6858001"/>
          </a:xfrm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4E4F433A-15D2-423F-8739-13AEA4E47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4021F900-DEF3-4537-92E5-C37ECB7AE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653620E7-B03C-48E2-8561-FCA918F8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108701B4-8FEE-43D1-9954-9C064D75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99E0FE54-1668-4AD5-9242-892A6323B9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75498FE5-B57D-4FD9-81E0-4E1CB65C0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69003" y="1074392"/>
            <a:ext cx="2819848" cy="4377961"/>
          </a:xfrm>
        </p:spPr>
        <p:txBody>
          <a:bodyPr>
            <a:normAutofit/>
          </a:bodyPr>
          <a:lstStyle/>
          <a:p>
            <a:r>
              <a:rPr lang="en-CA" sz="4800" b="1" dirty="0">
                <a:solidFill>
                  <a:srgbClr val="000000"/>
                </a:solidFill>
              </a:rPr>
              <a:t>I. The Season (Acts 2:1)</a:t>
            </a:r>
            <a:endParaRPr lang="en-US" sz="4800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9FA309A-2043-41AF-8F7D-731578EA9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639893"/>
              </p:ext>
            </p:extLst>
          </p:nvPr>
        </p:nvGraphicFramePr>
        <p:xfrm>
          <a:off x="459908" y="188640"/>
          <a:ext cx="4454534" cy="2065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B3E23C9-1721-4D43-A070-E9D02662CCCB}"/>
              </a:ext>
            </a:extLst>
          </p:cNvPr>
          <p:cNvSpPr/>
          <p:nvPr/>
        </p:nvSpPr>
        <p:spPr>
          <a:xfrm>
            <a:off x="577025" y="3078718"/>
            <a:ext cx="70461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i="1" dirty="0">
                <a:solidFill>
                  <a:srgbClr val="FF0000"/>
                </a:solidFill>
              </a:rPr>
              <a:t>“But I tell you the truth: It is good that I am going away. </a:t>
            </a:r>
            <a:r>
              <a:rPr lang="en-CA" sz="3600" i="1" u="sng" dirty="0">
                <a:solidFill>
                  <a:srgbClr val="FF0000"/>
                </a:solidFill>
              </a:rPr>
              <a:t>Unless I go away, the Counselor will not come to you; but if I go, I will send him to you.</a:t>
            </a:r>
            <a:r>
              <a:rPr lang="en-CA" sz="3600" i="1" dirty="0">
                <a:solidFill>
                  <a:srgbClr val="FF0000"/>
                </a:solidFill>
              </a:rPr>
              <a:t>”</a:t>
            </a:r>
          </a:p>
          <a:p>
            <a:pPr marR="21600"/>
            <a:r>
              <a:rPr lang="en-CA" sz="3600" i="1" dirty="0">
                <a:solidFill>
                  <a:srgbClr val="FF0000"/>
                </a:solidFill>
              </a:rPr>
              <a:t>									John 16:7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17084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63336871-0118-4F6E-8DBD-20AEFC62A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291" y="1"/>
            <a:ext cx="44545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Freeform: Shape 41">
            <a:extLst>
              <a:ext uri="{FF2B5EF4-FFF2-40B4-BE49-F238E27FC236}">
                <a16:creationId xmlns:a16="http://schemas.microsoft.com/office/drawing/2014/main" id="{F03CC8D0-33AF-417F-8454-1FDB6C22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9029747" cy="6858000"/>
          </a:xfrm>
          <a:custGeom>
            <a:avLst/>
            <a:gdLst>
              <a:gd name="connsiteX0" fmla="*/ 7891921 w 9032100"/>
              <a:gd name="connsiteY0" fmla="*/ 1602751 h 6858000"/>
              <a:gd name="connsiteX1" fmla="*/ 9032100 w 9032100"/>
              <a:gd name="connsiteY1" fmla="*/ 0 h 6858000"/>
              <a:gd name="connsiteX2" fmla="*/ 7880182 w 9032100"/>
              <a:gd name="connsiteY2" fmla="*/ 0 h 6858000"/>
              <a:gd name="connsiteX3" fmla="*/ 7880182 w 9032100"/>
              <a:gd name="connsiteY3" fmla="*/ 1528762 h 6858000"/>
              <a:gd name="connsiteX4" fmla="*/ 7880182 w 9032100"/>
              <a:gd name="connsiteY4" fmla="*/ 6858000 h 6858000"/>
              <a:gd name="connsiteX5" fmla="*/ 8725712 w 9032100"/>
              <a:gd name="connsiteY5" fmla="*/ 6858000 h 6858000"/>
              <a:gd name="connsiteX6" fmla="*/ 7891921 w 9032100"/>
              <a:gd name="connsiteY6" fmla="*/ 1602751 h 6858000"/>
              <a:gd name="connsiteX7" fmla="*/ 7880182 w 9032100"/>
              <a:gd name="connsiteY7" fmla="*/ 1619252 h 6858000"/>
              <a:gd name="connsiteX8" fmla="*/ 0 w 9032100"/>
              <a:gd name="connsiteY8" fmla="*/ 6858000 h 6858000"/>
              <a:gd name="connsiteX9" fmla="*/ 7880181 w 9032100"/>
              <a:gd name="connsiteY9" fmla="*/ 6858000 h 6858000"/>
              <a:gd name="connsiteX10" fmla="*/ 7880181 w 9032100"/>
              <a:gd name="connsiteY10" fmla="*/ 0 h 6858000"/>
              <a:gd name="connsiteX11" fmla="*/ 0 w 9032100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100" h="6858000">
                <a:moveTo>
                  <a:pt x="7891921" y="1602751"/>
                </a:moveTo>
                <a:lnTo>
                  <a:pt x="9032100" y="0"/>
                </a:lnTo>
                <a:lnTo>
                  <a:pt x="7880182" y="0"/>
                </a:lnTo>
                <a:lnTo>
                  <a:pt x="7880182" y="1528762"/>
                </a:lnTo>
                <a:close/>
                <a:moveTo>
                  <a:pt x="7880182" y="6858000"/>
                </a:moveTo>
                <a:lnTo>
                  <a:pt x="8725712" y="6858000"/>
                </a:lnTo>
                <a:lnTo>
                  <a:pt x="7891921" y="1602751"/>
                </a:lnTo>
                <a:lnTo>
                  <a:pt x="7880182" y="1619252"/>
                </a:lnTo>
                <a:close/>
                <a:moveTo>
                  <a:pt x="0" y="6858000"/>
                </a:moveTo>
                <a:lnTo>
                  <a:pt x="7880181" y="6858000"/>
                </a:lnTo>
                <a:lnTo>
                  <a:pt x="7880181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5A08A69-9EE1-4A9E-96B6-D769D87C2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0597" y="0"/>
            <a:ext cx="2436179" cy="6858001"/>
            <a:chOff x="1320800" y="0"/>
            <a:chExt cx="2436813" cy="6858001"/>
          </a:xfrm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4E4F433A-15D2-423F-8739-13AEA4E47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4021F900-DEF3-4537-92E5-C37ECB7AE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653620E7-B03C-48E2-8561-FCA918F8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108701B4-8FEE-43D1-9954-9C064D75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99E0FE54-1668-4AD5-9242-892A6323B9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75498FE5-B57D-4FD9-81E0-4E1CB65C0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69003" y="1074392"/>
            <a:ext cx="2819848" cy="4377961"/>
          </a:xfrm>
        </p:spPr>
        <p:txBody>
          <a:bodyPr>
            <a:normAutofit/>
          </a:bodyPr>
          <a:lstStyle/>
          <a:p>
            <a:r>
              <a:rPr lang="en-CA" sz="4800" b="1" dirty="0">
                <a:solidFill>
                  <a:srgbClr val="000000"/>
                </a:solidFill>
              </a:rPr>
              <a:t>I. The Season (Acts 2:1)</a:t>
            </a:r>
            <a:endParaRPr lang="en-US" sz="4800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9FA309A-2043-41AF-8F7D-731578EA9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071846"/>
              </p:ext>
            </p:extLst>
          </p:nvPr>
        </p:nvGraphicFramePr>
        <p:xfrm>
          <a:off x="459908" y="188640"/>
          <a:ext cx="4454534" cy="2065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B3E23C9-1721-4D43-A070-E9D02662CCCB}"/>
              </a:ext>
            </a:extLst>
          </p:cNvPr>
          <p:cNvSpPr/>
          <p:nvPr/>
        </p:nvSpPr>
        <p:spPr>
          <a:xfrm>
            <a:off x="577025" y="3078718"/>
            <a:ext cx="704616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i="1" dirty="0">
                <a:solidFill>
                  <a:srgbClr val="FF0000"/>
                </a:solidFill>
              </a:rPr>
              <a:t>“</a:t>
            </a:r>
            <a:r>
              <a:rPr lang="en-CA" sz="3600" i="1" dirty="0">
                <a:solidFill>
                  <a:srgbClr val="FF0000"/>
                </a:solidFill>
              </a:rPr>
              <a:t>And </a:t>
            </a:r>
            <a:r>
              <a:rPr lang="en-CA" sz="3600" i="1" u="sng" dirty="0">
                <a:solidFill>
                  <a:srgbClr val="FF0000"/>
                </a:solidFill>
              </a:rPr>
              <a:t>I will ask the Father</a:t>
            </a:r>
            <a:r>
              <a:rPr lang="en-CA" sz="3600" i="1" dirty="0">
                <a:solidFill>
                  <a:srgbClr val="FF0000"/>
                </a:solidFill>
              </a:rPr>
              <a:t>, and he will give you another Counselor to be with you forever.”</a:t>
            </a:r>
          </a:p>
          <a:p>
            <a:r>
              <a:rPr lang="en-CA" sz="3600" i="1" dirty="0">
                <a:solidFill>
                  <a:srgbClr val="FF0000"/>
                </a:solidFill>
              </a:rPr>
              <a:t>	John 14:16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4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63336871-0118-4F6E-8DBD-20AEFC62A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291" y="1"/>
            <a:ext cx="44545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Freeform: Shape 41">
            <a:extLst>
              <a:ext uri="{FF2B5EF4-FFF2-40B4-BE49-F238E27FC236}">
                <a16:creationId xmlns:a16="http://schemas.microsoft.com/office/drawing/2014/main" id="{F03CC8D0-33AF-417F-8454-1FDB6C22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9029747" cy="6858000"/>
          </a:xfrm>
          <a:custGeom>
            <a:avLst/>
            <a:gdLst>
              <a:gd name="connsiteX0" fmla="*/ 7891921 w 9032100"/>
              <a:gd name="connsiteY0" fmla="*/ 1602751 h 6858000"/>
              <a:gd name="connsiteX1" fmla="*/ 9032100 w 9032100"/>
              <a:gd name="connsiteY1" fmla="*/ 0 h 6858000"/>
              <a:gd name="connsiteX2" fmla="*/ 7880182 w 9032100"/>
              <a:gd name="connsiteY2" fmla="*/ 0 h 6858000"/>
              <a:gd name="connsiteX3" fmla="*/ 7880182 w 9032100"/>
              <a:gd name="connsiteY3" fmla="*/ 1528762 h 6858000"/>
              <a:gd name="connsiteX4" fmla="*/ 7880182 w 9032100"/>
              <a:gd name="connsiteY4" fmla="*/ 6858000 h 6858000"/>
              <a:gd name="connsiteX5" fmla="*/ 8725712 w 9032100"/>
              <a:gd name="connsiteY5" fmla="*/ 6858000 h 6858000"/>
              <a:gd name="connsiteX6" fmla="*/ 7891921 w 9032100"/>
              <a:gd name="connsiteY6" fmla="*/ 1602751 h 6858000"/>
              <a:gd name="connsiteX7" fmla="*/ 7880182 w 9032100"/>
              <a:gd name="connsiteY7" fmla="*/ 1619252 h 6858000"/>
              <a:gd name="connsiteX8" fmla="*/ 0 w 9032100"/>
              <a:gd name="connsiteY8" fmla="*/ 6858000 h 6858000"/>
              <a:gd name="connsiteX9" fmla="*/ 7880181 w 9032100"/>
              <a:gd name="connsiteY9" fmla="*/ 6858000 h 6858000"/>
              <a:gd name="connsiteX10" fmla="*/ 7880181 w 9032100"/>
              <a:gd name="connsiteY10" fmla="*/ 0 h 6858000"/>
              <a:gd name="connsiteX11" fmla="*/ 0 w 9032100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100" h="6858000">
                <a:moveTo>
                  <a:pt x="7891921" y="1602751"/>
                </a:moveTo>
                <a:lnTo>
                  <a:pt x="9032100" y="0"/>
                </a:lnTo>
                <a:lnTo>
                  <a:pt x="7880182" y="0"/>
                </a:lnTo>
                <a:lnTo>
                  <a:pt x="7880182" y="1528762"/>
                </a:lnTo>
                <a:close/>
                <a:moveTo>
                  <a:pt x="7880182" y="6858000"/>
                </a:moveTo>
                <a:lnTo>
                  <a:pt x="8725712" y="6858000"/>
                </a:lnTo>
                <a:lnTo>
                  <a:pt x="7891921" y="1602751"/>
                </a:lnTo>
                <a:lnTo>
                  <a:pt x="7880182" y="1619252"/>
                </a:lnTo>
                <a:close/>
                <a:moveTo>
                  <a:pt x="0" y="6858000"/>
                </a:moveTo>
                <a:lnTo>
                  <a:pt x="7880181" y="6858000"/>
                </a:lnTo>
                <a:lnTo>
                  <a:pt x="7880181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5A08A69-9EE1-4A9E-96B6-D769D87C2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0597" y="0"/>
            <a:ext cx="2436179" cy="6858001"/>
            <a:chOff x="1320800" y="0"/>
            <a:chExt cx="2436813" cy="6858001"/>
          </a:xfrm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4E4F433A-15D2-423F-8739-13AEA4E47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4021F900-DEF3-4537-92E5-C37ECB7AE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653620E7-B03C-48E2-8561-FCA918F8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108701B4-8FEE-43D1-9954-9C064D75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99E0FE54-1668-4AD5-9242-892A6323B9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75498FE5-B57D-4FD9-81E0-4E1CB65C0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69003" y="1074392"/>
            <a:ext cx="2819848" cy="4377961"/>
          </a:xfrm>
        </p:spPr>
        <p:txBody>
          <a:bodyPr>
            <a:normAutofit/>
          </a:bodyPr>
          <a:lstStyle/>
          <a:p>
            <a:r>
              <a:rPr lang="en-CA" sz="4800" b="1" dirty="0">
                <a:solidFill>
                  <a:srgbClr val="000000"/>
                </a:solidFill>
              </a:rPr>
              <a:t>I. The Season (Acts 2:1)</a:t>
            </a:r>
            <a:endParaRPr lang="en-US" sz="4800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9FA309A-2043-41AF-8F7D-731578EA9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607552"/>
              </p:ext>
            </p:extLst>
          </p:nvPr>
        </p:nvGraphicFramePr>
        <p:xfrm>
          <a:off x="459908" y="188640"/>
          <a:ext cx="4454534" cy="2065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B3E23C9-1721-4D43-A070-E9D02662CCCB}"/>
              </a:ext>
            </a:extLst>
          </p:cNvPr>
          <p:cNvSpPr/>
          <p:nvPr/>
        </p:nvSpPr>
        <p:spPr>
          <a:xfrm>
            <a:off x="577025" y="3078718"/>
            <a:ext cx="70461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i="1" dirty="0">
                <a:solidFill>
                  <a:srgbClr val="FF0000"/>
                </a:solidFill>
              </a:rPr>
              <a:t>“</a:t>
            </a:r>
            <a:r>
              <a:rPr lang="en-CA" sz="3600" i="1" u="sng" dirty="0">
                <a:solidFill>
                  <a:srgbClr val="FF0000"/>
                </a:solidFill>
              </a:rPr>
              <a:t>But the Counselor, the Holy Spirit, whom the Father will send in my name,</a:t>
            </a:r>
            <a:r>
              <a:rPr lang="en-CA" sz="3600" i="1" dirty="0">
                <a:solidFill>
                  <a:srgbClr val="FF0000"/>
                </a:solidFill>
              </a:rPr>
              <a:t> will teach you all things and will remind you of everything I have said to you.”</a:t>
            </a:r>
          </a:p>
          <a:p>
            <a:r>
              <a:rPr lang="en-CA" sz="3600" i="1" dirty="0">
                <a:solidFill>
                  <a:srgbClr val="FF0000"/>
                </a:solidFill>
              </a:rPr>
              <a:t>									John 14:26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9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5505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387" y="1"/>
            <a:ext cx="3257279" cy="6858000"/>
            <a:chOff x="141424" y="1"/>
            <a:chExt cx="3258129" cy="6858000"/>
          </a:xfrm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1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53446" y="965200"/>
            <a:ext cx="7370430" cy="231978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CA" sz="4400" b="1" dirty="0"/>
              <a:t>B. On the Day of Pentecost</a:t>
            </a:r>
            <a:br>
              <a:rPr lang="en-CA" b="1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53446" y="2690532"/>
            <a:ext cx="7370430" cy="3202266"/>
          </a:xfrm>
        </p:spPr>
        <p:txBody>
          <a:bodyPr>
            <a:normAutofit lnSpcReduction="10000"/>
          </a:bodyPr>
          <a:lstStyle/>
          <a:p>
            <a:pPr algn="l"/>
            <a:br>
              <a:rPr lang="en-CA" b="1" dirty="0"/>
            </a:br>
            <a:r>
              <a:rPr lang="en-CA" sz="3600" i="1" dirty="0"/>
              <a:t>Leviticus 23:5;</a:t>
            </a:r>
          </a:p>
          <a:p>
            <a:pPr algn="l"/>
            <a:r>
              <a:rPr lang="en-CA" sz="3600" i="1" dirty="0"/>
              <a:t>Leviticus 23:6;</a:t>
            </a:r>
          </a:p>
          <a:p>
            <a:pPr algn="l"/>
            <a:r>
              <a:rPr lang="en-CA" sz="3600" i="1" dirty="0"/>
              <a:t>Leviticus 23:9-14;</a:t>
            </a:r>
          </a:p>
          <a:p>
            <a:pPr algn="l"/>
            <a:r>
              <a:rPr lang="en-CA" sz="3600" i="1" dirty="0"/>
              <a:t>Matthew 9:37,38</a:t>
            </a:r>
          </a:p>
          <a:p>
            <a:pPr algn="l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31AFC0-0A6F-45C8-8188-788AADD3F1C8}"/>
              </a:ext>
            </a:extLst>
          </p:cNvPr>
          <p:cNvSpPr/>
          <p:nvPr/>
        </p:nvSpPr>
        <p:spPr>
          <a:xfrm>
            <a:off x="3759222" y="0"/>
            <a:ext cx="37716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AutoNum type="romanUcPeriod"/>
            </a:pPr>
            <a:r>
              <a:rPr lang="en-CA" sz="4800" b="1" dirty="0">
                <a:solidFill>
                  <a:srgbClr val="000000"/>
                </a:solidFill>
              </a:rPr>
              <a:t>The Season </a:t>
            </a:r>
          </a:p>
          <a:p>
            <a:r>
              <a:rPr lang="en-CA" sz="4800" b="1" dirty="0">
                <a:solidFill>
                  <a:srgbClr val="000000"/>
                </a:solidFill>
              </a:rPr>
              <a:t>(Acts 2:1)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838689151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5505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387" y="1"/>
            <a:ext cx="3257279" cy="6858000"/>
            <a:chOff x="141424" y="1"/>
            <a:chExt cx="3258129" cy="6858000"/>
          </a:xfrm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1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53446" y="965200"/>
            <a:ext cx="7370430" cy="231978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CA" sz="4400" b="1" dirty="0"/>
              <a:t>B. On the Day of Pentecost</a:t>
            </a:r>
            <a:br>
              <a:rPr lang="en-CA" b="1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53446" y="2690532"/>
            <a:ext cx="7370430" cy="3202266"/>
          </a:xfrm>
        </p:spPr>
        <p:txBody>
          <a:bodyPr>
            <a:normAutofit fontScale="85000" lnSpcReduction="20000"/>
          </a:bodyPr>
          <a:lstStyle/>
          <a:p>
            <a:pPr algn="l"/>
            <a:br>
              <a:rPr lang="en-CA" b="1" dirty="0"/>
            </a:br>
            <a:r>
              <a:rPr lang="en-CA" sz="3600" i="1" dirty="0">
                <a:solidFill>
                  <a:srgbClr val="FF0000"/>
                </a:solidFill>
              </a:rPr>
              <a:t>“The harvest is plentiful but the workers are few.</a:t>
            </a:r>
          </a:p>
          <a:p>
            <a:pPr algn="l"/>
            <a:r>
              <a:rPr lang="en-CA" sz="3600" i="1" dirty="0">
                <a:solidFill>
                  <a:srgbClr val="FF0000"/>
                </a:solidFill>
              </a:rPr>
              <a:t>38. Ask the Lord of the harvest, therefore, to send out workers into his harvest field.”</a:t>
            </a:r>
          </a:p>
          <a:p>
            <a:endParaRPr lang="en-CA" i="1" dirty="0">
              <a:solidFill>
                <a:srgbClr val="FF0000"/>
              </a:solidFill>
            </a:endParaRPr>
          </a:p>
          <a:p>
            <a:r>
              <a:rPr lang="en-CA" i="1" dirty="0">
                <a:solidFill>
                  <a:srgbClr val="FF0000"/>
                </a:solidFill>
              </a:rPr>
              <a:t>	</a:t>
            </a:r>
            <a:r>
              <a:rPr lang="en-CA" sz="3600" i="1" dirty="0">
                <a:solidFill>
                  <a:srgbClr val="FF0000"/>
                </a:solidFill>
              </a:rPr>
              <a:t>Matthew 9:37,38</a:t>
            </a:r>
          </a:p>
          <a:p>
            <a:pPr algn="l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31AFC0-0A6F-45C8-8188-788AADD3F1C8}"/>
              </a:ext>
            </a:extLst>
          </p:cNvPr>
          <p:cNvSpPr/>
          <p:nvPr/>
        </p:nvSpPr>
        <p:spPr>
          <a:xfrm>
            <a:off x="3759222" y="0"/>
            <a:ext cx="37716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AutoNum type="romanUcPeriod"/>
            </a:pPr>
            <a:r>
              <a:rPr lang="en-CA" sz="4800" b="1" dirty="0">
                <a:solidFill>
                  <a:srgbClr val="000000"/>
                </a:solidFill>
              </a:rPr>
              <a:t>The Season </a:t>
            </a:r>
          </a:p>
          <a:p>
            <a:r>
              <a:rPr lang="en-CA" sz="4800" b="1" dirty="0">
                <a:solidFill>
                  <a:srgbClr val="000000"/>
                </a:solidFill>
              </a:rPr>
              <a:t>(Acts 2:1)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818118992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481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220098"/>
            <a:ext cx="2909288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2845509"/>
            <a:ext cx="414880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8837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54644" y="497684"/>
            <a:ext cx="9141618" cy="132853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CA" b="1" dirty="0"/>
              <a:t>II. The Manner (Acts 2:2,3)</a:t>
            </a:r>
            <a:br>
              <a:rPr lang="en-CA" sz="6600" b="1" dirty="0"/>
            </a:b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02569" y="1625840"/>
            <a:ext cx="6751150" cy="4659507"/>
          </a:xfrm>
        </p:spPr>
        <p:txBody>
          <a:bodyPr>
            <a:normAutofit fontScale="92500" lnSpcReduction="10000"/>
          </a:bodyPr>
          <a:lstStyle/>
          <a:p>
            <a:pPr algn="l"/>
            <a:br>
              <a:rPr lang="en-CA" sz="2400" b="1" dirty="0"/>
            </a:br>
            <a:r>
              <a:rPr lang="en-CA" sz="2400" b="1" dirty="0"/>
              <a:t>	</a:t>
            </a:r>
            <a:r>
              <a:rPr lang="en-CA" sz="3600" b="1" dirty="0"/>
              <a:t>A. Suddenly</a:t>
            </a:r>
            <a:endParaRPr lang="en-CA" sz="3600" dirty="0"/>
          </a:p>
          <a:p>
            <a:pPr algn="l"/>
            <a:endParaRPr lang="en-CA" sz="3600" dirty="0"/>
          </a:p>
          <a:p>
            <a:pPr algn="l"/>
            <a:r>
              <a:rPr lang="en-CA" sz="3600" dirty="0"/>
              <a:t>	</a:t>
            </a:r>
            <a:r>
              <a:rPr lang="en-CA" sz="3600" b="1" dirty="0"/>
              <a:t>B. Sound</a:t>
            </a:r>
            <a:endParaRPr lang="en-CA" sz="3600" dirty="0"/>
          </a:p>
          <a:p>
            <a:pPr algn="l"/>
            <a:endParaRPr lang="en-CA" sz="3600" dirty="0"/>
          </a:p>
          <a:p>
            <a:pPr algn="l"/>
            <a:r>
              <a:rPr lang="en-CA" sz="3600" dirty="0"/>
              <a:t>	</a:t>
            </a:r>
            <a:r>
              <a:rPr lang="en-CA" sz="3600" b="1" dirty="0"/>
              <a:t>C. Spirit -</a:t>
            </a:r>
            <a:r>
              <a:rPr lang="en-CA" sz="3600" dirty="0"/>
              <a:t> </a:t>
            </a:r>
            <a:r>
              <a:rPr lang="en-CA" sz="3600" i="1" dirty="0"/>
              <a:t>Acts 3:8</a:t>
            </a:r>
            <a:endParaRPr lang="en-CA" sz="3600" dirty="0"/>
          </a:p>
          <a:p>
            <a:pPr algn="l"/>
            <a:endParaRPr lang="en-CA" sz="3600" dirty="0"/>
          </a:p>
          <a:p>
            <a:pPr algn="l"/>
            <a:r>
              <a:rPr lang="en-CA" sz="3600" dirty="0"/>
              <a:t>	</a:t>
            </a:r>
            <a:r>
              <a:rPr lang="en-CA" sz="3600" b="1" dirty="0"/>
              <a:t>D. Separated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23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440256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4427" y="0"/>
            <a:ext cx="2436179" cy="6858001"/>
            <a:chOff x="1320800" y="0"/>
            <a:chExt cx="2436813" cy="6858001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756" y="685800"/>
            <a:ext cx="3231005" cy="5105400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III. The Result (Acts 2:4-41)</a:t>
            </a:r>
            <a:endParaRPr lang="en-US" sz="25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9FA309A-2043-41AF-8F7D-731578EA9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273906"/>
              </p:ext>
            </p:extLst>
          </p:nvPr>
        </p:nvGraphicFramePr>
        <p:xfrm>
          <a:off x="4849140" y="461962"/>
          <a:ext cx="7149929" cy="577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01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34</TotalTime>
  <Words>286</Words>
  <Application>Microsoft Office PowerPoint</Application>
  <PresentationFormat>Custom</PresentationFormat>
  <Paragraphs>55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Corbel</vt:lpstr>
      <vt:lpstr>Parallax</vt:lpstr>
      <vt:lpstr>THE DAY THAT CHANGED THE CHURCH </vt:lpstr>
      <vt:lpstr>INTRODUCTION</vt:lpstr>
      <vt:lpstr>I. The Season (Acts 2:1)</vt:lpstr>
      <vt:lpstr>I. The Season (Acts 2:1)</vt:lpstr>
      <vt:lpstr>I. The Season (Acts 2:1)</vt:lpstr>
      <vt:lpstr>B. On the Day of Pentecost </vt:lpstr>
      <vt:lpstr>B. On the Day of Pentecost </vt:lpstr>
      <vt:lpstr>II. The Manner (Acts 2:2,3) </vt:lpstr>
      <vt:lpstr>III. The Result (Acts 2:4-41)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THAT CHANGED THE CHURCH</dc:title>
  <dc:creator>Brad Montsion</dc:creator>
  <cp:lastModifiedBy>Brad Montsion</cp:lastModifiedBy>
  <cp:revision>6</cp:revision>
  <dcterms:created xsi:type="dcterms:W3CDTF">2018-06-01T20:54:08Z</dcterms:created>
  <dcterms:modified xsi:type="dcterms:W3CDTF">2018-06-01T21:36:44Z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