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2" r:id="rId5"/>
    <p:sldId id="261" r:id="rId6"/>
    <p:sldId id="263" r:id="rId7"/>
    <p:sldId id="266" r:id="rId8"/>
    <p:sldId id="267" r:id="rId9"/>
    <p:sldId id="265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untaingate Christian" initials="FC" lastIdx="3" clrIdx="0">
    <p:extLst>
      <p:ext uri="{19B8F6BF-5375-455C-9EA6-DF929625EA0E}">
        <p15:presenceInfo xmlns:p15="http://schemas.microsoft.com/office/powerpoint/2012/main" userId="8491099d183d03a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7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FBC4A-620C-4793-A1CA-C26CC2ADAE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276DF5-18DB-4E7C-AFDB-C4B613A8A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5142D-F741-4695-9595-394709511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40E-B5B7-4941-92F8-5B0FAB4D76BE}" type="datetimeFigureOut">
              <a:rPr lang="en-CA" smtClean="0"/>
              <a:t>2021-08-07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C807B-75C9-4FA0-8BDB-9742A1853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EECDC-A10C-4ED8-9ACD-9DAC847A8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1436-49BB-4127-8F68-73E052131D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349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61E00-002F-4B8F-B560-262934DF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1361A9-03E8-466B-BCF4-E28EF3132A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998C6-8F4B-43B6-8869-0C826BD20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40E-B5B7-4941-92F8-5B0FAB4D76BE}" type="datetimeFigureOut">
              <a:rPr lang="en-CA" smtClean="0"/>
              <a:t>2021-08-07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427F1-B151-4D28-9326-0BA8CB4F2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828ED-8863-4396-8DEE-721299A2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1436-49BB-4127-8F68-73E052131D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936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CEE704-B9D6-4462-BC0A-C063CCC81C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ED37B0-0277-42E9-9A88-26D9EB9C1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499FD-52F9-490A-8C65-ABCCF9002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40E-B5B7-4941-92F8-5B0FAB4D76BE}" type="datetimeFigureOut">
              <a:rPr lang="en-CA" smtClean="0"/>
              <a:t>2021-08-07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51B82-B9E2-48AE-B669-2F03B897B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16977-8120-43D7-9D74-ED0DF1BCD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1436-49BB-4127-8F68-73E052131D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640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BF871-B3DC-439D-AFB6-FA78FE7F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9DFA3-2F15-4D3A-B809-1D833636B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38153-0411-44E4-9378-545968363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40E-B5B7-4941-92F8-5B0FAB4D76BE}" type="datetimeFigureOut">
              <a:rPr lang="en-CA" smtClean="0"/>
              <a:t>2021-08-07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2906F-EB8E-4709-BADD-D39DAD25F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8C603-C37B-477F-BBEF-7818E5C15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1436-49BB-4127-8F68-73E052131D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2368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F2377-176F-47B4-8688-94563C60B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DF1DA-8E29-4A28-8D8D-4E6C665CC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0EECC-1944-4E11-A718-D5AAC25A2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40E-B5B7-4941-92F8-5B0FAB4D76BE}" type="datetimeFigureOut">
              <a:rPr lang="en-CA" smtClean="0"/>
              <a:t>2021-08-07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149506-916F-4898-8CAD-CE6576AFA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96A60C-A1E2-42B8-A04A-A4D0D27D6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1436-49BB-4127-8F68-73E052131D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318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5E2B9-AE07-4F9B-B7A1-19BD33CF7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19634-4F77-461B-B352-86916367B8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E531FA-601C-45B8-A0FC-84240F531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F6DB8A-0AF1-4A63-B6D1-DC01E8F74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40E-B5B7-4941-92F8-5B0FAB4D76BE}" type="datetimeFigureOut">
              <a:rPr lang="en-CA" smtClean="0"/>
              <a:t>2021-08-07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E4AB67-8C9A-42F5-83FA-FA8361FC1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B8D884-A25C-4120-9772-0539767C8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1436-49BB-4127-8F68-73E052131D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893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113C0-2E0E-4AA6-A12F-7A32B3E91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AED0E-26A0-4014-A251-725608043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7AE44C-E10E-43DE-B82F-D9AE05D5DD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A5F3B8-9F7C-48F3-B643-15B3E3DAFB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1CC006-1DB3-4309-81D5-C9527C6CE8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88B565-81E3-47DD-8B02-357D40D5A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40E-B5B7-4941-92F8-5B0FAB4D76BE}" type="datetimeFigureOut">
              <a:rPr lang="en-CA" smtClean="0"/>
              <a:t>2021-08-07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92C5AC-B3E4-424B-8FF2-ACE5915E5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F76945-FDFB-4679-83BA-F1E077A47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1436-49BB-4127-8F68-73E052131D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4254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59CCD-FC10-4829-BBC0-439272CF2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D8EBDD-39BD-4386-B651-EE9A74468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40E-B5B7-4941-92F8-5B0FAB4D76BE}" type="datetimeFigureOut">
              <a:rPr lang="en-CA" smtClean="0"/>
              <a:t>2021-08-07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5E91A7-F217-4237-ABAE-B2912CCE2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BD7600-9605-408F-92E0-7AA602103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1436-49BB-4127-8F68-73E052131D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5880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426D8F-89E1-43AD-8D5E-23FC7E5C9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40E-B5B7-4941-92F8-5B0FAB4D76BE}" type="datetimeFigureOut">
              <a:rPr lang="en-CA" smtClean="0"/>
              <a:t>2021-08-07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744CF6-7AD4-4375-A508-44D7CF29C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679493-CFA9-42AF-AAFA-2E5A169F7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1436-49BB-4127-8F68-73E052131D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026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885A3-D7D8-4083-BF01-1352A3445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8EFB7-0C9C-4C5F-8D65-604C19A8C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52BB4B-1632-4F26-B2DE-DA868C6C58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84CFA-A596-4B57-98B4-F8CB48A04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40E-B5B7-4941-92F8-5B0FAB4D76BE}" type="datetimeFigureOut">
              <a:rPr lang="en-CA" smtClean="0"/>
              <a:t>2021-08-07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D7B4CC-240E-4D62-827B-5F4AC74EB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35151F-9102-483F-8BF9-B43473E1C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1436-49BB-4127-8F68-73E052131D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521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E8097-9DEE-449D-9E33-D35D4205D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4F086D-5E2B-48F1-873A-1DAE1F3C3E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A6061E-939B-40E1-997C-C4FC4F7CE0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FFC819-8EF2-4F67-95A6-8691A02FF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240E-B5B7-4941-92F8-5B0FAB4D76BE}" type="datetimeFigureOut">
              <a:rPr lang="en-CA" smtClean="0"/>
              <a:t>2021-08-07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CB1BBA-947E-407A-A156-BD6B2D27B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435D5-C308-474D-A14B-B739965F7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81436-49BB-4127-8F68-73E052131D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5759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629FBB-BF10-4405-AB7A-DEE5F570E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FCDA8-9037-49D1-B76E-5FA15E76C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187AC-8030-4CF3-860C-73D58995CF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D240E-B5B7-4941-92F8-5B0FAB4D76BE}" type="datetimeFigureOut">
              <a:rPr lang="en-CA" smtClean="0"/>
              <a:t>2021-08-07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0E227-EE6C-469D-AA4A-A5C471711E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B0D4D-86AE-4333-9C81-2119B293DA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81436-49BB-4127-8F68-73E052131D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067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14342491-33C6-4ADE-9A86-8096A45544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A1FBF7-2BE7-4A96-BCD0-F3722068A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Autofit/>
          </a:bodyPr>
          <a:lstStyle/>
          <a:p>
            <a:r>
              <a:rPr lang="en-CA" sz="4800" dirty="0">
                <a:solidFill>
                  <a:schemeClr val="bg1"/>
                </a:solidFill>
              </a:rPr>
              <a:t>Isaiah 53:3-5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514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A1FBF7-2BE7-4A96-BCD0-F3722068A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29006" y="12732"/>
            <a:ext cx="6111643" cy="6832536"/>
          </a:xfrm>
        </p:spPr>
        <p:txBody>
          <a:bodyPr>
            <a:noAutofit/>
          </a:bodyPr>
          <a:lstStyle/>
          <a:p>
            <a:pPr algn="l"/>
            <a:r>
              <a:rPr lang="en-CA" sz="3600" b="0" i="1" u="none" strike="noStrike" baseline="0" dirty="0"/>
              <a:t>“He was despised and rejected by mankind, </a:t>
            </a:r>
            <a:r>
              <a:rPr lang="en-CA" sz="3600" b="0" i="1" u="sng" strike="noStrike" baseline="0" dirty="0"/>
              <a:t>a man of suffering, and familiar with pain</a:t>
            </a:r>
            <a:r>
              <a:rPr lang="en-CA" sz="3600" b="0" i="1" u="none" strike="noStrike" baseline="0" dirty="0"/>
              <a:t>. Like one from whom people hide their faces he was despised, and we held him in low esteem.</a:t>
            </a:r>
          </a:p>
          <a:p>
            <a:pPr algn="l"/>
            <a:r>
              <a:rPr lang="en-CA" sz="3600" b="0" i="1" u="none" strike="noStrike" baseline="0" dirty="0"/>
              <a:t>4. </a:t>
            </a:r>
            <a:r>
              <a:rPr lang="en-CA" sz="3600" b="0" i="1" u="sng" strike="noStrike" baseline="0" dirty="0"/>
              <a:t>Surely he took up our pain and bore our suffering</a:t>
            </a:r>
            <a:r>
              <a:rPr lang="en-CA" sz="3600" b="0" i="1" u="none" strike="noStrike" baseline="0" dirty="0"/>
              <a:t>, yet we considered him punished by God, stricken by him, and afflicted.</a:t>
            </a:r>
          </a:p>
          <a:p>
            <a:pPr algn="l"/>
            <a:r>
              <a:rPr lang="en-CA" sz="3600" b="0" i="1" u="none" strike="noStrike" baseline="0" dirty="0"/>
              <a:t>			       Isaiah 53:3,4</a:t>
            </a:r>
          </a:p>
          <a:p>
            <a:pPr algn="l"/>
            <a:endParaRPr lang="en-CA" sz="4000" b="0" i="1" u="none" strike="noStrike" baseline="0" dirty="0"/>
          </a:p>
        </p:txBody>
      </p:sp>
      <p:sp>
        <p:nvSpPr>
          <p:cNvPr id="39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14342491-33C6-4ADE-9A86-8096A45544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25" r="6060"/>
          <a:stretch/>
        </p:blipFill>
        <p:spPr>
          <a:xfrm>
            <a:off x="1139803" y="1590049"/>
            <a:ext cx="4644332" cy="3977042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06627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A1FBF7-2BE7-4A96-BCD0-F3722068A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29006" y="1611720"/>
            <a:ext cx="6111643" cy="5233547"/>
          </a:xfrm>
        </p:spPr>
        <p:txBody>
          <a:bodyPr>
            <a:noAutofit/>
          </a:bodyPr>
          <a:lstStyle/>
          <a:p>
            <a:pPr algn="l"/>
            <a:r>
              <a:rPr lang="en-CA" sz="3600" b="0" i="1" u="none" strike="noStrike" baseline="0" dirty="0"/>
              <a:t>5. </a:t>
            </a:r>
            <a:r>
              <a:rPr lang="en-CA" sz="3600" b="0" i="1" u="sng" strike="noStrike" baseline="0" dirty="0"/>
              <a:t>But he was pierced for our transgressions</a:t>
            </a:r>
            <a:r>
              <a:rPr lang="en-CA" sz="3600" b="0" i="1" u="none" strike="noStrike" baseline="0" dirty="0"/>
              <a:t>, </a:t>
            </a:r>
            <a:r>
              <a:rPr lang="en-CA" sz="3600" b="0" i="1" u="sng" strike="noStrike" baseline="0" dirty="0"/>
              <a:t>he was crushed for our iniquities</a:t>
            </a:r>
            <a:r>
              <a:rPr lang="en-CA" sz="3600" b="0" i="1" u="none" strike="noStrike" baseline="0" dirty="0"/>
              <a:t>; </a:t>
            </a:r>
            <a:r>
              <a:rPr lang="en-CA" sz="3600" b="0" i="1" u="sng" strike="noStrike" baseline="0" dirty="0"/>
              <a:t>the punishment that brought us peace was on him</a:t>
            </a:r>
            <a:r>
              <a:rPr lang="en-CA" sz="3600" b="0" i="1" u="none" strike="noStrike" baseline="0" dirty="0"/>
              <a:t>, </a:t>
            </a:r>
            <a:r>
              <a:rPr lang="en-CA" sz="3600" b="0" i="1" u="sng" strike="noStrike" baseline="0" dirty="0"/>
              <a:t>and by his wounds we are healed</a:t>
            </a:r>
            <a:r>
              <a:rPr lang="en-CA" sz="3600" b="0" i="1" u="none" strike="noStrike" baseline="0" dirty="0"/>
              <a:t>.”</a:t>
            </a:r>
          </a:p>
          <a:p>
            <a:pPr algn="l"/>
            <a:r>
              <a:rPr lang="en-CA" sz="3600" b="0" i="1" u="none" strike="noStrike" baseline="0" dirty="0"/>
              <a:t>	Isaiah 53:5</a:t>
            </a:r>
            <a:endParaRPr lang="en-CA" sz="4000" b="0" i="1" u="none" strike="noStrike" baseline="0" dirty="0"/>
          </a:p>
        </p:txBody>
      </p:sp>
      <p:sp>
        <p:nvSpPr>
          <p:cNvPr id="39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14342491-33C6-4ADE-9A86-8096A45544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25" r="6060"/>
          <a:stretch/>
        </p:blipFill>
        <p:spPr>
          <a:xfrm>
            <a:off x="1139803" y="1590049"/>
            <a:ext cx="4644332" cy="3977042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7701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A1FBF7-2BE7-4A96-BCD0-F3722068A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29006" y="2005954"/>
            <a:ext cx="6111643" cy="4839313"/>
          </a:xfrm>
        </p:spPr>
        <p:txBody>
          <a:bodyPr>
            <a:noAutofit/>
          </a:bodyPr>
          <a:lstStyle/>
          <a:p>
            <a:pPr algn="l"/>
            <a:r>
              <a:rPr lang="en-CA" sz="3600" b="0" i="1" u="none" strike="noStrike" baseline="0" dirty="0"/>
              <a:t>“We can rejoice, too, </a:t>
            </a:r>
            <a:r>
              <a:rPr lang="en-CA" sz="3600" b="0" i="1" u="sng" strike="noStrike" baseline="0" dirty="0"/>
              <a:t>when we run into problems and trials</a:t>
            </a:r>
            <a:r>
              <a:rPr lang="en-CA" sz="3600" b="0" i="1" u="none" strike="noStrike" baseline="0" dirty="0"/>
              <a:t>, for we know that </a:t>
            </a:r>
            <a:r>
              <a:rPr lang="en-CA" sz="3600" b="0" i="1" u="sng" strike="noStrike" baseline="0" dirty="0"/>
              <a:t>they help us develop endurance</a:t>
            </a:r>
            <a:r>
              <a:rPr lang="en-CA" sz="3600" b="0" i="1" u="none" strike="noStrike" baseline="0" dirty="0"/>
              <a:t>.”</a:t>
            </a:r>
          </a:p>
          <a:p>
            <a:pPr algn="l"/>
            <a:r>
              <a:rPr lang="en-CA" sz="3600" b="0" i="1" u="none" strike="noStrike" baseline="0" dirty="0"/>
              <a:t>		      Romans 5:3, NLTS</a:t>
            </a:r>
            <a:endParaRPr lang="en-CA" sz="4000" b="0" i="1" u="none" strike="noStrike" baseline="0" dirty="0"/>
          </a:p>
        </p:txBody>
      </p:sp>
      <p:sp>
        <p:nvSpPr>
          <p:cNvPr id="39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14342491-33C6-4ADE-9A86-8096A45544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25" r="6060"/>
          <a:stretch/>
        </p:blipFill>
        <p:spPr>
          <a:xfrm>
            <a:off x="1139803" y="1590049"/>
            <a:ext cx="4644332" cy="3977042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3061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FCF688-1D14-44BC-B5E7-ABA24060C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en-CA" sz="3600" dirty="0">
                <a:solidFill>
                  <a:srgbClr val="FFFFFF"/>
                </a:solidFill>
              </a:rPr>
              <a:t>I. EXAMPLES IN THE 2020 SUMMER OLYMPICS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14342491-33C6-4ADE-9A86-8096A45544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06" r="24258" b="9091"/>
          <a:stretch/>
        </p:blipFill>
        <p:spPr>
          <a:xfrm>
            <a:off x="4777316" y="745586"/>
            <a:ext cx="6780700" cy="5364499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B1A1FBF7-2BE7-4A96-BCD0-F3722068ACB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" y="5283981"/>
            <a:ext cx="4655126" cy="7977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3600" dirty="0"/>
              <a:t>Isaiah 53:3-5</a:t>
            </a:r>
          </a:p>
        </p:txBody>
      </p:sp>
    </p:spTree>
    <p:extLst>
      <p:ext uri="{BB962C8B-B14F-4D97-AF65-F5344CB8AC3E}">
        <p14:creationId xmlns:p14="http://schemas.microsoft.com/office/powerpoint/2010/main" val="37429290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14342491-33C6-4ADE-9A86-8096A45544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4" r="33136" b="426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 descr="A picture containing person, sport, player, outdoor&#10;&#10;Description automatically generated">
            <a:extLst>
              <a:ext uri="{FF2B5EF4-FFF2-40B4-BE49-F238E27FC236}">
                <a16:creationId xmlns:a16="http://schemas.microsoft.com/office/drawing/2014/main" id="{7E342AAC-C5A0-4F46-B088-8886E59F73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9" y="3506593"/>
            <a:ext cx="2857500" cy="1600200"/>
          </a:xfrm>
          <a:prstGeom prst="rect">
            <a:avLst/>
          </a:prstGeom>
        </p:spPr>
      </p:pic>
      <p:pic>
        <p:nvPicPr>
          <p:cNvPr id="8" name="Picture 7" descr="A person holding the hands up&#10;&#10;Description automatically generated with low confidence">
            <a:extLst>
              <a:ext uri="{FF2B5EF4-FFF2-40B4-BE49-F238E27FC236}">
                <a16:creationId xmlns:a16="http://schemas.microsoft.com/office/drawing/2014/main" id="{96DE599B-8872-4C62-8A40-B6251CEA07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13" y="180629"/>
            <a:ext cx="2847975" cy="1600200"/>
          </a:xfrm>
          <a:prstGeom prst="rect">
            <a:avLst/>
          </a:prstGeom>
        </p:spPr>
      </p:pic>
      <p:pic>
        <p:nvPicPr>
          <p:cNvPr id="11" name="Picture 10" descr="A picture containing laying&#10;&#10;Description automatically generated">
            <a:extLst>
              <a:ext uri="{FF2B5EF4-FFF2-40B4-BE49-F238E27FC236}">
                <a16:creationId xmlns:a16="http://schemas.microsoft.com/office/drawing/2014/main" id="{4AD2500C-2BF7-4D66-AF40-472DFBEE46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3614" y="5161847"/>
            <a:ext cx="2847975" cy="1600200"/>
          </a:xfrm>
          <a:prstGeom prst="rect">
            <a:avLst/>
          </a:prstGeom>
        </p:spPr>
      </p:pic>
      <p:pic>
        <p:nvPicPr>
          <p:cNvPr id="15" name="Picture 14" descr="A picture containing person, red&#10;&#10;Description automatically generated">
            <a:extLst>
              <a:ext uri="{FF2B5EF4-FFF2-40B4-BE49-F238E27FC236}">
                <a16:creationId xmlns:a16="http://schemas.microsoft.com/office/drawing/2014/main" id="{CBD193EF-F27C-45AF-BE84-47E65CDBBDF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507" y="1816079"/>
            <a:ext cx="2847975" cy="16002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0258D93-7124-4776-8841-ACFD76AF4985}"/>
              </a:ext>
            </a:extLst>
          </p:cNvPr>
          <p:cNvSpPr txBox="1"/>
          <p:nvPr/>
        </p:nvSpPr>
        <p:spPr>
          <a:xfrm>
            <a:off x="3308465" y="625683"/>
            <a:ext cx="1872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b="0" i="0" u="none" strike="noStrike" baseline="0" dirty="0"/>
              <a:t>Crystal Emmanuel</a:t>
            </a:r>
            <a:endParaRPr lang="en-CA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3579237-AF25-4A92-95CC-CB6A9A167A74}"/>
              </a:ext>
            </a:extLst>
          </p:cNvPr>
          <p:cNvSpPr txBox="1"/>
          <p:nvPr/>
        </p:nvSpPr>
        <p:spPr>
          <a:xfrm>
            <a:off x="41503" y="2301911"/>
            <a:ext cx="1693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b="0" i="0" u="none" strike="noStrike" baseline="0"/>
              <a:t>Alysha Newman</a:t>
            </a:r>
            <a:endParaRPr lang="en-CA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E54CC06-1BA2-4867-9484-F3A7026A87BF}"/>
              </a:ext>
            </a:extLst>
          </p:cNvPr>
          <p:cNvSpPr txBox="1"/>
          <p:nvPr/>
        </p:nvSpPr>
        <p:spPr>
          <a:xfrm>
            <a:off x="3058851" y="4159456"/>
            <a:ext cx="6126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800" b="0" i="0" u="none" strike="noStrike" baseline="0" dirty="0"/>
              <a:t>Sandi Morris</a:t>
            </a:r>
            <a:endParaRPr lang="en-CA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9884352-3671-4862-92A4-199E31FEABDD}"/>
              </a:ext>
            </a:extLst>
          </p:cNvPr>
          <p:cNvSpPr txBox="1"/>
          <p:nvPr/>
        </p:nvSpPr>
        <p:spPr>
          <a:xfrm>
            <a:off x="127981" y="5659231"/>
            <a:ext cx="1762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b="0" i="0" u="none" strike="noStrike" baseline="0" dirty="0"/>
              <a:t>Thomas </a:t>
            </a:r>
          </a:p>
          <a:p>
            <a:r>
              <a:rPr lang="en-CA" sz="1800" b="0" i="0" u="none" strike="noStrike" baseline="0" dirty="0"/>
              <a:t>Van der </a:t>
            </a:r>
            <a:r>
              <a:rPr lang="en-CA" sz="1800" b="0" i="0" u="none" strike="noStrike" baseline="0" dirty="0" err="1"/>
              <a:t>Plaeston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83980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EFCF688-1D14-44BC-B5E7-ABA24060C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en-CA" sz="3600" dirty="0">
                <a:solidFill>
                  <a:srgbClr val="FFFFFF"/>
                </a:solidFill>
              </a:rPr>
              <a:t>II. THE EXAMPLE OF OUR LORD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14342491-33C6-4ADE-9A86-8096A45544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06" r="24258" b="9091"/>
          <a:stretch/>
        </p:blipFill>
        <p:spPr>
          <a:xfrm>
            <a:off x="4777316" y="745586"/>
            <a:ext cx="6780700" cy="5364499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B1A1FBF7-2BE7-4A96-BCD0-F3722068ACB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" y="5283981"/>
            <a:ext cx="4655126" cy="7977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3600" dirty="0"/>
              <a:t>Isaiah 53:3-5</a:t>
            </a:r>
          </a:p>
        </p:txBody>
      </p:sp>
    </p:spTree>
    <p:extLst>
      <p:ext uri="{BB962C8B-B14F-4D97-AF65-F5344CB8AC3E}">
        <p14:creationId xmlns:p14="http://schemas.microsoft.com/office/powerpoint/2010/main" val="35771632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A1FBF7-2BE7-4A96-BCD0-F3722068A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29006" y="729089"/>
            <a:ext cx="6111643" cy="5586564"/>
          </a:xfrm>
        </p:spPr>
        <p:txBody>
          <a:bodyPr>
            <a:noAutofit/>
          </a:bodyPr>
          <a:lstStyle/>
          <a:p>
            <a:pPr algn="l"/>
            <a:r>
              <a:rPr lang="en-CA" sz="3600" b="0" i="1" u="none" strike="noStrike" baseline="0" dirty="0"/>
              <a:t>“The </a:t>
            </a:r>
            <a:r>
              <a:rPr lang="en-CA" sz="3600" b="0" i="1" u="none" strike="noStrike" baseline="0" dirty="0" err="1"/>
              <a:t>plowers</a:t>
            </a:r>
            <a:r>
              <a:rPr lang="en-CA" sz="3600" b="0" i="1" u="none" strike="noStrike" baseline="0" dirty="0"/>
              <a:t> </a:t>
            </a:r>
            <a:r>
              <a:rPr lang="en-CA" sz="3600" b="0" i="1" u="sng" strike="noStrike" baseline="0" dirty="0"/>
              <a:t>plowed on my back</a:t>
            </a:r>
            <a:r>
              <a:rPr lang="en-CA" sz="3600" b="0" i="1" u="none" strike="noStrike" baseline="0" dirty="0"/>
              <a:t>; they made their furrows long” </a:t>
            </a:r>
          </a:p>
          <a:p>
            <a:r>
              <a:rPr lang="en-CA" sz="3600" b="0" i="1" u="none" strike="noStrike" baseline="0" dirty="0"/>
              <a:t>		Psalms 129:3</a:t>
            </a:r>
          </a:p>
          <a:p>
            <a:endParaRPr lang="en-CA" sz="3600" i="1" dirty="0"/>
          </a:p>
          <a:p>
            <a:pPr algn="l"/>
            <a:r>
              <a:rPr lang="en-CA" sz="3600" b="0" i="1" u="none" strike="noStrike" baseline="0" dirty="0"/>
              <a:t>“When Jesus came out wearing the </a:t>
            </a:r>
            <a:r>
              <a:rPr lang="en-CA" sz="3600" b="0" i="1" u="sng" strike="noStrike" baseline="0" dirty="0"/>
              <a:t>crown of thorns</a:t>
            </a:r>
            <a:r>
              <a:rPr lang="en-CA" sz="3600" b="0" i="1" strike="noStrike" baseline="0" dirty="0"/>
              <a:t> </a:t>
            </a:r>
            <a:r>
              <a:rPr lang="en-CA" sz="3600" b="0" i="1" u="none" strike="noStrike" baseline="0" dirty="0"/>
              <a:t>and the purple robe, Pilate said to them, ‘Here is the man!’”</a:t>
            </a:r>
          </a:p>
          <a:p>
            <a:r>
              <a:rPr lang="en-CA" sz="3600" b="0" i="1" u="none" strike="noStrike" baseline="0" dirty="0"/>
              <a:t>			John 19:5</a:t>
            </a:r>
          </a:p>
        </p:txBody>
      </p:sp>
      <p:sp>
        <p:nvSpPr>
          <p:cNvPr id="39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14342491-33C6-4ADE-9A86-8096A45544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25" r="6060"/>
          <a:stretch/>
        </p:blipFill>
        <p:spPr>
          <a:xfrm>
            <a:off x="1139803" y="1590049"/>
            <a:ext cx="4644332" cy="3977042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28921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A1FBF7-2BE7-4A96-BCD0-F3722068A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29006" y="729089"/>
            <a:ext cx="6111643" cy="5586564"/>
          </a:xfrm>
        </p:spPr>
        <p:txBody>
          <a:bodyPr>
            <a:noAutofit/>
          </a:bodyPr>
          <a:lstStyle/>
          <a:p>
            <a:pPr algn="l"/>
            <a:r>
              <a:rPr lang="en-CA" sz="3600" b="0" i="1" u="none" strike="noStrike" baseline="0" dirty="0"/>
              <a:t>“For dogs have compassed me: the assembly of the wicked have </a:t>
            </a:r>
            <a:r>
              <a:rPr lang="en-CA" sz="3600" b="0" i="1" u="none" strike="noStrike" baseline="0" dirty="0" err="1"/>
              <a:t>inclosed</a:t>
            </a:r>
            <a:r>
              <a:rPr lang="en-CA" sz="3600" b="0" i="1" u="none" strike="noStrike" baseline="0" dirty="0"/>
              <a:t> me: </a:t>
            </a:r>
            <a:r>
              <a:rPr lang="en-CA" sz="3600" b="0" i="1" u="sng" strike="noStrike" baseline="0" dirty="0"/>
              <a:t>they pierced my hands and my feet</a:t>
            </a:r>
            <a:r>
              <a:rPr lang="en-CA" sz="3600" b="0" i="1" u="none" strike="noStrike" baseline="0" dirty="0"/>
              <a:t>.” 	</a:t>
            </a:r>
          </a:p>
          <a:p>
            <a:pPr algn="l"/>
            <a:r>
              <a:rPr lang="en-CA" sz="3600" i="1" dirty="0"/>
              <a:t>				</a:t>
            </a:r>
            <a:r>
              <a:rPr lang="en-CA" sz="3600" b="0" i="1" u="none" strike="noStrike" baseline="0" dirty="0"/>
              <a:t>Psalm 22:16</a:t>
            </a:r>
            <a:endParaRPr lang="en-CA" sz="3600" i="1" dirty="0"/>
          </a:p>
          <a:p>
            <a:pPr algn="l"/>
            <a:r>
              <a:rPr lang="en-CA" sz="3600" b="0" i="1" u="none" strike="noStrike" baseline="0" dirty="0"/>
              <a:t>“When Jesus came out wearing </a:t>
            </a:r>
            <a:r>
              <a:rPr lang="en-CA" sz="3600" b="0" i="1" u="sng" strike="noStrike" baseline="0" dirty="0"/>
              <a:t>the crown of thorns</a:t>
            </a:r>
            <a:r>
              <a:rPr lang="en-CA" sz="3600" b="0" i="1" u="none" strike="noStrike" baseline="0" dirty="0"/>
              <a:t> and the purple robe, Pilate said to them, ‘Here is the man!’”</a:t>
            </a:r>
          </a:p>
          <a:p>
            <a:r>
              <a:rPr lang="en-CA" sz="3600" b="0" i="1" u="none" strike="noStrike" baseline="0" dirty="0"/>
              <a:t>			John 19:5</a:t>
            </a:r>
          </a:p>
        </p:txBody>
      </p:sp>
      <p:sp>
        <p:nvSpPr>
          <p:cNvPr id="39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14342491-33C6-4ADE-9A86-8096A45544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25" r="6060"/>
          <a:stretch/>
        </p:blipFill>
        <p:spPr>
          <a:xfrm>
            <a:off x="1139803" y="1590049"/>
            <a:ext cx="4644332" cy="3977042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4400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14342491-33C6-4ADE-9A86-8096A45544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80" r="23432"/>
          <a:stretch/>
        </p:blipFill>
        <p:spPr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sp useBgFill="1">
        <p:nvSpPr>
          <p:cNvPr id="17" name="Freeform: Shape 16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E88D13DF-CB6C-4980-AF2C-31F3292558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92" y="0"/>
            <a:ext cx="494888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7236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14342491-33C6-4ADE-9A86-8096A45544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80" r="23432"/>
          <a:stretch/>
        </p:blipFill>
        <p:spPr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sp useBgFill="1">
        <p:nvSpPr>
          <p:cNvPr id="17" name="Freeform: Shape 16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person in a suit and tie&#10;&#10;Description automatically generated with medium confidence">
            <a:extLst>
              <a:ext uri="{FF2B5EF4-FFF2-40B4-BE49-F238E27FC236}">
                <a16:creationId xmlns:a16="http://schemas.microsoft.com/office/drawing/2014/main" id="{933044AE-155E-4855-9044-FA542942ED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" y="2010572"/>
            <a:ext cx="5629564" cy="2760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0887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A1FBF7-2BE7-4A96-BCD0-F3722068AC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29006" y="12732"/>
            <a:ext cx="6111643" cy="6832536"/>
          </a:xfrm>
        </p:spPr>
        <p:txBody>
          <a:bodyPr>
            <a:noAutofit/>
          </a:bodyPr>
          <a:lstStyle/>
          <a:p>
            <a:pPr algn="l"/>
            <a:r>
              <a:rPr lang="en-CA" sz="3600" b="0" i="1" u="none" strike="noStrike" baseline="0" dirty="0"/>
              <a:t>“</a:t>
            </a:r>
            <a:r>
              <a:rPr lang="en-CA" sz="4000" b="0" i="1" u="none" strike="noStrike" baseline="0" dirty="0"/>
              <a:t>And I will pour out on the house of David and the inhabitants of Jerusalem </a:t>
            </a:r>
            <a:r>
              <a:rPr lang="en-CA" sz="4000" b="0" i="1" u="sng" strike="noStrike" baseline="0" dirty="0"/>
              <a:t>a spirit of grace and supplication</a:t>
            </a:r>
            <a:r>
              <a:rPr lang="en-CA" sz="4000" b="0" i="1" u="none" strike="noStrike" baseline="0" dirty="0"/>
              <a:t>. They will look on me, </a:t>
            </a:r>
            <a:r>
              <a:rPr lang="en-CA" sz="4000" b="0" i="1" u="sng" strike="noStrike" baseline="0" dirty="0"/>
              <a:t>the one they have pierced</a:t>
            </a:r>
            <a:r>
              <a:rPr lang="en-CA" sz="4000" b="0" i="1" u="none" strike="noStrike" baseline="0" dirty="0"/>
              <a:t>, </a:t>
            </a:r>
            <a:r>
              <a:rPr lang="en-CA" sz="4000" b="0" i="1" u="sng" strike="noStrike" baseline="0" dirty="0"/>
              <a:t>and they will mourn for him as one mourns for an only child</a:t>
            </a:r>
            <a:r>
              <a:rPr lang="en-CA" sz="4000" b="0" i="1" u="none" strike="noStrike" baseline="0" dirty="0"/>
              <a:t>, </a:t>
            </a:r>
            <a:r>
              <a:rPr lang="en-CA" sz="4000" b="0" i="1" u="sng" strike="noStrike" baseline="0" dirty="0"/>
              <a:t>and grieve bitterly</a:t>
            </a:r>
            <a:r>
              <a:rPr lang="en-CA" sz="4000" b="0" i="1" u="none" strike="noStrike" baseline="0" dirty="0"/>
              <a:t> for him as one grieves for a firstborn son.”</a:t>
            </a:r>
          </a:p>
          <a:p>
            <a:pPr algn="l"/>
            <a:r>
              <a:rPr lang="en-CA" sz="4000" b="0" i="1" u="none" strike="noStrike" baseline="0" dirty="0"/>
              <a:t>		     Zechariah 12:10</a:t>
            </a:r>
          </a:p>
        </p:txBody>
      </p:sp>
      <p:sp>
        <p:nvSpPr>
          <p:cNvPr id="39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14342491-33C6-4ADE-9A86-8096A45544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25" r="6060"/>
          <a:stretch/>
        </p:blipFill>
        <p:spPr>
          <a:xfrm>
            <a:off x="1139803" y="1590049"/>
            <a:ext cx="4644332" cy="3977042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910513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352</Words>
  <Application>Microsoft Office PowerPoint</Application>
  <PresentationFormat>Widescreen</PresentationFormat>
  <Paragraphs>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Rockwell</vt:lpstr>
      <vt:lpstr>Office Theme</vt:lpstr>
      <vt:lpstr>PowerPoint Presentation</vt:lpstr>
      <vt:lpstr>I. EXAMPLES IN THE 2020 SUMMER OLYMPICS</vt:lpstr>
      <vt:lpstr>PowerPoint Presentation</vt:lpstr>
      <vt:lpstr>II. THE EXAMPLE OF OUR LORD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Fountaingate Christian</dc:creator>
  <cp:lastModifiedBy>Fountaingate Christian</cp:lastModifiedBy>
  <cp:revision>5</cp:revision>
  <dcterms:created xsi:type="dcterms:W3CDTF">2021-08-07T23:51:12Z</dcterms:created>
  <dcterms:modified xsi:type="dcterms:W3CDTF">2021-08-08T01:07:00Z</dcterms:modified>
</cp:coreProperties>
</file>