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9746-6004-493B-777F-696D8A730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AA48C-626A-DE4A-C073-8932061D4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E0AA-1C19-4482-769A-1CB0A8A6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EF97C-FC86-EFDA-683B-F2731A17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A5141-5767-4117-E432-F1403A92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5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4F75A-20A4-45C3-614A-0350B406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9B1A4-5B4A-AE57-7F73-4DE40A88A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854AE-51FF-C2A3-CFD3-1902D2A2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6EC8-B611-7E3E-AFB7-E7C4B88F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09BC-2722-8AEB-889D-BCC9F21F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0490E-75AD-082C-717B-E5BC8F37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82075-F951-79E8-46C1-6B6ABB414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3EEE2-F3B7-9C8A-905C-83F61CAE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38D88-CECC-894E-AF73-A49BD8BA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DEF7B-8B27-E1B6-0D21-5F4C947A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19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D59C-EA74-F36F-AFF2-EC0A8632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B82E2-63FE-C560-7852-94E93C7E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1D409-BDE2-E541-FFBF-568B7F64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7CA9E-E179-2483-326D-8D12337B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815CC-AB60-6633-61F4-DB03E207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84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9A39-74A2-86B0-98E3-F6B567A1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ACE06-E4E3-FE15-D2E7-83E816CA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3EAC5-76A9-EEFA-F9B0-D5F25CA7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C134F-CD1C-E6DF-35EB-16DAEDAC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061-00E4-30DE-8DC1-68DCFE2E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7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2C1C-3CEE-069A-EA37-B6268A47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B928-F5C3-6CB3-B3D2-B0C3B176E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19699-FE8F-24EC-8797-EC5BB8966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D0140-AF6D-6384-3598-ED4DB2CC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B01F1-4466-6C9C-9D8C-48EE8F71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64EB6-3FF5-3A12-54EE-9ABE423B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2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E2E3-44A0-CD4B-65B3-B1D50D55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B98E0-1794-B3A7-EC5A-2C87191E3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F99E1-BC07-E661-1F8D-C11001E90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B9F55-0EBF-DFF2-940D-224BC32AD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90CD9-748C-D8D5-0BBE-5B0BC564B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E7EFF-1073-6BCB-14FB-8D77A0BB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4AE30-1A47-27D8-DEB2-E7E862A3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70157-75D9-44ED-141A-EA9C0708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49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4EC0-2492-9784-8796-1308FBF2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5D8AF-E978-AD6D-6862-C82B7803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02EBE-1CC3-F908-EB61-E08D8567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3DF88-3CC2-8DBB-FB65-139E6554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45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CAEC5-BE71-4E75-DDE7-D471C8D2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A6584-E821-E4C5-FB32-62BDD696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9D0DE-D012-7D48-962F-E88F2049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C2EF-9F71-E3E3-C0B8-C9052FE3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CCCBE-84C5-5F9A-D1F8-571980F57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82D77-8D9C-C15B-E19E-C0F41CAC7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06162-46FF-5BD7-2835-B761CC34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BADC0-8DF8-E632-CBD1-41033DE6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675C4-D8E3-8941-B5A7-EC93ADED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62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1D78-B216-8A8E-2374-139DA06A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3F4CC-BD22-8AF6-775D-BBAFE61CE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68B26-753B-16B8-0B9A-03D1283F6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74939-9FF0-9A77-1E17-CE972A09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FDDB3-BBA6-FDD5-F1BB-FD0E90CB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9498E-DCA6-4786-2513-368DD3A4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01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AD216-F4B3-CF02-BDF7-F6B487CD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236C3-079B-FDFA-8EBC-FE4BE7FF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917B0-272D-218F-C20A-86C08DFD1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C7E9-5904-4BD0-A868-143DD16E4A5A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8157E-E0E5-C728-2E9D-DED5FBAC2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61A90-7C9E-21A0-1168-DDAD62231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A252-BADD-4E3B-8F8E-2C63A8A61C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97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6214" y="333850"/>
            <a:ext cx="4087306" cy="2889114"/>
          </a:xfrm>
        </p:spPr>
        <p:txBody>
          <a:bodyPr anchor="b">
            <a:normAutofit/>
          </a:bodyPr>
          <a:lstStyle/>
          <a:p>
            <a:r>
              <a:rPr lang="en-CA" b="1" i="0" u="none" strike="noStrike" baseline="0" dirty="0"/>
              <a:t>THE GATHERING STORM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690E-301C-7FC3-C391-10AB76E40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3782" y="5249656"/>
            <a:ext cx="5671127" cy="1147863"/>
          </a:xfrm>
        </p:spPr>
        <p:txBody>
          <a:bodyPr anchor="t">
            <a:noAutofit/>
          </a:bodyPr>
          <a:lstStyle/>
          <a:p>
            <a:pPr algn="l"/>
            <a:r>
              <a:rPr lang="en-CA" sz="4400" b="1" i="0" u="none" strike="noStrike" baseline="0" dirty="0"/>
              <a:t>Text: Hebrews 10:26-31</a:t>
            </a:r>
            <a:endParaRPr lang="en-CA" sz="4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7" r="-1" b="886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0496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050" y="173170"/>
            <a:ext cx="7360805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GOD CONTINUES BY DECLARING HIS WARNING (Hebrews 10:28-29)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855" y="1669779"/>
            <a:ext cx="7112000" cy="268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0" i="0" u="none" strike="noStrike" baseline="0" dirty="0">
                <a:solidFill>
                  <a:schemeClr val="bg1"/>
                </a:solidFill>
              </a:rPr>
              <a:t>“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When</a:t>
            </a:r>
            <a:r>
              <a:rPr lang="en-CA" sz="3200" b="1" i="1" u="sng" strike="noStrike" baseline="0" dirty="0">
                <a:solidFill>
                  <a:schemeClr val="bg1"/>
                </a:solidFill>
              </a:rPr>
              <a:t> I 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say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 to a wicked man, ‘You will surely die,’ 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and </a:t>
            </a:r>
            <a:r>
              <a:rPr lang="en-CA" sz="3200" b="1" i="1" u="sng" strike="noStrike" baseline="0" dirty="0">
                <a:solidFill>
                  <a:schemeClr val="bg1"/>
                </a:solidFill>
              </a:rPr>
              <a:t>you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 do not warn him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 or speak out to dissuade him from his evil ways in order to save his life, that wicked man will die for his sin, and </a:t>
            </a:r>
            <a:r>
              <a:rPr lang="en-CA" sz="3200" b="1" i="1" u="sng" strike="noStrike" baseline="0" dirty="0">
                <a:solidFill>
                  <a:schemeClr val="bg1"/>
                </a:solidFill>
              </a:rPr>
              <a:t>I will hold you responsible for his blood.</a:t>
            </a:r>
            <a:r>
              <a:rPr lang="en-CA" sz="3200" b="1" i="1" u="none" strike="noStrike" baseline="0" dirty="0">
                <a:solidFill>
                  <a:schemeClr val="bg1"/>
                </a:solidFill>
              </a:rPr>
              <a:t>”</a:t>
            </a:r>
            <a:endParaRPr lang="en-CA" sz="3200" b="0" i="1" u="none" strike="noStrike" baseline="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bg1"/>
                </a:solidFill>
              </a:rPr>
              <a:t>					    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Ezekiel 3:18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bg1"/>
                </a:solidFill>
              </a:rPr>
              <a:t>			Read also Ezekiel 3:20,21</a:t>
            </a:r>
            <a:endParaRPr lang="en-CA" sz="3200" b="0" i="1" u="none" strike="noStrike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83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2" y="385607"/>
            <a:ext cx="7394047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GOD ENDS BY DECLARING HIS JUDGEMENT (Hebrews 10:26, 27, 30-31)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2" y="1560945"/>
            <a:ext cx="7107382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“If we deliberately keep on sinning after we have received the knowledge of the truth no sacrifice for sin is left.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27. But only a fearful expectation of judgement and of raging fire that will consume the enemies of God.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30. For we know him who said, ‘It is mine to avenge; I will repay,’ and again, ‘The Lord will judge his people.’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31. It is a dreadful thing to fall into the hands of the living God.”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    Hebrews 10:26,27,30,31</a:t>
            </a: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7" r="1" b="1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779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2" y="385607"/>
            <a:ext cx="7394047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GOD ENDS BY DECLARING HIS JUDGEMENT (Hebrews 10:26, 27, 30-31)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2" y="1560945"/>
            <a:ext cx="7107382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“But they mocked God’s messengers, despised his words and scoffed at his prophets until the wrath of the LORD was aroused against his people and there was no remedy.”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	II Chronicles 36:16</a:t>
            </a: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7" r="1" b="1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80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2" y="385607"/>
            <a:ext cx="7394047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GOD ENDS BY DECLARING HIS JUDGEMENT (Hebrews 10:26, 27, 30-31)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2" y="1560945"/>
            <a:ext cx="7107382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“The wrath of God is being revealed from heaven against all the godlessness and wickedness of men who suppress the truth by their wickedness . . .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2:5 But because of your stubbornness and unrepentant heart, you are storing up wrath against yourself for the day of God’s wrath, when his righteous judgement will be revealed.’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	     Romans 1:18; 2:5</a:t>
            </a: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7" r="1" b="1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437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2" y="385607"/>
            <a:ext cx="7394047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GOD ENDS BY DECLARING HIS JUDGEMENT (Hebrews 10:26, 27, 30-31)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2" y="1560945"/>
            <a:ext cx="7107382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“Since we now have been justified by his blood, how much more shall we be saved from God’s wrath through him!”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		    Romans 5:9</a:t>
            </a:r>
          </a:p>
          <a:p>
            <a:pPr marL="0" indent="0">
              <a:buNone/>
            </a:pPr>
            <a:endParaRPr lang="en-CA" i="1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“For God did not appoint us to suffer wrath but to receive salvation through our Lord Jesus Christ.”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	   I Thessalonians 5:9</a:t>
            </a: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7" r="1" b="1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410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2" y="385607"/>
            <a:ext cx="7394047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GOD ENDS BY DECLARING HIS JUDGEMENT (Hebrews 10:26, 27, 30-31)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2" y="1560945"/>
            <a:ext cx="7107382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“For it is time for judgement to begin with the family of God; and if it begins with us, what will be the outcome for those who do not obey the gospel of God?”</a:t>
            </a: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					    I Peter 4:17</a:t>
            </a:r>
          </a:p>
          <a:p>
            <a:pPr marL="0" indent="0">
              <a:buNone/>
            </a:pPr>
            <a:endParaRPr lang="en-CA" i="1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“When the sentence for a crime is not quickly carried out, people’s hearts are filled with schemes to do wrong.”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>
                    <a:alpha val="80000"/>
                  </a:schemeClr>
                </a:solidFill>
              </a:rPr>
              <a:t>				      </a:t>
            </a:r>
            <a:r>
              <a:rPr lang="en-CA" b="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Ecclesiastes 8:11</a:t>
            </a: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7" r="1" b="1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105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77" b="191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r>
              <a:rPr lang="en-CA" sz="5500" b="1" i="0" u="none" strike="noStrike" baseline="0" dirty="0">
                <a:ln w="22225">
                  <a:solidFill>
                    <a:schemeClr val="tx1"/>
                  </a:solidFill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asked the question –</a:t>
            </a:r>
            <a:br>
              <a:rPr lang="en-CA" sz="5500" b="1" i="0" u="none" strike="noStrike" baseline="0" dirty="0">
                <a:ln w="22225">
                  <a:solidFill>
                    <a:schemeClr val="tx1"/>
                  </a:solidFill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CA" sz="5500" b="1" i="0" u="none" strike="noStrike" baseline="0" dirty="0">
                <a:ln w="22225">
                  <a:solidFill>
                    <a:schemeClr val="tx1"/>
                  </a:solidFill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500" b="1" i="0" u="none" strike="noStrike" baseline="0" dirty="0">
                <a:ln w="22225">
                  <a:solidFill>
                    <a:schemeClr val="tx1"/>
                  </a:solidFill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God In All this Chaos/Confusion?</a:t>
            </a:r>
            <a:endParaRPr lang="en-CA" sz="5500" b="1" dirty="0">
              <a:ln w="22225">
                <a:solidFill>
                  <a:schemeClr val="tx1"/>
                </a:solidFill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549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10" y="249761"/>
            <a:ext cx="4394200" cy="1323439"/>
          </a:xfrm>
        </p:spPr>
        <p:txBody>
          <a:bodyPr anchor="t">
            <a:noAutofit/>
          </a:bodyPr>
          <a:lstStyle/>
          <a:p>
            <a: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GOD BEGINS BY DECLARING HIS DISPLEASURE </a:t>
            </a:r>
            <a:b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(Hebrews 10:26)</a:t>
            </a:r>
            <a:endParaRPr lang="en-CA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033" y="3543563"/>
            <a:ext cx="4394200" cy="2454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0" i="1" u="none" strike="noStrike" baseline="0" dirty="0">
                <a:solidFill>
                  <a:srgbClr val="FF0000"/>
                </a:solidFill>
              </a:rPr>
              <a:t>“Watch out . . .” </a:t>
            </a:r>
          </a:p>
          <a:p>
            <a:pPr marL="0" indent="0">
              <a:buNone/>
            </a:pPr>
            <a:r>
              <a:rPr lang="en-CA" sz="4000" b="0" i="1" u="none" strike="noStrike" baseline="0" dirty="0">
                <a:solidFill>
                  <a:srgbClr val="FF0000"/>
                </a:solidFill>
              </a:rPr>
              <a:t>Matthew 24:4</a:t>
            </a:r>
            <a:endParaRPr lang="en-CA" sz="40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16" b="6637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59554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10" y="249761"/>
            <a:ext cx="4394200" cy="1323439"/>
          </a:xfrm>
        </p:spPr>
        <p:txBody>
          <a:bodyPr anchor="t">
            <a:noAutofit/>
          </a:bodyPr>
          <a:lstStyle/>
          <a:p>
            <a: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GOD BEGINS BY DECLARING HIS DISPLEASURE </a:t>
            </a:r>
            <a:b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(Hebrews 10:26)</a:t>
            </a:r>
            <a:endParaRPr lang="en-CA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4" y="3176007"/>
            <a:ext cx="5754255" cy="2454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b="0" i="1" u="none" strike="noStrike" baseline="0" dirty="0">
                <a:solidFill>
                  <a:schemeClr val="bg1"/>
                </a:solidFill>
              </a:rPr>
              <a:t>“If you are not disciplined (and everyone goes under discipline), then you are illegitimate children and not true sons.”</a:t>
            </a:r>
          </a:p>
          <a:p>
            <a:pPr marL="0" marR="21600" indent="0">
              <a:buNone/>
            </a:pPr>
            <a:r>
              <a:rPr lang="en-CA" sz="4000" b="0" i="1" u="none" strike="noStrike" baseline="0" dirty="0">
                <a:solidFill>
                  <a:schemeClr val="bg1"/>
                </a:solidFill>
              </a:rPr>
              <a:t>		    Hebrews 12:8</a:t>
            </a:r>
            <a:endParaRPr lang="en-CA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16" b="6637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31192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10" y="249761"/>
            <a:ext cx="4394200" cy="1323439"/>
          </a:xfrm>
        </p:spPr>
        <p:txBody>
          <a:bodyPr anchor="t">
            <a:noAutofit/>
          </a:bodyPr>
          <a:lstStyle/>
          <a:p>
            <a:r>
              <a:rPr lang="en-CA" sz="20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GOD BEGINS BY DECLARING HIS DISPLEASURE (Hebrews 10:26)</a:t>
            </a:r>
            <a:endParaRPr lang="en-C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97825"/>
            <a:ext cx="5752192" cy="2454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b="0" i="1" u="none" strike="noStrike" baseline="0" dirty="0">
                <a:solidFill>
                  <a:schemeClr val="bg1"/>
                </a:solidFill>
              </a:rPr>
              <a:t>“The Lord is not slow in keeping his promise, as some understand slowness.</a:t>
            </a:r>
            <a:r>
              <a:rPr lang="en-CA" sz="3000" b="0" i="1" u="sng" strike="noStrike" baseline="0" dirty="0">
                <a:solidFill>
                  <a:schemeClr val="bg1"/>
                </a:solidFill>
              </a:rPr>
              <a:t> He is patient with you, not wanting anyone to perish, but everyone to come to repentance</a:t>
            </a:r>
            <a:r>
              <a:rPr lang="en-CA" sz="3000" b="0" i="1" u="none" strike="noStrike" baseline="0" dirty="0">
                <a:solidFill>
                  <a:schemeClr val="bg1"/>
                </a:solidFill>
              </a:rPr>
              <a:t>.”</a:t>
            </a:r>
          </a:p>
          <a:p>
            <a:pPr marL="0" marR="21600" indent="0">
              <a:buNone/>
            </a:pPr>
            <a:r>
              <a:rPr lang="en-CA" sz="3000" b="0" i="1" u="none" strike="noStrike" baseline="0" dirty="0">
                <a:solidFill>
                  <a:schemeClr val="bg1"/>
                </a:solidFill>
              </a:rPr>
              <a:t>10. </a:t>
            </a:r>
            <a:r>
              <a:rPr lang="en-CA" sz="3000" b="1" i="1" u="sng" strike="noStrike" baseline="0" dirty="0">
                <a:solidFill>
                  <a:schemeClr val="bg1"/>
                </a:solidFill>
              </a:rPr>
              <a:t>But</a:t>
            </a:r>
            <a:r>
              <a:rPr lang="en-CA" sz="3000" b="0" i="1" u="none" strike="noStrike" baseline="0" dirty="0">
                <a:solidFill>
                  <a:schemeClr val="bg1"/>
                </a:solidFill>
              </a:rPr>
              <a:t> the day of the Lord will come like a thief. The heavens will disappear with a roar; the elements will be destroyed with fire, and the earth and everything in it will be laid bare.”</a:t>
            </a:r>
          </a:p>
          <a:p>
            <a:pPr marL="0" marR="21600" indent="0">
              <a:buNone/>
            </a:pPr>
            <a:r>
              <a:rPr lang="en-CA" sz="3000" b="0" i="1" u="none" strike="noStrike" baseline="0" dirty="0">
                <a:solidFill>
                  <a:schemeClr val="bg1"/>
                </a:solidFill>
              </a:rPr>
              <a:t>   II Peter 3:9,10 (Read from vs 1)</a:t>
            </a:r>
            <a:endParaRPr lang="en-CA" sz="3000" b="0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16" b="6637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00798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2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EB49BB9E-3F5E-B900-F09B-3ACA93B4CF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7" r="7455" b="-2"/>
          <a:stretch/>
        </p:blipFill>
        <p:spPr>
          <a:xfrm>
            <a:off x="1014905" y="643466"/>
            <a:ext cx="6305047" cy="556683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5807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050" y="173170"/>
            <a:ext cx="7360805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GOD CONTINUES BY DECLARING HIS WARNING (Hebrews 10:28-29)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855" y="1234472"/>
            <a:ext cx="7112000" cy="268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God warns against drunkenness (Galatians 5:21);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violence (Genesis 6:11);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disrespect for life (abortions/euthanasia/infanticide);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drug culture (Revelation 21:8);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stealing (Matthew 19:18);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homosexuality (Romans 1:26-27); disrespect for parents (Romans 1:30);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lying (Proverbs 6:17), </a:t>
            </a:r>
          </a:p>
          <a:p>
            <a:pPr marL="0" indent="0">
              <a:buNone/>
            </a:pPr>
            <a:r>
              <a:rPr lang="en-CA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⁋  </a:t>
            </a:r>
            <a:r>
              <a:rPr lang="en-CA" b="1" i="0" u="none" strike="noStrike" baseline="0" dirty="0">
                <a:solidFill>
                  <a:schemeClr val="bg1"/>
                </a:solidFill>
              </a:rPr>
              <a:t>adultery/fornication/idolatry/witchcraft (Galatians 5:19,20)</a:t>
            </a:r>
            <a:endParaRPr lang="en-CA" b="0" i="0" u="none" strike="noStrike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2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050" y="173170"/>
            <a:ext cx="7360805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GOD CONTINUES BY DECLARING HIS WARNING (Hebrews 10:28-29)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855" y="1669779"/>
            <a:ext cx="7112000" cy="268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u="none" strike="noStrike" baseline="0" dirty="0">
                <a:solidFill>
                  <a:schemeClr val="bg1"/>
                </a:solidFill>
                <a:cs typeface="Times New Roman" panose="02020603050405020304" pitchFamily="18" charset="0"/>
              </a:rPr>
              <a:t>“But warn them solemnly and let them know what the king who will reign over them will do.”</a:t>
            </a:r>
          </a:p>
          <a:p>
            <a:pPr marL="0" indent="0">
              <a:buNone/>
            </a:pPr>
            <a:r>
              <a:rPr lang="en-CA" sz="3200" i="1" u="none" strike="noStrike" baseline="0" dirty="0">
                <a:solidFill>
                  <a:schemeClr val="bg1"/>
                </a:solidFill>
                <a:cs typeface="Times New Roman" panose="02020603050405020304" pitchFamily="18" charset="0"/>
              </a:rPr>
              <a:t>					I Samuel 8:9</a:t>
            </a:r>
          </a:p>
          <a:p>
            <a:pPr marL="0" indent="0">
              <a:buNone/>
            </a:pPr>
            <a:endParaRPr lang="en-C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3200" b="0" i="1" u="none" strike="noStrike" baseline="0" dirty="0">
                <a:solidFill>
                  <a:schemeClr val="bg1"/>
                </a:solidFill>
              </a:rPr>
              <a:t>“I warn you, as I did before, that those who live like this will not inherit the kingdom of God.”</a:t>
            </a:r>
          </a:p>
          <a:p>
            <a:pPr marL="0" marR="21600" indent="0">
              <a:buNone/>
            </a:pPr>
            <a:r>
              <a:rPr lang="en-CA" sz="3200" i="1" dirty="0">
                <a:solidFill>
                  <a:schemeClr val="bg1"/>
                </a:solidFill>
              </a:rPr>
              <a:t>				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Galatians 5:20</a:t>
            </a:r>
            <a:endParaRPr lang="en-CA" sz="3200" b="1" i="0" u="none" strike="noStrike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88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E7F0-B96C-9A3B-BFA4-8328D67D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050" y="173170"/>
            <a:ext cx="7360805" cy="1323439"/>
          </a:xfrm>
        </p:spPr>
        <p:txBody>
          <a:bodyPr anchor="t">
            <a:normAutofit/>
          </a:bodyPr>
          <a:lstStyle/>
          <a:p>
            <a:r>
              <a:rPr lang="en-CA" sz="34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GOD CONTINUES BY DECLARING HIS WARNING (Hebrews 10:28-29)</a:t>
            </a:r>
            <a:endParaRPr lang="en-CA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nature, water, wave, night sky&#10;&#10;Description automatically generated">
            <a:extLst>
              <a:ext uri="{FF2B5EF4-FFF2-40B4-BE49-F238E27FC236}">
                <a16:creationId xmlns:a16="http://schemas.microsoft.com/office/drawing/2014/main" id="{3EE83C48-4105-B75C-5E93-FCB70115D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4D8DEF-4D2E-114E-B1A7-4463C089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855" y="1669779"/>
            <a:ext cx="7112000" cy="268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0" i="1" u="none" strike="noStrike" baseline="0" dirty="0">
                <a:solidFill>
                  <a:schemeClr val="bg1"/>
                </a:solidFill>
              </a:rPr>
              <a:t>“. . . you are to </a:t>
            </a:r>
            <a:r>
              <a:rPr lang="en-CA" sz="3200" b="1" i="1" u="none" strike="noStrike" baseline="0" dirty="0">
                <a:solidFill>
                  <a:schemeClr val="bg1"/>
                </a:solidFill>
              </a:rPr>
              <a:t>warn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 them not to sin against the LORD; 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otherwise his wrath will come on you and your brothers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. Do this, and you will not sin.”</a:t>
            </a:r>
          </a:p>
          <a:p>
            <a:pPr marL="0" indent="0">
              <a:buNone/>
            </a:pPr>
            <a:endParaRPr lang="en-CA" sz="3200" b="0" i="1" u="none" strike="noStrike" baseline="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bg1"/>
                </a:solidFill>
              </a:rPr>
              <a:t>				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II Chronicles 19:10</a:t>
            </a:r>
          </a:p>
        </p:txBody>
      </p:sp>
    </p:spTree>
    <p:extLst>
      <p:ext uri="{BB962C8B-B14F-4D97-AF65-F5344CB8AC3E}">
        <p14:creationId xmlns:p14="http://schemas.microsoft.com/office/powerpoint/2010/main" val="317157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900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THE GATHERING STORM</vt:lpstr>
      <vt:lpstr>Have you ever asked the question –  Where Is God In All this Chaos/Confusion?</vt:lpstr>
      <vt:lpstr>I. GOD BEGINS BY DECLARING HIS DISPLEASURE  (Hebrews 10:26)</vt:lpstr>
      <vt:lpstr>I. GOD BEGINS BY DECLARING HIS DISPLEASURE  (Hebrews 10:26)</vt:lpstr>
      <vt:lpstr>I. GOD BEGINS BY DECLARING HIS DISPLEASURE (Hebrews 10:26)</vt:lpstr>
      <vt:lpstr>PowerPoint Presentation</vt:lpstr>
      <vt:lpstr>II. GOD CONTINUES BY DECLARING HIS WARNING (Hebrews 10:28-29)</vt:lpstr>
      <vt:lpstr>II. GOD CONTINUES BY DECLARING HIS WARNING (Hebrews 10:28-29)</vt:lpstr>
      <vt:lpstr>II. GOD CONTINUES BY DECLARING HIS WARNING (Hebrews 10:28-29)</vt:lpstr>
      <vt:lpstr>II. GOD CONTINUES BY DECLARING HIS WARNING (Hebrews 10:28-29)</vt:lpstr>
      <vt:lpstr>III. GOD ENDS BY DECLARING HIS JUDGEMENT (Hebrews 10:26, 27, 30-31)</vt:lpstr>
      <vt:lpstr>III. GOD ENDS BY DECLARING HIS JUDGEMENT (Hebrews 10:26, 27, 30-31)</vt:lpstr>
      <vt:lpstr>III. GOD ENDS BY DECLARING HIS JUDGEMENT (Hebrews 10:26, 27, 30-31)</vt:lpstr>
      <vt:lpstr>III. GOD ENDS BY DECLARING HIS JUDGEMENT (Hebrews 10:26, 27, 30-31)</vt:lpstr>
      <vt:lpstr>III. GOD ENDS BY DECLARING HIS JUDGEMENT (Hebrews 10:26, 27, 30-31)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GATHERING STORM</dc:title>
  <dc:creator>Fountaingate Christian</dc:creator>
  <cp:lastModifiedBy>Fountaingate Christian</cp:lastModifiedBy>
  <cp:revision>8</cp:revision>
  <dcterms:created xsi:type="dcterms:W3CDTF">2022-07-14T18:20:48Z</dcterms:created>
  <dcterms:modified xsi:type="dcterms:W3CDTF">2022-07-14T20:42:41Z</dcterms:modified>
</cp:coreProperties>
</file>