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63" r:id="rId4"/>
    <p:sldId id="270" r:id="rId5"/>
    <p:sldId id="269" r:id="rId6"/>
    <p:sldId id="271" r:id="rId7"/>
    <p:sldId id="272" r:id="rId8"/>
    <p:sldId id="273" r:id="rId9"/>
    <p:sldId id="274" r:id="rId10"/>
    <p:sldId id="275" r:id="rId11"/>
    <p:sldId id="276" r:id="rId12"/>
    <p:sldId id="27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CA" b="1"/>
            <a:t>II. BIBLICAL EXAMPLES</a:t>
          </a:r>
          <a:endParaRPr lang="en-US"/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90D42EA4-566F-4DE2-980A-FF089065794C}">
      <dgm:prSet/>
      <dgm:spPr/>
      <dgm:t>
        <a:bodyPr/>
        <a:lstStyle/>
        <a:p>
          <a:r>
            <a:rPr lang="en-US" b="1"/>
            <a:t>A. Elisha - To Expose Deception</a:t>
          </a:r>
          <a:endParaRPr lang="en-US"/>
        </a:p>
      </dgm:t>
    </dgm:pt>
    <dgm:pt modelId="{C14C6721-3416-4C4A-A1BC-05A373180283}" type="parTrans" cxnId="{66F956F0-2F4C-48D2-99C3-124F40C22E9C}">
      <dgm:prSet/>
      <dgm:spPr/>
      <dgm:t>
        <a:bodyPr/>
        <a:lstStyle/>
        <a:p>
          <a:endParaRPr lang="en-US"/>
        </a:p>
      </dgm:t>
    </dgm:pt>
    <dgm:pt modelId="{8BDC8AE0-8DBD-4D9B-9CCF-C327DFBF6131}" type="sibTrans" cxnId="{66F956F0-2F4C-48D2-99C3-124F40C22E9C}">
      <dgm:prSet/>
      <dgm:spPr/>
      <dgm:t>
        <a:bodyPr/>
        <a:lstStyle/>
        <a:p>
          <a:endParaRPr lang="en-US"/>
        </a:p>
      </dgm:t>
    </dgm:pt>
    <dgm:pt modelId="{2E52A350-9244-4EAC-B36E-8CAC8DD5DF50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51EF3C4-AD64-4BA6-B522-1197CBDB4934}" type="pres">
      <dgm:prSet presAssocID="{8C022C41-32C1-4D46-B893-ACCB81F907FA}" presName="hierRoot1" presStyleCnt="0"/>
      <dgm:spPr/>
    </dgm:pt>
    <dgm:pt modelId="{978EFC41-FBE2-47A5-9A49-4380C1F307D0}" type="pres">
      <dgm:prSet presAssocID="{8C022C41-32C1-4D46-B893-ACCB81F907FA}" presName="composite" presStyleCnt="0"/>
      <dgm:spPr/>
    </dgm:pt>
    <dgm:pt modelId="{4907E634-1F94-4299-99C6-78633D0264EA}" type="pres">
      <dgm:prSet presAssocID="{8C022C41-32C1-4D46-B893-ACCB81F907FA}" presName="background" presStyleLbl="node0" presStyleIdx="0" presStyleCnt="2"/>
      <dgm:spPr/>
    </dgm:pt>
    <dgm:pt modelId="{6B5C5066-1184-4735-A2C3-0E8BBAB934EF}" type="pres">
      <dgm:prSet presAssocID="{8C022C41-32C1-4D46-B893-ACCB81F907FA}" presName="text" presStyleLbl="fgAcc0" presStyleIdx="0" presStyleCnt="2">
        <dgm:presLayoutVars>
          <dgm:chPref val="3"/>
        </dgm:presLayoutVars>
      </dgm:prSet>
      <dgm:spPr/>
    </dgm:pt>
    <dgm:pt modelId="{DC203EDC-1302-4103-8187-A4257DAC869E}" type="pres">
      <dgm:prSet presAssocID="{8C022C41-32C1-4D46-B893-ACCB81F907FA}" presName="hierChild2" presStyleCnt="0"/>
      <dgm:spPr/>
    </dgm:pt>
    <dgm:pt modelId="{31B6A0BD-FE7F-43C8-BCC8-0C2C272451AC}" type="pres">
      <dgm:prSet presAssocID="{90D42EA4-566F-4DE2-980A-FF089065794C}" presName="hierRoot1" presStyleCnt="0"/>
      <dgm:spPr/>
    </dgm:pt>
    <dgm:pt modelId="{08338446-CACF-428B-B8A9-E6DB388EB851}" type="pres">
      <dgm:prSet presAssocID="{90D42EA4-566F-4DE2-980A-FF089065794C}" presName="composite" presStyleCnt="0"/>
      <dgm:spPr/>
    </dgm:pt>
    <dgm:pt modelId="{4AF6F88A-80CD-4CEC-BAB9-02FA41099FC3}" type="pres">
      <dgm:prSet presAssocID="{90D42EA4-566F-4DE2-980A-FF089065794C}" presName="background" presStyleLbl="node0" presStyleIdx="1" presStyleCnt="2"/>
      <dgm:spPr/>
    </dgm:pt>
    <dgm:pt modelId="{D0EEA68F-1F85-44E1-9BC2-0C1E13697DEE}" type="pres">
      <dgm:prSet presAssocID="{90D42EA4-566F-4DE2-980A-FF089065794C}" presName="text" presStyleLbl="fgAcc0" presStyleIdx="1" presStyleCnt="2">
        <dgm:presLayoutVars>
          <dgm:chPref val="3"/>
        </dgm:presLayoutVars>
      </dgm:prSet>
      <dgm:spPr/>
    </dgm:pt>
    <dgm:pt modelId="{820AECCB-1A99-4569-8CE9-7C1381B2DABD}" type="pres">
      <dgm:prSet presAssocID="{90D42EA4-566F-4DE2-980A-FF089065794C}" presName="hierChild2" presStyleCnt="0"/>
      <dgm:spPr/>
    </dgm:pt>
  </dgm:ptLst>
  <dgm:cxnLst>
    <dgm:cxn modelId="{0A2F0B1F-00DD-4B4A-825D-44B7C7172B24}" type="presOf" srcId="{90D42EA4-566F-4DE2-980A-FF089065794C}" destId="{D0EEA68F-1F85-44E1-9BC2-0C1E13697DEE}" srcOrd="0" destOrd="0" presId="urn:microsoft.com/office/officeart/2005/8/layout/hierarchy1"/>
    <dgm:cxn modelId="{A5C1F125-49DE-4151-90A0-A62D5E0D2F9A}" type="presOf" srcId="{29A5383B-6C8E-4E1D-84AD-C2011AE48266}" destId="{2E52A350-9244-4EAC-B36E-8CAC8DD5DF50}" srcOrd="0" destOrd="0" presId="urn:microsoft.com/office/officeart/2005/8/layout/hierarchy1"/>
    <dgm:cxn modelId="{EC227787-2BDB-44B9-9D8D-282C60A5C78D}" type="presOf" srcId="{8C022C41-32C1-4D46-B893-ACCB81F907FA}" destId="{6B5C5066-1184-4735-A2C3-0E8BBAB934EF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66F956F0-2F4C-48D2-99C3-124F40C22E9C}" srcId="{29A5383B-6C8E-4E1D-84AD-C2011AE48266}" destId="{90D42EA4-566F-4DE2-980A-FF089065794C}" srcOrd="1" destOrd="0" parTransId="{C14C6721-3416-4C4A-A1BC-05A373180283}" sibTransId="{8BDC8AE0-8DBD-4D9B-9CCF-C327DFBF6131}"/>
    <dgm:cxn modelId="{3066B7A8-61B3-42B0-A589-8C0BA969EF96}" type="presParOf" srcId="{2E52A350-9244-4EAC-B36E-8CAC8DD5DF50}" destId="{D51EF3C4-AD64-4BA6-B522-1197CBDB4934}" srcOrd="0" destOrd="0" presId="urn:microsoft.com/office/officeart/2005/8/layout/hierarchy1"/>
    <dgm:cxn modelId="{56869E73-6810-4A8E-AC70-D3428AEFD23A}" type="presParOf" srcId="{D51EF3C4-AD64-4BA6-B522-1197CBDB4934}" destId="{978EFC41-FBE2-47A5-9A49-4380C1F307D0}" srcOrd="0" destOrd="0" presId="urn:microsoft.com/office/officeart/2005/8/layout/hierarchy1"/>
    <dgm:cxn modelId="{3B9B590F-E0F2-4EA3-B028-01B8AC1256AC}" type="presParOf" srcId="{978EFC41-FBE2-47A5-9A49-4380C1F307D0}" destId="{4907E634-1F94-4299-99C6-78633D0264EA}" srcOrd="0" destOrd="0" presId="urn:microsoft.com/office/officeart/2005/8/layout/hierarchy1"/>
    <dgm:cxn modelId="{AD34C5AF-F626-47E3-BC98-AE4CFCAC6CE5}" type="presParOf" srcId="{978EFC41-FBE2-47A5-9A49-4380C1F307D0}" destId="{6B5C5066-1184-4735-A2C3-0E8BBAB934EF}" srcOrd="1" destOrd="0" presId="urn:microsoft.com/office/officeart/2005/8/layout/hierarchy1"/>
    <dgm:cxn modelId="{01A289F8-2976-4E83-B52B-A5C4D165D786}" type="presParOf" srcId="{D51EF3C4-AD64-4BA6-B522-1197CBDB4934}" destId="{DC203EDC-1302-4103-8187-A4257DAC869E}" srcOrd="1" destOrd="0" presId="urn:microsoft.com/office/officeart/2005/8/layout/hierarchy1"/>
    <dgm:cxn modelId="{7CA319CD-4ECC-439A-9FF3-D6528D266EFF}" type="presParOf" srcId="{2E52A350-9244-4EAC-B36E-8CAC8DD5DF50}" destId="{31B6A0BD-FE7F-43C8-BCC8-0C2C272451AC}" srcOrd="1" destOrd="0" presId="urn:microsoft.com/office/officeart/2005/8/layout/hierarchy1"/>
    <dgm:cxn modelId="{788B0B75-3016-459F-ABC5-ECF258891500}" type="presParOf" srcId="{31B6A0BD-FE7F-43C8-BCC8-0C2C272451AC}" destId="{08338446-CACF-428B-B8A9-E6DB388EB851}" srcOrd="0" destOrd="0" presId="urn:microsoft.com/office/officeart/2005/8/layout/hierarchy1"/>
    <dgm:cxn modelId="{C8DB96FD-7B4F-4137-B24F-8B2A62393511}" type="presParOf" srcId="{08338446-CACF-428B-B8A9-E6DB388EB851}" destId="{4AF6F88A-80CD-4CEC-BAB9-02FA41099FC3}" srcOrd="0" destOrd="0" presId="urn:microsoft.com/office/officeart/2005/8/layout/hierarchy1"/>
    <dgm:cxn modelId="{91135CA3-5775-41D2-ABDA-DF8E39A0AF25}" type="presParOf" srcId="{08338446-CACF-428B-B8A9-E6DB388EB851}" destId="{D0EEA68F-1F85-44E1-9BC2-0C1E13697DEE}" srcOrd="1" destOrd="0" presId="urn:microsoft.com/office/officeart/2005/8/layout/hierarchy1"/>
    <dgm:cxn modelId="{D319A8C9-9046-4276-8E36-30FFC49E9B4B}" type="presParOf" srcId="{31B6A0BD-FE7F-43C8-BCC8-0C2C272451AC}" destId="{820AECCB-1A99-4569-8CE9-7C1381B2DAB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022C41-32C1-4D46-B893-ACCB81F907FA}">
      <dgm:prSet custT="1"/>
      <dgm:spPr/>
      <dgm:t>
        <a:bodyPr/>
        <a:lstStyle/>
        <a:p>
          <a:r>
            <a:rPr lang="en-CA" sz="4800" b="1" dirty="0"/>
            <a:t>III. MODERN ACCOUNTS</a:t>
          </a:r>
          <a:endParaRPr lang="en-US" sz="4800" dirty="0"/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90D42EA4-566F-4DE2-980A-FF089065794C}">
      <dgm:prSet custT="1"/>
      <dgm:spPr/>
      <dgm:t>
        <a:bodyPr/>
        <a:lstStyle/>
        <a:p>
          <a:r>
            <a:rPr lang="en-CA" sz="4800" b="1" dirty="0"/>
            <a:t>E. Pastor Sharon</a:t>
          </a:r>
          <a:endParaRPr lang="en-US" sz="4800" dirty="0"/>
        </a:p>
      </dgm:t>
    </dgm:pt>
    <dgm:pt modelId="{C14C6721-3416-4C4A-A1BC-05A373180283}" type="parTrans" cxnId="{66F956F0-2F4C-48D2-99C3-124F40C22E9C}">
      <dgm:prSet/>
      <dgm:spPr/>
      <dgm:t>
        <a:bodyPr/>
        <a:lstStyle/>
        <a:p>
          <a:endParaRPr lang="en-US"/>
        </a:p>
      </dgm:t>
    </dgm:pt>
    <dgm:pt modelId="{8BDC8AE0-8DBD-4D9B-9CCF-C327DFBF6131}" type="sibTrans" cxnId="{66F956F0-2F4C-48D2-99C3-124F40C22E9C}">
      <dgm:prSet/>
      <dgm:spPr/>
      <dgm:t>
        <a:bodyPr/>
        <a:lstStyle/>
        <a:p>
          <a:endParaRPr lang="en-US"/>
        </a:p>
      </dgm:t>
    </dgm:pt>
    <dgm:pt modelId="{03728534-49EF-433D-BDBA-08CA25103E4D}" type="pres">
      <dgm:prSet presAssocID="{29A5383B-6C8E-4E1D-84AD-C2011AE48266}" presName="vert0" presStyleCnt="0">
        <dgm:presLayoutVars>
          <dgm:dir/>
          <dgm:animOne val="branch"/>
          <dgm:animLvl val="lvl"/>
        </dgm:presLayoutVars>
      </dgm:prSet>
      <dgm:spPr/>
    </dgm:pt>
    <dgm:pt modelId="{868BC21A-E7EF-4F6A-8E5A-6EC050711249}" type="pres">
      <dgm:prSet presAssocID="{8C022C41-32C1-4D46-B893-ACCB81F907FA}" presName="thickLine" presStyleLbl="alignNode1" presStyleIdx="0" presStyleCnt="2"/>
      <dgm:spPr/>
    </dgm:pt>
    <dgm:pt modelId="{C17CCE4D-2956-4969-B05D-A3D222333B92}" type="pres">
      <dgm:prSet presAssocID="{8C022C41-32C1-4D46-B893-ACCB81F907FA}" presName="horz1" presStyleCnt="0"/>
      <dgm:spPr/>
    </dgm:pt>
    <dgm:pt modelId="{85DAD468-B428-4552-84D3-8A7253B384F6}" type="pres">
      <dgm:prSet presAssocID="{8C022C41-32C1-4D46-B893-ACCB81F907FA}" presName="tx1" presStyleLbl="revTx" presStyleIdx="0" presStyleCnt="2"/>
      <dgm:spPr/>
    </dgm:pt>
    <dgm:pt modelId="{D1ECD40C-E73C-45D3-A43A-EA26581203FE}" type="pres">
      <dgm:prSet presAssocID="{8C022C41-32C1-4D46-B893-ACCB81F907FA}" presName="vert1" presStyleCnt="0"/>
      <dgm:spPr/>
    </dgm:pt>
    <dgm:pt modelId="{5BEA35AA-98B8-4A37-ADE4-751C3DDCC288}" type="pres">
      <dgm:prSet presAssocID="{90D42EA4-566F-4DE2-980A-FF089065794C}" presName="thickLine" presStyleLbl="alignNode1" presStyleIdx="1" presStyleCnt="2"/>
      <dgm:spPr/>
    </dgm:pt>
    <dgm:pt modelId="{402FDB20-BA0E-44A6-AACC-9CABC94E00C6}" type="pres">
      <dgm:prSet presAssocID="{90D42EA4-566F-4DE2-980A-FF089065794C}" presName="horz1" presStyleCnt="0"/>
      <dgm:spPr/>
    </dgm:pt>
    <dgm:pt modelId="{14E9EEBB-F635-4106-A674-927454C945D4}" type="pres">
      <dgm:prSet presAssocID="{90D42EA4-566F-4DE2-980A-FF089065794C}" presName="tx1" presStyleLbl="revTx" presStyleIdx="1" presStyleCnt="2"/>
      <dgm:spPr/>
    </dgm:pt>
    <dgm:pt modelId="{1C0EFEE8-D325-4EAD-8F07-49D08E657627}" type="pres">
      <dgm:prSet presAssocID="{90D42EA4-566F-4DE2-980A-FF089065794C}" presName="vert1" presStyleCnt="0"/>
      <dgm:spPr/>
    </dgm:pt>
  </dgm:ptLst>
  <dgm:cxnLst>
    <dgm:cxn modelId="{3EF8AC27-2B49-43CA-9B74-B58B643841B7}" type="presOf" srcId="{29A5383B-6C8E-4E1D-84AD-C2011AE48266}" destId="{03728534-49EF-433D-BDBA-08CA25103E4D}" srcOrd="0" destOrd="0" presId="urn:microsoft.com/office/officeart/2008/layout/LinedList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8AADC8CA-689D-4C84-A2FC-CBF2B1773A11}" type="presOf" srcId="{90D42EA4-566F-4DE2-980A-FF089065794C}" destId="{14E9EEBB-F635-4106-A674-927454C945D4}" srcOrd="0" destOrd="0" presId="urn:microsoft.com/office/officeart/2008/layout/LinedList"/>
    <dgm:cxn modelId="{73B3A6EB-C567-4EAE-A716-B948FF24421D}" type="presOf" srcId="{8C022C41-32C1-4D46-B893-ACCB81F907FA}" destId="{85DAD468-B428-4552-84D3-8A7253B384F6}" srcOrd="0" destOrd="0" presId="urn:microsoft.com/office/officeart/2008/layout/LinedList"/>
    <dgm:cxn modelId="{66F956F0-2F4C-48D2-99C3-124F40C22E9C}" srcId="{29A5383B-6C8E-4E1D-84AD-C2011AE48266}" destId="{90D42EA4-566F-4DE2-980A-FF089065794C}" srcOrd="1" destOrd="0" parTransId="{C14C6721-3416-4C4A-A1BC-05A373180283}" sibTransId="{8BDC8AE0-8DBD-4D9B-9CCF-C327DFBF6131}"/>
    <dgm:cxn modelId="{638A582A-C5BA-4CBF-8EA9-CC895518B31D}" type="presParOf" srcId="{03728534-49EF-433D-BDBA-08CA25103E4D}" destId="{868BC21A-E7EF-4F6A-8E5A-6EC050711249}" srcOrd="0" destOrd="0" presId="urn:microsoft.com/office/officeart/2008/layout/LinedList"/>
    <dgm:cxn modelId="{4EBE28AB-1606-42A4-BA80-98C7C35AF87D}" type="presParOf" srcId="{03728534-49EF-433D-BDBA-08CA25103E4D}" destId="{C17CCE4D-2956-4969-B05D-A3D222333B92}" srcOrd="1" destOrd="0" presId="urn:microsoft.com/office/officeart/2008/layout/LinedList"/>
    <dgm:cxn modelId="{13BE98DE-C294-4CE9-A894-E7F4DDB62258}" type="presParOf" srcId="{C17CCE4D-2956-4969-B05D-A3D222333B92}" destId="{85DAD468-B428-4552-84D3-8A7253B384F6}" srcOrd="0" destOrd="0" presId="urn:microsoft.com/office/officeart/2008/layout/LinedList"/>
    <dgm:cxn modelId="{3B4679C2-52BF-47BB-819B-1E4B75BE9C1E}" type="presParOf" srcId="{C17CCE4D-2956-4969-B05D-A3D222333B92}" destId="{D1ECD40C-E73C-45D3-A43A-EA26581203FE}" srcOrd="1" destOrd="0" presId="urn:microsoft.com/office/officeart/2008/layout/LinedList"/>
    <dgm:cxn modelId="{0C6C8A2B-C454-4DB0-8CEC-F7EC67E47D73}" type="presParOf" srcId="{03728534-49EF-433D-BDBA-08CA25103E4D}" destId="{5BEA35AA-98B8-4A37-ADE4-751C3DDCC288}" srcOrd="2" destOrd="0" presId="urn:microsoft.com/office/officeart/2008/layout/LinedList"/>
    <dgm:cxn modelId="{C000206C-BBE0-469E-9482-EA276153D46C}" type="presParOf" srcId="{03728534-49EF-433D-BDBA-08CA25103E4D}" destId="{402FDB20-BA0E-44A6-AACC-9CABC94E00C6}" srcOrd="3" destOrd="0" presId="urn:microsoft.com/office/officeart/2008/layout/LinedList"/>
    <dgm:cxn modelId="{DFF7EC8D-AD2E-4827-8E31-9A0E0CEC0BBF}" type="presParOf" srcId="{402FDB20-BA0E-44A6-AACC-9CABC94E00C6}" destId="{14E9EEBB-F635-4106-A674-927454C945D4}" srcOrd="0" destOrd="0" presId="urn:microsoft.com/office/officeart/2008/layout/LinedList"/>
    <dgm:cxn modelId="{E53E399E-25A2-4172-8B24-0845DA81D3E3}" type="presParOf" srcId="{402FDB20-BA0E-44A6-AACC-9CABC94E00C6}" destId="{1C0EFEE8-D325-4EAD-8F07-49D08E65762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CA" b="1"/>
            <a:t>II. BIBLICAL EXAMPLES</a:t>
          </a:r>
          <a:endParaRPr lang="en-US"/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90D42EA4-566F-4DE2-980A-FF089065794C}">
      <dgm:prSet/>
      <dgm:spPr/>
      <dgm:t>
        <a:bodyPr/>
        <a:lstStyle/>
        <a:p>
          <a:r>
            <a:rPr lang="en-US" b="1" dirty="0"/>
            <a:t>B. Elisha - To Uncover our Enemy's Plans</a:t>
          </a:r>
          <a:endParaRPr lang="en-US" dirty="0"/>
        </a:p>
      </dgm:t>
    </dgm:pt>
    <dgm:pt modelId="{C14C6721-3416-4C4A-A1BC-05A373180283}" type="parTrans" cxnId="{66F956F0-2F4C-48D2-99C3-124F40C22E9C}">
      <dgm:prSet/>
      <dgm:spPr/>
      <dgm:t>
        <a:bodyPr/>
        <a:lstStyle/>
        <a:p>
          <a:endParaRPr lang="en-US"/>
        </a:p>
      </dgm:t>
    </dgm:pt>
    <dgm:pt modelId="{8BDC8AE0-8DBD-4D9B-9CCF-C327DFBF6131}" type="sibTrans" cxnId="{66F956F0-2F4C-48D2-99C3-124F40C22E9C}">
      <dgm:prSet/>
      <dgm:spPr/>
      <dgm:t>
        <a:bodyPr/>
        <a:lstStyle/>
        <a:p>
          <a:endParaRPr lang="en-US"/>
        </a:p>
      </dgm:t>
    </dgm:pt>
    <dgm:pt modelId="{2E52A350-9244-4EAC-B36E-8CAC8DD5DF50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51EF3C4-AD64-4BA6-B522-1197CBDB4934}" type="pres">
      <dgm:prSet presAssocID="{8C022C41-32C1-4D46-B893-ACCB81F907FA}" presName="hierRoot1" presStyleCnt="0"/>
      <dgm:spPr/>
    </dgm:pt>
    <dgm:pt modelId="{978EFC41-FBE2-47A5-9A49-4380C1F307D0}" type="pres">
      <dgm:prSet presAssocID="{8C022C41-32C1-4D46-B893-ACCB81F907FA}" presName="composite" presStyleCnt="0"/>
      <dgm:spPr/>
    </dgm:pt>
    <dgm:pt modelId="{4907E634-1F94-4299-99C6-78633D0264EA}" type="pres">
      <dgm:prSet presAssocID="{8C022C41-32C1-4D46-B893-ACCB81F907FA}" presName="background" presStyleLbl="node0" presStyleIdx="0" presStyleCnt="2"/>
      <dgm:spPr/>
    </dgm:pt>
    <dgm:pt modelId="{6B5C5066-1184-4735-A2C3-0E8BBAB934EF}" type="pres">
      <dgm:prSet presAssocID="{8C022C41-32C1-4D46-B893-ACCB81F907FA}" presName="text" presStyleLbl="fgAcc0" presStyleIdx="0" presStyleCnt="2">
        <dgm:presLayoutVars>
          <dgm:chPref val="3"/>
        </dgm:presLayoutVars>
      </dgm:prSet>
      <dgm:spPr/>
    </dgm:pt>
    <dgm:pt modelId="{DC203EDC-1302-4103-8187-A4257DAC869E}" type="pres">
      <dgm:prSet presAssocID="{8C022C41-32C1-4D46-B893-ACCB81F907FA}" presName="hierChild2" presStyleCnt="0"/>
      <dgm:spPr/>
    </dgm:pt>
    <dgm:pt modelId="{31B6A0BD-FE7F-43C8-BCC8-0C2C272451AC}" type="pres">
      <dgm:prSet presAssocID="{90D42EA4-566F-4DE2-980A-FF089065794C}" presName="hierRoot1" presStyleCnt="0"/>
      <dgm:spPr/>
    </dgm:pt>
    <dgm:pt modelId="{08338446-CACF-428B-B8A9-E6DB388EB851}" type="pres">
      <dgm:prSet presAssocID="{90D42EA4-566F-4DE2-980A-FF089065794C}" presName="composite" presStyleCnt="0"/>
      <dgm:spPr/>
    </dgm:pt>
    <dgm:pt modelId="{4AF6F88A-80CD-4CEC-BAB9-02FA41099FC3}" type="pres">
      <dgm:prSet presAssocID="{90D42EA4-566F-4DE2-980A-FF089065794C}" presName="background" presStyleLbl="node0" presStyleIdx="1" presStyleCnt="2"/>
      <dgm:spPr/>
    </dgm:pt>
    <dgm:pt modelId="{D0EEA68F-1F85-44E1-9BC2-0C1E13697DEE}" type="pres">
      <dgm:prSet presAssocID="{90D42EA4-566F-4DE2-980A-FF089065794C}" presName="text" presStyleLbl="fgAcc0" presStyleIdx="1" presStyleCnt="2">
        <dgm:presLayoutVars>
          <dgm:chPref val="3"/>
        </dgm:presLayoutVars>
      </dgm:prSet>
      <dgm:spPr/>
    </dgm:pt>
    <dgm:pt modelId="{820AECCB-1A99-4569-8CE9-7C1381B2DABD}" type="pres">
      <dgm:prSet presAssocID="{90D42EA4-566F-4DE2-980A-FF089065794C}" presName="hierChild2" presStyleCnt="0"/>
      <dgm:spPr/>
    </dgm:pt>
  </dgm:ptLst>
  <dgm:cxnLst>
    <dgm:cxn modelId="{0A2F0B1F-00DD-4B4A-825D-44B7C7172B24}" type="presOf" srcId="{90D42EA4-566F-4DE2-980A-FF089065794C}" destId="{D0EEA68F-1F85-44E1-9BC2-0C1E13697DEE}" srcOrd="0" destOrd="0" presId="urn:microsoft.com/office/officeart/2005/8/layout/hierarchy1"/>
    <dgm:cxn modelId="{A5C1F125-49DE-4151-90A0-A62D5E0D2F9A}" type="presOf" srcId="{29A5383B-6C8E-4E1D-84AD-C2011AE48266}" destId="{2E52A350-9244-4EAC-B36E-8CAC8DD5DF50}" srcOrd="0" destOrd="0" presId="urn:microsoft.com/office/officeart/2005/8/layout/hierarchy1"/>
    <dgm:cxn modelId="{EC227787-2BDB-44B9-9D8D-282C60A5C78D}" type="presOf" srcId="{8C022C41-32C1-4D46-B893-ACCB81F907FA}" destId="{6B5C5066-1184-4735-A2C3-0E8BBAB934EF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66F956F0-2F4C-48D2-99C3-124F40C22E9C}" srcId="{29A5383B-6C8E-4E1D-84AD-C2011AE48266}" destId="{90D42EA4-566F-4DE2-980A-FF089065794C}" srcOrd="1" destOrd="0" parTransId="{C14C6721-3416-4C4A-A1BC-05A373180283}" sibTransId="{8BDC8AE0-8DBD-4D9B-9CCF-C327DFBF6131}"/>
    <dgm:cxn modelId="{3066B7A8-61B3-42B0-A589-8C0BA969EF96}" type="presParOf" srcId="{2E52A350-9244-4EAC-B36E-8CAC8DD5DF50}" destId="{D51EF3C4-AD64-4BA6-B522-1197CBDB4934}" srcOrd="0" destOrd="0" presId="urn:microsoft.com/office/officeart/2005/8/layout/hierarchy1"/>
    <dgm:cxn modelId="{56869E73-6810-4A8E-AC70-D3428AEFD23A}" type="presParOf" srcId="{D51EF3C4-AD64-4BA6-B522-1197CBDB4934}" destId="{978EFC41-FBE2-47A5-9A49-4380C1F307D0}" srcOrd="0" destOrd="0" presId="urn:microsoft.com/office/officeart/2005/8/layout/hierarchy1"/>
    <dgm:cxn modelId="{3B9B590F-E0F2-4EA3-B028-01B8AC1256AC}" type="presParOf" srcId="{978EFC41-FBE2-47A5-9A49-4380C1F307D0}" destId="{4907E634-1F94-4299-99C6-78633D0264EA}" srcOrd="0" destOrd="0" presId="urn:microsoft.com/office/officeart/2005/8/layout/hierarchy1"/>
    <dgm:cxn modelId="{AD34C5AF-F626-47E3-BC98-AE4CFCAC6CE5}" type="presParOf" srcId="{978EFC41-FBE2-47A5-9A49-4380C1F307D0}" destId="{6B5C5066-1184-4735-A2C3-0E8BBAB934EF}" srcOrd="1" destOrd="0" presId="urn:microsoft.com/office/officeart/2005/8/layout/hierarchy1"/>
    <dgm:cxn modelId="{01A289F8-2976-4E83-B52B-A5C4D165D786}" type="presParOf" srcId="{D51EF3C4-AD64-4BA6-B522-1197CBDB4934}" destId="{DC203EDC-1302-4103-8187-A4257DAC869E}" srcOrd="1" destOrd="0" presId="urn:microsoft.com/office/officeart/2005/8/layout/hierarchy1"/>
    <dgm:cxn modelId="{7CA319CD-4ECC-439A-9FF3-D6528D266EFF}" type="presParOf" srcId="{2E52A350-9244-4EAC-B36E-8CAC8DD5DF50}" destId="{31B6A0BD-FE7F-43C8-BCC8-0C2C272451AC}" srcOrd="1" destOrd="0" presId="urn:microsoft.com/office/officeart/2005/8/layout/hierarchy1"/>
    <dgm:cxn modelId="{788B0B75-3016-459F-ABC5-ECF258891500}" type="presParOf" srcId="{31B6A0BD-FE7F-43C8-BCC8-0C2C272451AC}" destId="{08338446-CACF-428B-B8A9-E6DB388EB851}" srcOrd="0" destOrd="0" presId="urn:microsoft.com/office/officeart/2005/8/layout/hierarchy1"/>
    <dgm:cxn modelId="{C8DB96FD-7B4F-4137-B24F-8B2A62393511}" type="presParOf" srcId="{08338446-CACF-428B-B8A9-E6DB388EB851}" destId="{4AF6F88A-80CD-4CEC-BAB9-02FA41099FC3}" srcOrd="0" destOrd="0" presId="urn:microsoft.com/office/officeart/2005/8/layout/hierarchy1"/>
    <dgm:cxn modelId="{91135CA3-5775-41D2-ABDA-DF8E39A0AF25}" type="presParOf" srcId="{08338446-CACF-428B-B8A9-E6DB388EB851}" destId="{D0EEA68F-1F85-44E1-9BC2-0C1E13697DEE}" srcOrd="1" destOrd="0" presId="urn:microsoft.com/office/officeart/2005/8/layout/hierarchy1"/>
    <dgm:cxn modelId="{D319A8C9-9046-4276-8E36-30FFC49E9B4B}" type="presParOf" srcId="{31B6A0BD-FE7F-43C8-BCC8-0C2C272451AC}" destId="{820AECCB-1A99-4569-8CE9-7C1381B2DAB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CA" b="1"/>
            <a:t>II. BIBLICAL EXAMPLES</a:t>
          </a:r>
          <a:endParaRPr lang="en-US"/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90D42EA4-566F-4DE2-980A-FF089065794C}">
      <dgm:prSet/>
      <dgm:spPr/>
      <dgm:t>
        <a:bodyPr/>
        <a:lstStyle/>
        <a:p>
          <a:r>
            <a:rPr lang="en-US" b="1" dirty="0"/>
            <a:t>C. </a:t>
          </a:r>
          <a:r>
            <a:rPr lang="en-US" b="1" dirty="0" err="1"/>
            <a:t>Ananais</a:t>
          </a:r>
          <a:r>
            <a:rPr lang="en-US" b="1" dirty="0"/>
            <a:t> - To Lead us into Effective Ministry</a:t>
          </a:r>
          <a:endParaRPr lang="en-US" dirty="0"/>
        </a:p>
      </dgm:t>
    </dgm:pt>
    <dgm:pt modelId="{C14C6721-3416-4C4A-A1BC-05A373180283}" type="parTrans" cxnId="{66F956F0-2F4C-48D2-99C3-124F40C22E9C}">
      <dgm:prSet/>
      <dgm:spPr/>
      <dgm:t>
        <a:bodyPr/>
        <a:lstStyle/>
        <a:p>
          <a:endParaRPr lang="en-US"/>
        </a:p>
      </dgm:t>
    </dgm:pt>
    <dgm:pt modelId="{8BDC8AE0-8DBD-4D9B-9CCF-C327DFBF6131}" type="sibTrans" cxnId="{66F956F0-2F4C-48D2-99C3-124F40C22E9C}">
      <dgm:prSet/>
      <dgm:spPr/>
      <dgm:t>
        <a:bodyPr/>
        <a:lstStyle/>
        <a:p>
          <a:endParaRPr lang="en-US"/>
        </a:p>
      </dgm:t>
    </dgm:pt>
    <dgm:pt modelId="{2E52A350-9244-4EAC-B36E-8CAC8DD5DF50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51EF3C4-AD64-4BA6-B522-1197CBDB4934}" type="pres">
      <dgm:prSet presAssocID="{8C022C41-32C1-4D46-B893-ACCB81F907FA}" presName="hierRoot1" presStyleCnt="0"/>
      <dgm:spPr/>
    </dgm:pt>
    <dgm:pt modelId="{978EFC41-FBE2-47A5-9A49-4380C1F307D0}" type="pres">
      <dgm:prSet presAssocID="{8C022C41-32C1-4D46-B893-ACCB81F907FA}" presName="composite" presStyleCnt="0"/>
      <dgm:spPr/>
    </dgm:pt>
    <dgm:pt modelId="{4907E634-1F94-4299-99C6-78633D0264EA}" type="pres">
      <dgm:prSet presAssocID="{8C022C41-32C1-4D46-B893-ACCB81F907FA}" presName="background" presStyleLbl="node0" presStyleIdx="0" presStyleCnt="2"/>
      <dgm:spPr/>
    </dgm:pt>
    <dgm:pt modelId="{6B5C5066-1184-4735-A2C3-0E8BBAB934EF}" type="pres">
      <dgm:prSet presAssocID="{8C022C41-32C1-4D46-B893-ACCB81F907FA}" presName="text" presStyleLbl="fgAcc0" presStyleIdx="0" presStyleCnt="2">
        <dgm:presLayoutVars>
          <dgm:chPref val="3"/>
        </dgm:presLayoutVars>
      </dgm:prSet>
      <dgm:spPr/>
    </dgm:pt>
    <dgm:pt modelId="{DC203EDC-1302-4103-8187-A4257DAC869E}" type="pres">
      <dgm:prSet presAssocID="{8C022C41-32C1-4D46-B893-ACCB81F907FA}" presName="hierChild2" presStyleCnt="0"/>
      <dgm:spPr/>
    </dgm:pt>
    <dgm:pt modelId="{31B6A0BD-FE7F-43C8-BCC8-0C2C272451AC}" type="pres">
      <dgm:prSet presAssocID="{90D42EA4-566F-4DE2-980A-FF089065794C}" presName="hierRoot1" presStyleCnt="0"/>
      <dgm:spPr/>
    </dgm:pt>
    <dgm:pt modelId="{08338446-CACF-428B-B8A9-E6DB388EB851}" type="pres">
      <dgm:prSet presAssocID="{90D42EA4-566F-4DE2-980A-FF089065794C}" presName="composite" presStyleCnt="0"/>
      <dgm:spPr/>
    </dgm:pt>
    <dgm:pt modelId="{4AF6F88A-80CD-4CEC-BAB9-02FA41099FC3}" type="pres">
      <dgm:prSet presAssocID="{90D42EA4-566F-4DE2-980A-FF089065794C}" presName="background" presStyleLbl="node0" presStyleIdx="1" presStyleCnt="2"/>
      <dgm:spPr/>
    </dgm:pt>
    <dgm:pt modelId="{D0EEA68F-1F85-44E1-9BC2-0C1E13697DEE}" type="pres">
      <dgm:prSet presAssocID="{90D42EA4-566F-4DE2-980A-FF089065794C}" presName="text" presStyleLbl="fgAcc0" presStyleIdx="1" presStyleCnt="2">
        <dgm:presLayoutVars>
          <dgm:chPref val="3"/>
        </dgm:presLayoutVars>
      </dgm:prSet>
      <dgm:spPr/>
    </dgm:pt>
    <dgm:pt modelId="{820AECCB-1A99-4569-8CE9-7C1381B2DABD}" type="pres">
      <dgm:prSet presAssocID="{90D42EA4-566F-4DE2-980A-FF089065794C}" presName="hierChild2" presStyleCnt="0"/>
      <dgm:spPr/>
    </dgm:pt>
  </dgm:ptLst>
  <dgm:cxnLst>
    <dgm:cxn modelId="{0A2F0B1F-00DD-4B4A-825D-44B7C7172B24}" type="presOf" srcId="{90D42EA4-566F-4DE2-980A-FF089065794C}" destId="{D0EEA68F-1F85-44E1-9BC2-0C1E13697DEE}" srcOrd="0" destOrd="0" presId="urn:microsoft.com/office/officeart/2005/8/layout/hierarchy1"/>
    <dgm:cxn modelId="{A5C1F125-49DE-4151-90A0-A62D5E0D2F9A}" type="presOf" srcId="{29A5383B-6C8E-4E1D-84AD-C2011AE48266}" destId="{2E52A350-9244-4EAC-B36E-8CAC8DD5DF50}" srcOrd="0" destOrd="0" presId="urn:microsoft.com/office/officeart/2005/8/layout/hierarchy1"/>
    <dgm:cxn modelId="{EC227787-2BDB-44B9-9D8D-282C60A5C78D}" type="presOf" srcId="{8C022C41-32C1-4D46-B893-ACCB81F907FA}" destId="{6B5C5066-1184-4735-A2C3-0E8BBAB934EF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66F956F0-2F4C-48D2-99C3-124F40C22E9C}" srcId="{29A5383B-6C8E-4E1D-84AD-C2011AE48266}" destId="{90D42EA4-566F-4DE2-980A-FF089065794C}" srcOrd="1" destOrd="0" parTransId="{C14C6721-3416-4C4A-A1BC-05A373180283}" sibTransId="{8BDC8AE0-8DBD-4D9B-9CCF-C327DFBF6131}"/>
    <dgm:cxn modelId="{3066B7A8-61B3-42B0-A589-8C0BA969EF96}" type="presParOf" srcId="{2E52A350-9244-4EAC-B36E-8CAC8DD5DF50}" destId="{D51EF3C4-AD64-4BA6-B522-1197CBDB4934}" srcOrd="0" destOrd="0" presId="urn:microsoft.com/office/officeart/2005/8/layout/hierarchy1"/>
    <dgm:cxn modelId="{56869E73-6810-4A8E-AC70-D3428AEFD23A}" type="presParOf" srcId="{D51EF3C4-AD64-4BA6-B522-1197CBDB4934}" destId="{978EFC41-FBE2-47A5-9A49-4380C1F307D0}" srcOrd="0" destOrd="0" presId="urn:microsoft.com/office/officeart/2005/8/layout/hierarchy1"/>
    <dgm:cxn modelId="{3B9B590F-E0F2-4EA3-B028-01B8AC1256AC}" type="presParOf" srcId="{978EFC41-FBE2-47A5-9A49-4380C1F307D0}" destId="{4907E634-1F94-4299-99C6-78633D0264EA}" srcOrd="0" destOrd="0" presId="urn:microsoft.com/office/officeart/2005/8/layout/hierarchy1"/>
    <dgm:cxn modelId="{AD34C5AF-F626-47E3-BC98-AE4CFCAC6CE5}" type="presParOf" srcId="{978EFC41-FBE2-47A5-9A49-4380C1F307D0}" destId="{6B5C5066-1184-4735-A2C3-0E8BBAB934EF}" srcOrd="1" destOrd="0" presId="urn:microsoft.com/office/officeart/2005/8/layout/hierarchy1"/>
    <dgm:cxn modelId="{01A289F8-2976-4E83-B52B-A5C4D165D786}" type="presParOf" srcId="{D51EF3C4-AD64-4BA6-B522-1197CBDB4934}" destId="{DC203EDC-1302-4103-8187-A4257DAC869E}" srcOrd="1" destOrd="0" presId="urn:microsoft.com/office/officeart/2005/8/layout/hierarchy1"/>
    <dgm:cxn modelId="{7CA319CD-4ECC-439A-9FF3-D6528D266EFF}" type="presParOf" srcId="{2E52A350-9244-4EAC-B36E-8CAC8DD5DF50}" destId="{31B6A0BD-FE7F-43C8-BCC8-0C2C272451AC}" srcOrd="1" destOrd="0" presId="urn:microsoft.com/office/officeart/2005/8/layout/hierarchy1"/>
    <dgm:cxn modelId="{788B0B75-3016-459F-ABC5-ECF258891500}" type="presParOf" srcId="{31B6A0BD-FE7F-43C8-BCC8-0C2C272451AC}" destId="{08338446-CACF-428B-B8A9-E6DB388EB851}" srcOrd="0" destOrd="0" presId="urn:microsoft.com/office/officeart/2005/8/layout/hierarchy1"/>
    <dgm:cxn modelId="{C8DB96FD-7B4F-4137-B24F-8B2A62393511}" type="presParOf" srcId="{08338446-CACF-428B-B8A9-E6DB388EB851}" destId="{4AF6F88A-80CD-4CEC-BAB9-02FA41099FC3}" srcOrd="0" destOrd="0" presId="urn:microsoft.com/office/officeart/2005/8/layout/hierarchy1"/>
    <dgm:cxn modelId="{91135CA3-5775-41D2-ABDA-DF8E39A0AF25}" type="presParOf" srcId="{08338446-CACF-428B-B8A9-E6DB388EB851}" destId="{D0EEA68F-1F85-44E1-9BC2-0C1E13697DEE}" srcOrd="1" destOrd="0" presId="urn:microsoft.com/office/officeart/2005/8/layout/hierarchy1"/>
    <dgm:cxn modelId="{D319A8C9-9046-4276-8E36-30FFC49E9B4B}" type="presParOf" srcId="{31B6A0BD-FE7F-43C8-BCC8-0C2C272451AC}" destId="{820AECCB-1A99-4569-8CE9-7C1381B2DAB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CA" b="1"/>
            <a:t>II. BIBLICAL EXAMPLES</a:t>
          </a:r>
          <a:endParaRPr lang="en-US"/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90D42EA4-566F-4DE2-980A-FF089065794C}">
      <dgm:prSet/>
      <dgm:spPr/>
      <dgm:t>
        <a:bodyPr/>
        <a:lstStyle/>
        <a:p>
          <a:r>
            <a:rPr lang="en-US" b="1" dirty="0"/>
            <a:t>D. Jesus - To Convince People of the Need of Salvation</a:t>
          </a:r>
          <a:endParaRPr lang="en-US" dirty="0"/>
        </a:p>
      </dgm:t>
    </dgm:pt>
    <dgm:pt modelId="{C14C6721-3416-4C4A-A1BC-05A373180283}" type="parTrans" cxnId="{66F956F0-2F4C-48D2-99C3-124F40C22E9C}">
      <dgm:prSet/>
      <dgm:spPr/>
      <dgm:t>
        <a:bodyPr/>
        <a:lstStyle/>
        <a:p>
          <a:endParaRPr lang="en-US"/>
        </a:p>
      </dgm:t>
    </dgm:pt>
    <dgm:pt modelId="{8BDC8AE0-8DBD-4D9B-9CCF-C327DFBF6131}" type="sibTrans" cxnId="{66F956F0-2F4C-48D2-99C3-124F40C22E9C}">
      <dgm:prSet/>
      <dgm:spPr/>
      <dgm:t>
        <a:bodyPr/>
        <a:lstStyle/>
        <a:p>
          <a:endParaRPr lang="en-US"/>
        </a:p>
      </dgm:t>
    </dgm:pt>
    <dgm:pt modelId="{2E52A350-9244-4EAC-B36E-8CAC8DD5DF50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51EF3C4-AD64-4BA6-B522-1197CBDB4934}" type="pres">
      <dgm:prSet presAssocID="{8C022C41-32C1-4D46-B893-ACCB81F907FA}" presName="hierRoot1" presStyleCnt="0"/>
      <dgm:spPr/>
    </dgm:pt>
    <dgm:pt modelId="{978EFC41-FBE2-47A5-9A49-4380C1F307D0}" type="pres">
      <dgm:prSet presAssocID="{8C022C41-32C1-4D46-B893-ACCB81F907FA}" presName="composite" presStyleCnt="0"/>
      <dgm:spPr/>
    </dgm:pt>
    <dgm:pt modelId="{4907E634-1F94-4299-99C6-78633D0264EA}" type="pres">
      <dgm:prSet presAssocID="{8C022C41-32C1-4D46-B893-ACCB81F907FA}" presName="background" presStyleLbl="node0" presStyleIdx="0" presStyleCnt="2"/>
      <dgm:spPr/>
    </dgm:pt>
    <dgm:pt modelId="{6B5C5066-1184-4735-A2C3-0E8BBAB934EF}" type="pres">
      <dgm:prSet presAssocID="{8C022C41-32C1-4D46-B893-ACCB81F907FA}" presName="text" presStyleLbl="fgAcc0" presStyleIdx="0" presStyleCnt="2">
        <dgm:presLayoutVars>
          <dgm:chPref val="3"/>
        </dgm:presLayoutVars>
      </dgm:prSet>
      <dgm:spPr/>
    </dgm:pt>
    <dgm:pt modelId="{DC203EDC-1302-4103-8187-A4257DAC869E}" type="pres">
      <dgm:prSet presAssocID="{8C022C41-32C1-4D46-B893-ACCB81F907FA}" presName="hierChild2" presStyleCnt="0"/>
      <dgm:spPr/>
    </dgm:pt>
    <dgm:pt modelId="{31B6A0BD-FE7F-43C8-BCC8-0C2C272451AC}" type="pres">
      <dgm:prSet presAssocID="{90D42EA4-566F-4DE2-980A-FF089065794C}" presName="hierRoot1" presStyleCnt="0"/>
      <dgm:spPr/>
    </dgm:pt>
    <dgm:pt modelId="{08338446-CACF-428B-B8A9-E6DB388EB851}" type="pres">
      <dgm:prSet presAssocID="{90D42EA4-566F-4DE2-980A-FF089065794C}" presName="composite" presStyleCnt="0"/>
      <dgm:spPr/>
    </dgm:pt>
    <dgm:pt modelId="{4AF6F88A-80CD-4CEC-BAB9-02FA41099FC3}" type="pres">
      <dgm:prSet presAssocID="{90D42EA4-566F-4DE2-980A-FF089065794C}" presName="background" presStyleLbl="node0" presStyleIdx="1" presStyleCnt="2"/>
      <dgm:spPr/>
    </dgm:pt>
    <dgm:pt modelId="{D0EEA68F-1F85-44E1-9BC2-0C1E13697DEE}" type="pres">
      <dgm:prSet presAssocID="{90D42EA4-566F-4DE2-980A-FF089065794C}" presName="text" presStyleLbl="fgAcc0" presStyleIdx="1" presStyleCnt="2">
        <dgm:presLayoutVars>
          <dgm:chPref val="3"/>
        </dgm:presLayoutVars>
      </dgm:prSet>
      <dgm:spPr/>
    </dgm:pt>
    <dgm:pt modelId="{820AECCB-1A99-4569-8CE9-7C1381B2DABD}" type="pres">
      <dgm:prSet presAssocID="{90D42EA4-566F-4DE2-980A-FF089065794C}" presName="hierChild2" presStyleCnt="0"/>
      <dgm:spPr/>
    </dgm:pt>
  </dgm:ptLst>
  <dgm:cxnLst>
    <dgm:cxn modelId="{0A2F0B1F-00DD-4B4A-825D-44B7C7172B24}" type="presOf" srcId="{90D42EA4-566F-4DE2-980A-FF089065794C}" destId="{D0EEA68F-1F85-44E1-9BC2-0C1E13697DEE}" srcOrd="0" destOrd="0" presId="urn:microsoft.com/office/officeart/2005/8/layout/hierarchy1"/>
    <dgm:cxn modelId="{A5C1F125-49DE-4151-90A0-A62D5E0D2F9A}" type="presOf" srcId="{29A5383B-6C8E-4E1D-84AD-C2011AE48266}" destId="{2E52A350-9244-4EAC-B36E-8CAC8DD5DF50}" srcOrd="0" destOrd="0" presId="urn:microsoft.com/office/officeart/2005/8/layout/hierarchy1"/>
    <dgm:cxn modelId="{EC227787-2BDB-44B9-9D8D-282C60A5C78D}" type="presOf" srcId="{8C022C41-32C1-4D46-B893-ACCB81F907FA}" destId="{6B5C5066-1184-4735-A2C3-0E8BBAB934EF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66F956F0-2F4C-48D2-99C3-124F40C22E9C}" srcId="{29A5383B-6C8E-4E1D-84AD-C2011AE48266}" destId="{90D42EA4-566F-4DE2-980A-FF089065794C}" srcOrd="1" destOrd="0" parTransId="{C14C6721-3416-4C4A-A1BC-05A373180283}" sibTransId="{8BDC8AE0-8DBD-4D9B-9CCF-C327DFBF6131}"/>
    <dgm:cxn modelId="{3066B7A8-61B3-42B0-A589-8C0BA969EF96}" type="presParOf" srcId="{2E52A350-9244-4EAC-B36E-8CAC8DD5DF50}" destId="{D51EF3C4-AD64-4BA6-B522-1197CBDB4934}" srcOrd="0" destOrd="0" presId="urn:microsoft.com/office/officeart/2005/8/layout/hierarchy1"/>
    <dgm:cxn modelId="{56869E73-6810-4A8E-AC70-D3428AEFD23A}" type="presParOf" srcId="{D51EF3C4-AD64-4BA6-B522-1197CBDB4934}" destId="{978EFC41-FBE2-47A5-9A49-4380C1F307D0}" srcOrd="0" destOrd="0" presId="urn:microsoft.com/office/officeart/2005/8/layout/hierarchy1"/>
    <dgm:cxn modelId="{3B9B590F-E0F2-4EA3-B028-01B8AC1256AC}" type="presParOf" srcId="{978EFC41-FBE2-47A5-9A49-4380C1F307D0}" destId="{4907E634-1F94-4299-99C6-78633D0264EA}" srcOrd="0" destOrd="0" presId="urn:microsoft.com/office/officeart/2005/8/layout/hierarchy1"/>
    <dgm:cxn modelId="{AD34C5AF-F626-47E3-BC98-AE4CFCAC6CE5}" type="presParOf" srcId="{978EFC41-FBE2-47A5-9A49-4380C1F307D0}" destId="{6B5C5066-1184-4735-A2C3-0E8BBAB934EF}" srcOrd="1" destOrd="0" presId="urn:microsoft.com/office/officeart/2005/8/layout/hierarchy1"/>
    <dgm:cxn modelId="{01A289F8-2976-4E83-B52B-A5C4D165D786}" type="presParOf" srcId="{D51EF3C4-AD64-4BA6-B522-1197CBDB4934}" destId="{DC203EDC-1302-4103-8187-A4257DAC869E}" srcOrd="1" destOrd="0" presId="urn:microsoft.com/office/officeart/2005/8/layout/hierarchy1"/>
    <dgm:cxn modelId="{7CA319CD-4ECC-439A-9FF3-D6528D266EFF}" type="presParOf" srcId="{2E52A350-9244-4EAC-B36E-8CAC8DD5DF50}" destId="{31B6A0BD-FE7F-43C8-BCC8-0C2C272451AC}" srcOrd="1" destOrd="0" presId="urn:microsoft.com/office/officeart/2005/8/layout/hierarchy1"/>
    <dgm:cxn modelId="{788B0B75-3016-459F-ABC5-ECF258891500}" type="presParOf" srcId="{31B6A0BD-FE7F-43C8-BCC8-0C2C272451AC}" destId="{08338446-CACF-428B-B8A9-E6DB388EB851}" srcOrd="0" destOrd="0" presId="urn:microsoft.com/office/officeart/2005/8/layout/hierarchy1"/>
    <dgm:cxn modelId="{C8DB96FD-7B4F-4137-B24F-8B2A62393511}" type="presParOf" srcId="{08338446-CACF-428B-B8A9-E6DB388EB851}" destId="{4AF6F88A-80CD-4CEC-BAB9-02FA41099FC3}" srcOrd="0" destOrd="0" presId="urn:microsoft.com/office/officeart/2005/8/layout/hierarchy1"/>
    <dgm:cxn modelId="{91135CA3-5775-41D2-ABDA-DF8E39A0AF25}" type="presParOf" srcId="{08338446-CACF-428B-B8A9-E6DB388EB851}" destId="{D0EEA68F-1F85-44E1-9BC2-0C1E13697DEE}" srcOrd="1" destOrd="0" presId="urn:microsoft.com/office/officeart/2005/8/layout/hierarchy1"/>
    <dgm:cxn modelId="{D319A8C9-9046-4276-8E36-30FFC49E9B4B}" type="presParOf" srcId="{31B6A0BD-FE7F-43C8-BCC8-0C2C272451AC}" destId="{820AECCB-1A99-4569-8CE9-7C1381B2DAB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CA" b="1" dirty="0"/>
            <a:t>II. BIBLICAL EXAMPLES</a:t>
          </a:r>
          <a:endParaRPr lang="en-US" dirty="0"/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90D42EA4-566F-4DE2-980A-FF089065794C}">
      <dgm:prSet/>
      <dgm:spPr/>
      <dgm:t>
        <a:bodyPr/>
        <a:lstStyle/>
        <a:p>
          <a:r>
            <a:rPr lang="en-US" b="1" dirty="0"/>
            <a:t>D. Jesus - To Convince People of the Need of Salvation</a:t>
          </a:r>
          <a:endParaRPr lang="en-US" dirty="0"/>
        </a:p>
      </dgm:t>
    </dgm:pt>
    <dgm:pt modelId="{C14C6721-3416-4C4A-A1BC-05A373180283}" type="parTrans" cxnId="{66F956F0-2F4C-48D2-99C3-124F40C22E9C}">
      <dgm:prSet/>
      <dgm:spPr/>
      <dgm:t>
        <a:bodyPr/>
        <a:lstStyle/>
        <a:p>
          <a:endParaRPr lang="en-US"/>
        </a:p>
      </dgm:t>
    </dgm:pt>
    <dgm:pt modelId="{8BDC8AE0-8DBD-4D9B-9CCF-C327DFBF6131}" type="sibTrans" cxnId="{66F956F0-2F4C-48D2-99C3-124F40C22E9C}">
      <dgm:prSet/>
      <dgm:spPr/>
      <dgm:t>
        <a:bodyPr/>
        <a:lstStyle/>
        <a:p>
          <a:endParaRPr lang="en-US"/>
        </a:p>
      </dgm:t>
    </dgm:pt>
    <dgm:pt modelId="{2E52A350-9244-4EAC-B36E-8CAC8DD5DF50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51EF3C4-AD64-4BA6-B522-1197CBDB4934}" type="pres">
      <dgm:prSet presAssocID="{8C022C41-32C1-4D46-B893-ACCB81F907FA}" presName="hierRoot1" presStyleCnt="0"/>
      <dgm:spPr/>
    </dgm:pt>
    <dgm:pt modelId="{978EFC41-FBE2-47A5-9A49-4380C1F307D0}" type="pres">
      <dgm:prSet presAssocID="{8C022C41-32C1-4D46-B893-ACCB81F907FA}" presName="composite" presStyleCnt="0"/>
      <dgm:spPr/>
    </dgm:pt>
    <dgm:pt modelId="{4907E634-1F94-4299-99C6-78633D0264EA}" type="pres">
      <dgm:prSet presAssocID="{8C022C41-32C1-4D46-B893-ACCB81F907FA}" presName="background" presStyleLbl="node0" presStyleIdx="0" presStyleCnt="2"/>
      <dgm:spPr/>
    </dgm:pt>
    <dgm:pt modelId="{6B5C5066-1184-4735-A2C3-0E8BBAB934EF}" type="pres">
      <dgm:prSet presAssocID="{8C022C41-32C1-4D46-B893-ACCB81F907FA}" presName="text" presStyleLbl="fgAcc0" presStyleIdx="0" presStyleCnt="2">
        <dgm:presLayoutVars>
          <dgm:chPref val="3"/>
        </dgm:presLayoutVars>
      </dgm:prSet>
      <dgm:spPr/>
    </dgm:pt>
    <dgm:pt modelId="{DC203EDC-1302-4103-8187-A4257DAC869E}" type="pres">
      <dgm:prSet presAssocID="{8C022C41-32C1-4D46-B893-ACCB81F907FA}" presName="hierChild2" presStyleCnt="0"/>
      <dgm:spPr/>
    </dgm:pt>
    <dgm:pt modelId="{31B6A0BD-FE7F-43C8-BCC8-0C2C272451AC}" type="pres">
      <dgm:prSet presAssocID="{90D42EA4-566F-4DE2-980A-FF089065794C}" presName="hierRoot1" presStyleCnt="0"/>
      <dgm:spPr/>
    </dgm:pt>
    <dgm:pt modelId="{08338446-CACF-428B-B8A9-E6DB388EB851}" type="pres">
      <dgm:prSet presAssocID="{90D42EA4-566F-4DE2-980A-FF089065794C}" presName="composite" presStyleCnt="0"/>
      <dgm:spPr/>
    </dgm:pt>
    <dgm:pt modelId="{4AF6F88A-80CD-4CEC-BAB9-02FA41099FC3}" type="pres">
      <dgm:prSet presAssocID="{90D42EA4-566F-4DE2-980A-FF089065794C}" presName="background" presStyleLbl="node0" presStyleIdx="1" presStyleCnt="2"/>
      <dgm:spPr/>
    </dgm:pt>
    <dgm:pt modelId="{D0EEA68F-1F85-44E1-9BC2-0C1E13697DEE}" type="pres">
      <dgm:prSet presAssocID="{90D42EA4-566F-4DE2-980A-FF089065794C}" presName="text" presStyleLbl="fgAcc0" presStyleIdx="1" presStyleCnt="2">
        <dgm:presLayoutVars>
          <dgm:chPref val="3"/>
        </dgm:presLayoutVars>
      </dgm:prSet>
      <dgm:spPr/>
    </dgm:pt>
    <dgm:pt modelId="{820AECCB-1A99-4569-8CE9-7C1381B2DABD}" type="pres">
      <dgm:prSet presAssocID="{90D42EA4-566F-4DE2-980A-FF089065794C}" presName="hierChild2" presStyleCnt="0"/>
      <dgm:spPr/>
    </dgm:pt>
  </dgm:ptLst>
  <dgm:cxnLst>
    <dgm:cxn modelId="{0A2F0B1F-00DD-4B4A-825D-44B7C7172B24}" type="presOf" srcId="{90D42EA4-566F-4DE2-980A-FF089065794C}" destId="{D0EEA68F-1F85-44E1-9BC2-0C1E13697DEE}" srcOrd="0" destOrd="0" presId="urn:microsoft.com/office/officeart/2005/8/layout/hierarchy1"/>
    <dgm:cxn modelId="{A5C1F125-49DE-4151-90A0-A62D5E0D2F9A}" type="presOf" srcId="{29A5383B-6C8E-4E1D-84AD-C2011AE48266}" destId="{2E52A350-9244-4EAC-B36E-8CAC8DD5DF50}" srcOrd="0" destOrd="0" presId="urn:microsoft.com/office/officeart/2005/8/layout/hierarchy1"/>
    <dgm:cxn modelId="{EC227787-2BDB-44B9-9D8D-282C60A5C78D}" type="presOf" srcId="{8C022C41-32C1-4D46-B893-ACCB81F907FA}" destId="{6B5C5066-1184-4735-A2C3-0E8BBAB934EF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66F956F0-2F4C-48D2-99C3-124F40C22E9C}" srcId="{29A5383B-6C8E-4E1D-84AD-C2011AE48266}" destId="{90D42EA4-566F-4DE2-980A-FF089065794C}" srcOrd="1" destOrd="0" parTransId="{C14C6721-3416-4C4A-A1BC-05A373180283}" sibTransId="{8BDC8AE0-8DBD-4D9B-9CCF-C327DFBF6131}"/>
    <dgm:cxn modelId="{3066B7A8-61B3-42B0-A589-8C0BA969EF96}" type="presParOf" srcId="{2E52A350-9244-4EAC-B36E-8CAC8DD5DF50}" destId="{D51EF3C4-AD64-4BA6-B522-1197CBDB4934}" srcOrd="0" destOrd="0" presId="urn:microsoft.com/office/officeart/2005/8/layout/hierarchy1"/>
    <dgm:cxn modelId="{56869E73-6810-4A8E-AC70-D3428AEFD23A}" type="presParOf" srcId="{D51EF3C4-AD64-4BA6-B522-1197CBDB4934}" destId="{978EFC41-FBE2-47A5-9A49-4380C1F307D0}" srcOrd="0" destOrd="0" presId="urn:microsoft.com/office/officeart/2005/8/layout/hierarchy1"/>
    <dgm:cxn modelId="{3B9B590F-E0F2-4EA3-B028-01B8AC1256AC}" type="presParOf" srcId="{978EFC41-FBE2-47A5-9A49-4380C1F307D0}" destId="{4907E634-1F94-4299-99C6-78633D0264EA}" srcOrd="0" destOrd="0" presId="urn:microsoft.com/office/officeart/2005/8/layout/hierarchy1"/>
    <dgm:cxn modelId="{AD34C5AF-F626-47E3-BC98-AE4CFCAC6CE5}" type="presParOf" srcId="{978EFC41-FBE2-47A5-9A49-4380C1F307D0}" destId="{6B5C5066-1184-4735-A2C3-0E8BBAB934EF}" srcOrd="1" destOrd="0" presId="urn:microsoft.com/office/officeart/2005/8/layout/hierarchy1"/>
    <dgm:cxn modelId="{01A289F8-2976-4E83-B52B-A5C4D165D786}" type="presParOf" srcId="{D51EF3C4-AD64-4BA6-B522-1197CBDB4934}" destId="{DC203EDC-1302-4103-8187-A4257DAC869E}" srcOrd="1" destOrd="0" presId="urn:microsoft.com/office/officeart/2005/8/layout/hierarchy1"/>
    <dgm:cxn modelId="{7CA319CD-4ECC-439A-9FF3-D6528D266EFF}" type="presParOf" srcId="{2E52A350-9244-4EAC-B36E-8CAC8DD5DF50}" destId="{31B6A0BD-FE7F-43C8-BCC8-0C2C272451AC}" srcOrd="1" destOrd="0" presId="urn:microsoft.com/office/officeart/2005/8/layout/hierarchy1"/>
    <dgm:cxn modelId="{788B0B75-3016-459F-ABC5-ECF258891500}" type="presParOf" srcId="{31B6A0BD-FE7F-43C8-BCC8-0C2C272451AC}" destId="{08338446-CACF-428B-B8A9-E6DB388EB851}" srcOrd="0" destOrd="0" presId="urn:microsoft.com/office/officeart/2005/8/layout/hierarchy1"/>
    <dgm:cxn modelId="{C8DB96FD-7B4F-4137-B24F-8B2A62393511}" type="presParOf" srcId="{08338446-CACF-428B-B8A9-E6DB388EB851}" destId="{4AF6F88A-80CD-4CEC-BAB9-02FA41099FC3}" srcOrd="0" destOrd="0" presId="urn:microsoft.com/office/officeart/2005/8/layout/hierarchy1"/>
    <dgm:cxn modelId="{91135CA3-5775-41D2-ABDA-DF8E39A0AF25}" type="presParOf" srcId="{08338446-CACF-428B-B8A9-E6DB388EB851}" destId="{D0EEA68F-1F85-44E1-9BC2-0C1E13697DEE}" srcOrd="1" destOrd="0" presId="urn:microsoft.com/office/officeart/2005/8/layout/hierarchy1"/>
    <dgm:cxn modelId="{D319A8C9-9046-4276-8E36-30FFC49E9B4B}" type="presParOf" srcId="{31B6A0BD-FE7F-43C8-BCC8-0C2C272451AC}" destId="{820AECCB-1A99-4569-8CE9-7C1381B2DAB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022C41-32C1-4D46-B893-ACCB81F907FA}">
      <dgm:prSet custT="1"/>
      <dgm:spPr/>
      <dgm:t>
        <a:bodyPr/>
        <a:lstStyle/>
        <a:p>
          <a:r>
            <a:rPr lang="en-CA" sz="4800" b="1" dirty="0"/>
            <a:t>III. MODERN ACCOUNTS</a:t>
          </a:r>
          <a:endParaRPr lang="en-US" sz="4800" dirty="0"/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90D42EA4-566F-4DE2-980A-FF089065794C}">
      <dgm:prSet custT="1"/>
      <dgm:spPr/>
      <dgm:t>
        <a:bodyPr/>
        <a:lstStyle/>
        <a:p>
          <a:r>
            <a:rPr lang="en-CA" sz="4800" b="1" dirty="0"/>
            <a:t>A. Mr. W. Burton</a:t>
          </a:r>
          <a:endParaRPr lang="en-US" sz="4800" dirty="0"/>
        </a:p>
      </dgm:t>
    </dgm:pt>
    <dgm:pt modelId="{C14C6721-3416-4C4A-A1BC-05A373180283}" type="parTrans" cxnId="{66F956F0-2F4C-48D2-99C3-124F40C22E9C}">
      <dgm:prSet/>
      <dgm:spPr/>
      <dgm:t>
        <a:bodyPr/>
        <a:lstStyle/>
        <a:p>
          <a:endParaRPr lang="en-US"/>
        </a:p>
      </dgm:t>
    </dgm:pt>
    <dgm:pt modelId="{8BDC8AE0-8DBD-4D9B-9CCF-C327DFBF6131}" type="sibTrans" cxnId="{66F956F0-2F4C-48D2-99C3-124F40C22E9C}">
      <dgm:prSet/>
      <dgm:spPr/>
      <dgm:t>
        <a:bodyPr/>
        <a:lstStyle/>
        <a:p>
          <a:endParaRPr lang="en-US"/>
        </a:p>
      </dgm:t>
    </dgm:pt>
    <dgm:pt modelId="{03728534-49EF-433D-BDBA-08CA25103E4D}" type="pres">
      <dgm:prSet presAssocID="{29A5383B-6C8E-4E1D-84AD-C2011AE48266}" presName="vert0" presStyleCnt="0">
        <dgm:presLayoutVars>
          <dgm:dir/>
          <dgm:animOne val="branch"/>
          <dgm:animLvl val="lvl"/>
        </dgm:presLayoutVars>
      </dgm:prSet>
      <dgm:spPr/>
    </dgm:pt>
    <dgm:pt modelId="{868BC21A-E7EF-4F6A-8E5A-6EC050711249}" type="pres">
      <dgm:prSet presAssocID="{8C022C41-32C1-4D46-B893-ACCB81F907FA}" presName="thickLine" presStyleLbl="alignNode1" presStyleIdx="0" presStyleCnt="2"/>
      <dgm:spPr/>
    </dgm:pt>
    <dgm:pt modelId="{C17CCE4D-2956-4969-B05D-A3D222333B92}" type="pres">
      <dgm:prSet presAssocID="{8C022C41-32C1-4D46-B893-ACCB81F907FA}" presName="horz1" presStyleCnt="0"/>
      <dgm:spPr/>
    </dgm:pt>
    <dgm:pt modelId="{85DAD468-B428-4552-84D3-8A7253B384F6}" type="pres">
      <dgm:prSet presAssocID="{8C022C41-32C1-4D46-B893-ACCB81F907FA}" presName="tx1" presStyleLbl="revTx" presStyleIdx="0" presStyleCnt="2"/>
      <dgm:spPr/>
    </dgm:pt>
    <dgm:pt modelId="{D1ECD40C-E73C-45D3-A43A-EA26581203FE}" type="pres">
      <dgm:prSet presAssocID="{8C022C41-32C1-4D46-B893-ACCB81F907FA}" presName="vert1" presStyleCnt="0"/>
      <dgm:spPr/>
    </dgm:pt>
    <dgm:pt modelId="{5BEA35AA-98B8-4A37-ADE4-751C3DDCC288}" type="pres">
      <dgm:prSet presAssocID="{90D42EA4-566F-4DE2-980A-FF089065794C}" presName="thickLine" presStyleLbl="alignNode1" presStyleIdx="1" presStyleCnt="2"/>
      <dgm:spPr/>
    </dgm:pt>
    <dgm:pt modelId="{402FDB20-BA0E-44A6-AACC-9CABC94E00C6}" type="pres">
      <dgm:prSet presAssocID="{90D42EA4-566F-4DE2-980A-FF089065794C}" presName="horz1" presStyleCnt="0"/>
      <dgm:spPr/>
    </dgm:pt>
    <dgm:pt modelId="{14E9EEBB-F635-4106-A674-927454C945D4}" type="pres">
      <dgm:prSet presAssocID="{90D42EA4-566F-4DE2-980A-FF089065794C}" presName="tx1" presStyleLbl="revTx" presStyleIdx="1" presStyleCnt="2"/>
      <dgm:spPr/>
    </dgm:pt>
    <dgm:pt modelId="{1C0EFEE8-D325-4EAD-8F07-49D08E657627}" type="pres">
      <dgm:prSet presAssocID="{90D42EA4-566F-4DE2-980A-FF089065794C}" presName="vert1" presStyleCnt="0"/>
      <dgm:spPr/>
    </dgm:pt>
  </dgm:ptLst>
  <dgm:cxnLst>
    <dgm:cxn modelId="{3EF8AC27-2B49-43CA-9B74-B58B643841B7}" type="presOf" srcId="{29A5383B-6C8E-4E1D-84AD-C2011AE48266}" destId="{03728534-49EF-433D-BDBA-08CA25103E4D}" srcOrd="0" destOrd="0" presId="urn:microsoft.com/office/officeart/2008/layout/LinedList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8AADC8CA-689D-4C84-A2FC-CBF2B1773A11}" type="presOf" srcId="{90D42EA4-566F-4DE2-980A-FF089065794C}" destId="{14E9EEBB-F635-4106-A674-927454C945D4}" srcOrd="0" destOrd="0" presId="urn:microsoft.com/office/officeart/2008/layout/LinedList"/>
    <dgm:cxn modelId="{73B3A6EB-C567-4EAE-A716-B948FF24421D}" type="presOf" srcId="{8C022C41-32C1-4D46-B893-ACCB81F907FA}" destId="{85DAD468-B428-4552-84D3-8A7253B384F6}" srcOrd="0" destOrd="0" presId="urn:microsoft.com/office/officeart/2008/layout/LinedList"/>
    <dgm:cxn modelId="{66F956F0-2F4C-48D2-99C3-124F40C22E9C}" srcId="{29A5383B-6C8E-4E1D-84AD-C2011AE48266}" destId="{90D42EA4-566F-4DE2-980A-FF089065794C}" srcOrd="1" destOrd="0" parTransId="{C14C6721-3416-4C4A-A1BC-05A373180283}" sibTransId="{8BDC8AE0-8DBD-4D9B-9CCF-C327DFBF6131}"/>
    <dgm:cxn modelId="{638A582A-C5BA-4CBF-8EA9-CC895518B31D}" type="presParOf" srcId="{03728534-49EF-433D-BDBA-08CA25103E4D}" destId="{868BC21A-E7EF-4F6A-8E5A-6EC050711249}" srcOrd="0" destOrd="0" presId="urn:microsoft.com/office/officeart/2008/layout/LinedList"/>
    <dgm:cxn modelId="{4EBE28AB-1606-42A4-BA80-98C7C35AF87D}" type="presParOf" srcId="{03728534-49EF-433D-BDBA-08CA25103E4D}" destId="{C17CCE4D-2956-4969-B05D-A3D222333B92}" srcOrd="1" destOrd="0" presId="urn:microsoft.com/office/officeart/2008/layout/LinedList"/>
    <dgm:cxn modelId="{13BE98DE-C294-4CE9-A894-E7F4DDB62258}" type="presParOf" srcId="{C17CCE4D-2956-4969-B05D-A3D222333B92}" destId="{85DAD468-B428-4552-84D3-8A7253B384F6}" srcOrd="0" destOrd="0" presId="urn:microsoft.com/office/officeart/2008/layout/LinedList"/>
    <dgm:cxn modelId="{3B4679C2-52BF-47BB-819B-1E4B75BE9C1E}" type="presParOf" srcId="{C17CCE4D-2956-4969-B05D-A3D222333B92}" destId="{D1ECD40C-E73C-45D3-A43A-EA26581203FE}" srcOrd="1" destOrd="0" presId="urn:microsoft.com/office/officeart/2008/layout/LinedList"/>
    <dgm:cxn modelId="{0C6C8A2B-C454-4DB0-8CEC-F7EC67E47D73}" type="presParOf" srcId="{03728534-49EF-433D-BDBA-08CA25103E4D}" destId="{5BEA35AA-98B8-4A37-ADE4-751C3DDCC288}" srcOrd="2" destOrd="0" presId="urn:microsoft.com/office/officeart/2008/layout/LinedList"/>
    <dgm:cxn modelId="{C000206C-BBE0-469E-9482-EA276153D46C}" type="presParOf" srcId="{03728534-49EF-433D-BDBA-08CA25103E4D}" destId="{402FDB20-BA0E-44A6-AACC-9CABC94E00C6}" srcOrd="3" destOrd="0" presId="urn:microsoft.com/office/officeart/2008/layout/LinedList"/>
    <dgm:cxn modelId="{DFF7EC8D-AD2E-4827-8E31-9A0E0CEC0BBF}" type="presParOf" srcId="{402FDB20-BA0E-44A6-AACC-9CABC94E00C6}" destId="{14E9EEBB-F635-4106-A674-927454C945D4}" srcOrd="0" destOrd="0" presId="urn:microsoft.com/office/officeart/2008/layout/LinedList"/>
    <dgm:cxn modelId="{E53E399E-25A2-4172-8B24-0845DA81D3E3}" type="presParOf" srcId="{402FDB20-BA0E-44A6-AACC-9CABC94E00C6}" destId="{1C0EFEE8-D325-4EAD-8F07-49D08E65762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022C41-32C1-4D46-B893-ACCB81F907FA}">
      <dgm:prSet custT="1"/>
      <dgm:spPr/>
      <dgm:t>
        <a:bodyPr/>
        <a:lstStyle/>
        <a:p>
          <a:r>
            <a:rPr lang="en-CA" sz="4800" b="1" dirty="0"/>
            <a:t>III. MODERN ACCOUNTS</a:t>
          </a:r>
          <a:endParaRPr lang="en-US" sz="4800" dirty="0"/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90D42EA4-566F-4DE2-980A-FF089065794C}">
      <dgm:prSet custT="1"/>
      <dgm:spPr/>
      <dgm:t>
        <a:bodyPr/>
        <a:lstStyle/>
        <a:p>
          <a:r>
            <a:rPr lang="en-CA" sz="4800" b="1" dirty="0"/>
            <a:t>B. Alice Frodsham</a:t>
          </a:r>
          <a:endParaRPr lang="en-US" sz="4800" dirty="0"/>
        </a:p>
      </dgm:t>
    </dgm:pt>
    <dgm:pt modelId="{C14C6721-3416-4C4A-A1BC-05A373180283}" type="parTrans" cxnId="{66F956F0-2F4C-48D2-99C3-124F40C22E9C}">
      <dgm:prSet/>
      <dgm:spPr/>
      <dgm:t>
        <a:bodyPr/>
        <a:lstStyle/>
        <a:p>
          <a:endParaRPr lang="en-US"/>
        </a:p>
      </dgm:t>
    </dgm:pt>
    <dgm:pt modelId="{8BDC8AE0-8DBD-4D9B-9CCF-C327DFBF6131}" type="sibTrans" cxnId="{66F956F0-2F4C-48D2-99C3-124F40C22E9C}">
      <dgm:prSet/>
      <dgm:spPr/>
      <dgm:t>
        <a:bodyPr/>
        <a:lstStyle/>
        <a:p>
          <a:endParaRPr lang="en-US"/>
        </a:p>
      </dgm:t>
    </dgm:pt>
    <dgm:pt modelId="{03728534-49EF-433D-BDBA-08CA25103E4D}" type="pres">
      <dgm:prSet presAssocID="{29A5383B-6C8E-4E1D-84AD-C2011AE48266}" presName="vert0" presStyleCnt="0">
        <dgm:presLayoutVars>
          <dgm:dir/>
          <dgm:animOne val="branch"/>
          <dgm:animLvl val="lvl"/>
        </dgm:presLayoutVars>
      </dgm:prSet>
      <dgm:spPr/>
    </dgm:pt>
    <dgm:pt modelId="{868BC21A-E7EF-4F6A-8E5A-6EC050711249}" type="pres">
      <dgm:prSet presAssocID="{8C022C41-32C1-4D46-B893-ACCB81F907FA}" presName="thickLine" presStyleLbl="alignNode1" presStyleIdx="0" presStyleCnt="2"/>
      <dgm:spPr/>
    </dgm:pt>
    <dgm:pt modelId="{C17CCE4D-2956-4969-B05D-A3D222333B92}" type="pres">
      <dgm:prSet presAssocID="{8C022C41-32C1-4D46-B893-ACCB81F907FA}" presName="horz1" presStyleCnt="0"/>
      <dgm:spPr/>
    </dgm:pt>
    <dgm:pt modelId="{85DAD468-B428-4552-84D3-8A7253B384F6}" type="pres">
      <dgm:prSet presAssocID="{8C022C41-32C1-4D46-B893-ACCB81F907FA}" presName="tx1" presStyleLbl="revTx" presStyleIdx="0" presStyleCnt="2"/>
      <dgm:spPr/>
    </dgm:pt>
    <dgm:pt modelId="{D1ECD40C-E73C-45D3-A43A-EA26581203FE}" type="pres">
      <dgm:prSet presAssocID="{8C022C41-32C1-4D46-B893-ACCB81F907FA}" presName="vert1" presStyleCnt="0"/>
      <dgm:spPr/>
    </dgm:pt>
    <dgm:pt modelId="{5BEA35AA-98B8-4A37-ADE4-751C3DDCC288}" type="pres">
      <dgm:prSet presAssocID="{90D42EA4-566F-4DE2-980A-FF089065794C}" presName="thickLine" presStyleLbl="alignNode1" presStyleIdx="1" presStyleCnt="2"/>
      <dgm:spPr/>
    </dgm:pt>
    <dgm:pt modelId="{402FDB20-BA0E-44A6-AACC-9CABC94E00C6}" type="pres">
      <dgm:prSet presAssocID="{90D42EA4-566F-4DE2-980A-FF089065794C}" presName="horz1" presStyleCnt="0"/>
      <dgm:spPr/>
    </dgm:pt>
    <dgm:pt modelId="{14E9EEBB-F635-4106-A674-927454C945D4}" type="pres">
      <dgm:prSet presAssocID="{90D42EA4-566F-4DE2-980A-FF089065794C}" presName="tx1" presStyleLbl="revTx" presStyleIdx="1" presStyleCnt="2"/>
      <dgm:spPr/>
    </dgm:pt>
    <dgm:pt modelId="{1C0EFEE8-D325-4EAD-8F07-49D08E657627}" type="pres">
      <dgm:prSet presAssocID="{90D42EA4-566F-4DE2-980A-FF089065794C}" presName="vert1" presStyleCnt="0"/>
      <dgm:spPr/>
    </dgm:pt>
  </dgm:ptLst>
  <dgm:cxnLst>
    <dgm:cxn modelId="{3EF8AC27-2B49-43CA-9B74-B58B643841B7}" type="presOf" srcId="{29A5383B-6C8E-4E1D-84AD-C2011AE48266}" destId="{03728534-49EF-433D-BDBA-08CA25103E4D}" srcOrd="0" destOrd="0" presId="urn:microsoft.com/office/officeart/2008/layout/LinedList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8AADC8CA-689D-4C84-A2FC-CBF2B1773A11}" type="presOf" srcId="{90D42EA4-566F-4DE2-980A-FF089065794C}" destId="{14E9EEBB-F635-4106-A674-927454C945D4}" srcOrd="0" destOrd="0" presId="urn:microsoft.com/office/officeart/2008/layout/LinedList"/>
    <dgm:cxn modelId="{73B3A6EB-C567-4EAE-A716-B948FF24421D}" type="presOf" srcId="{8C022C41-32C1-4D46-B893-ACCB81F907FA}" destId="{85DAD468-B428-4552-84D3-8A7253B384F6}" srcOrd="0" destOrd="0" presId="urn:microsoft.com/office/officeart/2008/layout/LinedList"/>
    <dgm:cxn modelId="{66F956F0-2F4C-48D2-99C3-124F40C22E9C}" srcId="{29A5383B-6C8E-4E1D-84AD-C2011AE48266}" destId="{90D42EA4-566F-4DE2-980A-FF089065794C}" srcOrd="1" destOrd="0" parTransId="{C14C6721-3416-4C4A-A1BC-05A373180283}" sibTransId="{8BDC8AE0-8DBD-4D9B-9CCF-C327DFBF6131}"/>
    <dgm:cxn modelId="{638A582A-C5BA-4CBF-8EA9-CC895518B31D}" type="presParOf" srcId="{03728534-49EF-433D-BDBA-08CA25103E4D}" destId="{868BC21A-E7EF-4F6A-8E5A-6EC050711249}" srcOrd="0" destOrd="0" presId="urn:microsoft.com/office/officeart/2008/layout/LinedList"/>
    <dgm:cxn modelId="{4EBE28AB-1606-42A4-BA80-98C7C35AF87D}" type="presParOf" srcId="{03728534-49EF-433D-BDBA-08CA25103E4D}" destId="{C17CCE4D-2956-4969-B05D-A3D222333B92}" srcOrd="1" destOrd="0" presId="urn:microsoft.com/office/officeart/2008/layout/LinedList"/>
    <dgm:cxn modelId="{13BE98DE-C294-4CE9-A894-E7F4DDB62258}" type="presParOf" srcId="{C17CCE4D-2956-4969-B05D-A3D222333B92}" destId="{85DAD468-B428-4552-84D3-8A7253B384F6}" srcOrd="0" destOrd="0" presId="urn:microsoft.com/office/officeart/2008/layout/LinedList"/>
    <dgm:cxn modelId="{3B4679C2-52BF-47BB-819B-1E4B75BE9C1E}" type="presParOf" srcId="{C17CCE4D-2956-4969-B05D-A3D222333B92}" destId="{D1ECD40C-E73C-45D3-A43A-EA26581203FE}" srcOrd="1" destOrd="0" presId="urn:microsoft.com/office/officeart/2008/layout/LinedList"/>
    <dgm:cxn modelId="{0C6C8A2B-C454-4DB0-8CEC-F7EC67E47D73}" type="presParOf" srcId="{03728534-49EF-433D-BDBA-08CA25103E4D}" destId="{5BEA35AA-98B8-4A37-ADE4-751C3DDCC288}" srcOrd="2" destOrd="0" presId="urn:microsoft.com/office/officeart/2008/layout/LinedList"/>
    <dgm:cxn modelId="{C000206C-BBE0-469E-9482-EA276153D46C}" type="presParOf" srcId="{03728534-49EF-433D-BDBA-08CA25103E4D}" destId="{402FDB20-BA0E-44A6-AACC-9CABC94E00C6}" srcOrd="3" destOrd="0" presId="urn:microsoft.com/office/officeart/2008/layout/LinedList"/>
    <dgm:cxn modelId="{DFF7EC8D-AD2E-4827-8E31-9A0E0CEC0BBF}" type="presParOf" srcId="{402FDB20-BA0E-44A6-AACC-9CABC94E00C6}" destId="{14E9EEBB-F635-4106-A674-927454C945D4}" srcOrd="0" destOrd="0" presId="urn:microsoft.com/office/officeart/2008/layout/LinedList"/>
    <dgm:cxn modelId="{E53E399E-25A2-4172-8B24-0845DA81D3E3}" type="presParOf" srcId="{402FDB20-BA0E-44A6-AACC-9CABC94E00C6}" destId="{1C0EFEE8-D325-4EAD-8F07-49D08E65762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022C41-32C1-4D46-B893-ACCB81F907FA}">
      <dgm:prSet custT="1"/>
      <dgm:spPr/>
      <dgm:t>
        <a:bodyPr/>
        <a:lstStyle/>
        <a:p>
          <a:r>
            <a:rPr lang="en-CA" sz="4800" b="1" dirty="0"/>
            <a:t>III. MODERN ACCOUNTS</a:t>
          </a:r>
          <a:endParaRPr lang="en-US" sz="4800" dirty="0"/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90D42EA4-566F-4DE2-980A-FF089065794C}">
      <dgm:prSet custT="1"/>
      <dgm:spPr/>
      <dgm:t>
        <a:bodyPr/>
        <a:lstStyle/>
        <a:p>
          <a:r>
            <a:rPr lang="en-CA" sz="4800" b="1" dirty="0"/>
            <a:t>C. Pastor Sharon &amp; I</a:t>
          </a:r>
          <a:endParaRPr lang="en-US" sz="4800" dirty="0"/>
        </a:p>
      </dgm:t>
    </dgm:pt>
    <dgm:pt modelId="{C14C6721-3416-4C4A-A1BC-05A373180283}" type="parTrans" cxnId="{66F956F0-2F4C-48D2-99C3-124F40C22E9C}">
      <dgm:prSet/>
      <dgm:spPr/>
      <dgm:t>
        <a:bodyPr/>
        <a:lstStyle/>
        <a:p>
          <a:endParaRPr lang="en-US"/>
        </a:p>
      </dgm:t>
    </dgm:pt>
    <dgm:pt modelId="{8BDC8AE0-8DBD-4D9B-9CCF-C327DFBF6131}" type="sibTrans" cxnId="{66F956F0-2F4C-48D2-99C3-124F40C22E9C}">
      <dgm:prSet/>
      <dgm:spPr/>
      <dgm:t>
        <a:bodyPr/>
        <a:lstStyle/>
        <a:p>
          <a:endParaRPr lang="en-US"/>
        </a:p>
      </dgm:t>
    </dgm:pt>
    <dgm:pt modelId="{03728534-49EF-433D-BDBA-08CA25103E4D}" type="pres">
      <dgm:prSet presAssocID="{29A5383B-6C8E-4E1D-84AD-C2011AE48266}" presName="vert0" presStyleCnt="0">
        <dgm:presLayoutVars>
          <dgm:dir/>
          <dgm:animOne val="branch"/>
          <dgm:animLvl val="lvl"/>
        </dgm:presLayoutVars>
      </dgm:prSet>
      <dgm:spPr/>
    </dgm:pt>
    <dgm:pt modelId="{868BC21A-E7EF-4F6A-8E5A-6EC050711249}" type="pres">
      <dgm:prSet presAssocID="{8C022C41-32C1-4D46-B893-ACCB81F907FA}" presName="thickLine" presStyleLbl="alignNode1" presStyleIdx="0" presStyleCnt="2"/>
      <dgm:spPr/>
    </dgm:pt>
    <dgm:pt modelId="{C17CCE4D-2956-4969-B05D-A3D222333B92}" type="pres">
      <dgm:prSet presAssocID="{8C022C41-32C1-4D46-B893-ACCB81F907FA}" presName="horz1" presStyleCnt="0"/>
      <dgm:spPr/>
    </dgm:pt>
    <dgm:pt modelId="{85DAD468-B428-4552-84D3-8A7253B384F6}" type="pres">
      <dgm:prSet presAssocID="{8C022C41-32C1-4D46-B893-ACCB81F907FA}" presName="tx1" presStyleLbl="revTx" presStyleIdx="0" presStyleCnt="2"/>
      <dgm:spPr/>
    </dgm:pt>
    <dgm:pt modelId="{D1ECD40C-E73C-45D3-A43A-EA26581203FE}" type="pres">
      <dgm:prSet presAssocID="{8C022C41-32C1-4D46-B893-ACCB81F907FA}" presName="vert1" presStyleCnt="0"/>
      <dgm:spPr/>
    </dgm:pt>
    <dgm:pt modelId="{5BEA35AA-98B8-4A37-ADE4-751C3DDCC288}" type="pres">
      <dgm:prSet presAssocID="{90D42EA4-566F-4DE2-980A-FF089065794C}" presName="thickLine" presStyleLbl="alignNode1" presStyleIdx="1" presStyleCnt="2"/>
      <dgm:spPr/>
    </dgm:pt>
    <dgm:pt modelId="{402FDB20-BA0E-44A6-AACC-9CABC94E00C6}" type="pres">
      <dgm:prSet presAssocID="{90D42EA4-566F-4DE2-980A-FF089065794C}" presName="horz1" presStyleCnt="0"/>
      <dgm:spPr/>
    </dgm:pt>
    <dgm:pt modelId="{14E9EEBB-F635-4106-A674-927454C945D4}" type="pres">
      <dgm:prSet presAssocID="{90D42EA4-566F-4DE2-980A-FF089065794C}" presName="tx1" presStyleLbl="revTx" presStyleIdx="1" presStyleCnt="2"/>
      <dgm:spPr/>
    </dgm:pt>
    <dgm:pt modelId="{1C0EFEE8-D325-4EAD-8F07-49D08E657627}" type="pres">
      <dgm:prSet presAssocID="{90D42EA4-566F-4DE2-980A-FF089065794C}" presName="vert1" presStyleCnt="0"/>
      <dgm:spPr/>
    </dgm:pt>
  </dgm:ptLst>
  <dgm:cxnLst>
    <dgm:cxn modelId="{3EF8AC27-2B49-43CA-9B74-B58B643841B7}" type="presOf" srcId="{29A5383B-6C8E-4E1D-84AD-C2011AE48266}" destId="{03728534-49EF-433D-BDBA-08CA25103E4D}" srcOrd="0" destOrd="0" presId="urn:microsoft.com/office/officeart/2008/layout/LinedList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8AADC8CA-689D-4C84-A2FC-CBF2B1773A11}" type="presOf" srcId="{90D42EA4-566F-4DE2-980A-FF089065794C}" destId="{14E9EEBB-F635-4106-A674-927454C945D4}" srcOrd="0" destOrd="0" presId="urn:microsoft.com/office/officeart/2008/layout/LinedList"/>
    <dgm:cxn modelId="{73B3A6EB-C567-4EAE-A716-B948FF24421D}" type="presOf" srcId="{8C022C41-32C1-4D46-B893-ACCB81F907FA}" destId="{85DAD468-B428-4552-84D3-8A7253B384F6}" srcOrd="0" destOrd="0" presId="urn:microsoft.com/office/officeart/2008/layout/LinedList"/>
    <dgm:cxn modelId="{66F956F0-2F4C-48D2-99C3-124F40C22E9C}" srcId="{29A5383B-6C8E-4E1D-84AD-C2011AE48266}" destId="{90D42EA4-566F-4DE2-980A-FF089065794C}" srcOrd="1" destOrd="0" parTransId="{C14C6721-3416-4C4A-A1BC-05A373180283}" sibTransId="{8BDC8AE0-8DBD-4D9B-9CCF-C327DFBF6131}"/>
    <dgm:cxn modelId="{638A582A-C5BA-4CBF-8EA9-CC895518B31D}" type="presParOf" srcId="{03728534-49EF-433D-BDBA-08CA25103E4D}" destId="{868BC21A-E7EF-4F6A-8E5A-6EC050711249}" srcOrd="0" destOrd="0" presId="urn:microsoft.com/office/officeart/2008/layout/LinedList"/>
    <dgm:cxn modelId="{4EBE28AB-1606-42A4-BA80-98C7C35AF87D}" type="presParOf" srcId="{03728534-49EF-433D-BDBA-08CA25103E4D}" destId="{C17CCE4D-2956-4969-B05D-A3D222333B92}" srcOrd="1" destOrd="0" presId="urn:microsoft.com/office/officeart/2008/layout/LinedList"/>
    <dgm:cxn modelId="{13BE98DE-C294-4CE9-A894-E7F4DDB62258}" type="presParOf" srcId="{C17CCE4D-2956-4969-B05D-A3D222333B92}" destId="{85DAD468-B428-4552-84D3-8A7253B384F6}" srcOrd="0" destOrd="0" presId="urn:microsoft.com/office/officeart/2008/layout/LinedList"/>
    <dgm:cxn modelId="{3B4679C2-52BF-47BB-819B-1E4B75BE9C1E}" type="presParOf" srcId="{C17CCE4D-2956-4969-B05D-A3D222333B92}" destId="{D1ECD40C-E73C-45D3-A43A-EA26581203FE}" srcOrd="1" destOrd="0" presId="urn:microsoft.com/office/officeart/2008/layout/LinedList"/>
    <dgm:cxn modelId="{0C6C8A2B-C454-4DB0-8CEC-F7EC67E47D73}" type="presParOf" srcId="{03728534-49EF-433D-BDBA-08CA25103E4D}" destId="{5BEA35AA-98B8-4A37-ADE4-751C3DDCC288}" srcOrd="2" destOrd="0" presId="urn:microsoft.com/office/officeart/2008/layout/LinedList"/>
    <dgm:cxn modelId="{C000206C-BBE0-469E-9482-EA276153D46C}" type="presParOf" srcId="{03728534-49EF-433D-BDBA-08CA25103E4D}" destId="{402FDB20-BA0E-44A6-AACC-9CABC94E00C6}" srcOrd="3" destOrd="0" presId="urn:microsoft.com/office/officeart/2008/layout/LinedList"/>
    <dgm:cxn modelId="{DFF7EC8D-AD2E-4827-8E31-9A0E0CEC0BBF}" type="presParOf" srcId="{402FDB20-BA0E-44A6-AACC-9CABC94E00C6}" destId="{14E9EEBB-F635-4106-A674-927454C945D4}" srcOrd="0" destOrd="0" presId="urn:microsoft.com/office/officeart/2008/layout/LinedList"/>
    <dgm:cxn modelId="{E53E399E-25A2-4172-8B24-0845DA81D3E3}" type="presParOf" srcId="{402FDB20-BA0E-44A6-AACC-9CABC94E00C6}" destId="{1C0EFEE8-D325-4EAD-8F07-49D08E65762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022C41-32C1-4D46-B893-ACCB81F907FA}">
      <dgm:prSet custT="1"/>
      <dgm:spPr/>
      <dgm:t>
        <a:bodyPr/>
        <a:lstStyle/>
        <a:p>
          <a:r>
            <a:rPr lang="en-CA" sz="4800" b="1" dirty="0"/>
            <a:t>III. MODERN ACCOUNTS</a:t>
          </a:r>
          <a:endParaRPr lang="en-US" sz="4800" dirty="0"/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90D42EA4-566F-4DE2-980A-FF089065794C}">
      <dgm:prSet custT="1"/>
      <dgm:spPr/>
      <dgm:t>
        <a:bodyPr/>
        <a:lstStyle/>
        <a:p>
          <a:r>
            <a:rPr lang="en-CA" sz="4800" b="1" dirty="0"/>
            <a:t>D. Myself</a:t>
          </a:r>
          <a:endParaRPr lang="en-US" sz="4800" dirty="0"/>
        </a:p>
      </dgm:t>
    </dgm:pt>
    <dgm:pt modelId="{C14C6721-3416-4C4A-A1BC-05A373180283}" type="parTrans" cxnId="{66F956F0-2F4C-48D2-99C3-124F40C22E9C}">
      <dgm:prSet/>
      <dgm:spPr/>
      <dgm:t>
        <a:bodyPr/>
        <a:lstStyle/>
        <a:p>
          <a:endParaRPr lang="en-US"/>
        </a:p>
      </dgm:t>
    </dgm:pt>
    <dgm:pt modelId="{8BDC8AE0-8DBD-4D9B-9CCF-C327DFBF6131}" type="sibTrans" cxnId="{66F956F0-2F4C-48D2-99C3-124F40C22E9C}">
      <dgm:prSet/>
      <dgm:spPr/>
      <dgm:t>
        <a:bodyPr/>
        <a:lstStyle/>
        <a:p>
          <a:endParaRPr lang="en-US"/>
        </a:p>
      </dgm:t>
    </dgm:pt>
    <dgm:pt modelId="{03728534-49EF-433D-BDBA-08CA25103E4D}" type="pres">
      <dgm:prSet presAssocID="{29A5383B-6C8E-4E1D-84AD-C2011AE48266}" presName="vert0" presStyleCnt="0">
        <dgm:presLayoutVars>
          <dgm:dir/>
          <dgm:animOne val="branch"/>
          <dgm:animLvl val="lvl"/>
        </dgm:presLayoutVars>
      </dgm:prSet>
      <dgm:spPr/>
    </dgm:pt>
    <dgm:pt modelId="{868BC21A-E7EF-4F6A-8E5A-6EC050711249}" type="pres">
      <dgm:prSet presAssocID="{8C022C41-32C1-4D46-B893-ACCB81F907FA}" presName="thickLine" presStyleLbl="alignNode1" presStyleIdx="0" presStyleCnt="2"/>
      <dgm:spPr/>
    </dgm:pt>
    <dgm:pt modelId="{C17CCE4D-2956-4969-B05D-A3D222333B92}" type="pres">
      <dgm:prSet presAssocID="{8C022C41-32C1-4D46-B893-ACCB81F907FA}" presName="horz1" presStyleCnt="0"/>
      <dgm:spPr/>
    </dgm:pt>
    <dgm:pt modelId="{85DAD468-B428-4552-84D3-8A7253B384F6}" type="pres">
      <dgm:prSet presAssocID="{8C022C41-32C1-4D46-B893-ACCB81F907FA}" presName="tx1" presStyleLbl="revTx" presStyleIdx="0" presStyleCnt="2"/>
      <dgm:spPr/>
    </dgm:pt>
    <dgm:pt modelId="{D1ECD40C-E73C-45D3-A43A-EA26581203FE}" type="pres">
      <dgm:prSet presAssocID="{8C022C41-32C1-4D46-B893-ACCB81F907FA}" presName="vert1" presStyleCnt="0"/>
      <dgm:spPr/>
    </dgm:pt>
    <dgm:pt modelId="{5BEA35AA-98B8-4A37-ADE4-751C3DDCC288}" type="pres">
      <dgm:prSet presAssocID="{90D42EA4-566F-4DE2-980A-FF089065794C}" presName="thickLine" presStyleLbl="alignNode1" presStyleIdx="1" presStyleCnt="2"/>
      <dgm:spPr/>
    </dgm:pt>
    <dgm:pt modelId="{402FDB20-BA0E-44A6-AACC-9CABC94E00C6}" type="pres">
      <dgm:prSet presAssocID="{90D42EA4-566F-4DE2-980A-FF089065794C}" presName="horz1" presStyleCnt="0"/>
      <dgm:spPr/>
    </dgm:pt>
    <dgm:pt modelId="{14E9EEBB-F635-4106-A674-927454C945D4}" type="pres">
      <dgm:prSet presAssocID="{90D42EA4-566F-4DE2-980A-FF089065794C}" presName="tx1" presStyleLbl="revTx" presStyleIdx="1" presStyleCnt="2"/>
      <dgm:spPr/>
    </dgm:pt>
    <dgm:pt modelId="{1C0EFEE8-D325-4EAD-8F07-49D08E657627}" type="pres">
      <dgm:prSet presAssocID="{90D42EA4-566F-4DE2-980A-FF089065794C}" presName="vert1" presStyleCnt="0"/>
      <dgm:spPr/>
    </dgm:pt>
  </dgm:ptLst>
  <dgm:cxnLst>
    <dgm:cxn modelId="{3EF8AC27-2B49-43CA-9B74-B58B643841B7}" type="presOf" srcId="{29A5383B-6C8E-4E1D-84AD-C2011AE48266}" destId="{03728534-49EF-433D-BDBA-08CA25103E4D}" srcOrd="0" destOrd="0" presId="urn:microsoft.com/office/officeart/2008/layout/LinedList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8AADC8CA-689D-4C84-A2FC-CBF2B1773A11}" type="presOf" srcId="{90D42EA4-566F-4DE2-980A-FF089065794C}" destId="{14E9EEBB-F635-4106-A674-927454C945D4}" srcOrd="0" destOrd="0" presId="urn:microsoft.com/office/officeart/2008/layout/LinedList"/>
    <dgm:cxn modelId="{73B3A6EB-C567-4EAE-A716-B948FF24421D}" type="presOf" srcId="{8C022C41-32C1-4D46-B893-ACCB81F907FA}" destId="{85DAD468-B428-4552-84D3-8A7253B384F6}" srcOrd="0" destOrd="0" presId="urn:microsoft.com/office/officeart/2008/layout/LinedList"/>
    <dgm:cxn modelId="{66F956F0-2F4C-48D2-99C3-124F40C22E9C}" srcId="{29A5383B-6C8E-4E1D-84AD-C2011AE48266}" destId="{90D42EA4-566F-4DE2-980A-FF089065794C}" srcOrd="1" destOrd="0" parTransId="{C14C6721-3416-4C4A-A1BC-05A373180283}" sibTransId="{8BDC8AE0-8DBD-4D9B-9CCF-C327DFBF6131}"/>
    <dgm:cxn modelId="{638A582A-C5BA-4CBF-8EA9-CC895518B31D}" type="presParOf" srcId="{03728534-49EF-433D-BDBA-08CA25103E4D}" destId="{868BC21A-E7EF-4F6A-8E5A-6EC050711249}" srcOrd="0" destOrd="0" presId="urn:microsoft.com/office/officeart/2008/layout/LinedList"/>
    <dgm:cxn modelId="{4EBE28AB-1606-42A4-BA80-98C7C35AF87D}" type="presParOf" srcId="{03728534-49EF-433D-BDBA-08CA25103E4D}" destId="{C17CCE4D-2956-4969-B05D-A3D222333B92}" srcOrd="1" destOrd="0" presId="urn:microsoft.com/office/officeart/2008/layout/LinedList"/>
    <dgm:cxn modelId="{13BE98DE-C294-4CE9-A894-E7F4DDB62258}" type="presParOf" srcId="{C17CCE4D-2956-4969-B05D-A3D222333B92}" destId="{85DAD468-B428-4552-84D3-8A7253B384F6}" srcOrd="0" destOrd="0" presId="urn:microsoft.com/office/officeart/2008/layout/LinedList"/>
    <dgm:cxn modelId="{3B4679C2-52BF-47BB-819B-1E4B75BE9C1E}" type="presParOf" srcId="{C17CCE4D-2956-4969-B05D-A3D222333B92}" destId="{D1ECD40C-E73C-45D3-A43A-EA26581203FE}" srcOrd="1" destOrd="0" presId="urn:microsoft.com/office/officeart/2008/layout/LinedList"/>
    <dgm:cxn modelId="{0C6C8A2B-C454-4DB0-8CEC-F7EC67E47D73}" type="presParOf" srcId="{03728534-49EF-433D-BDBA-08CA25103E4D}" destId="{5BEA35AA-98B8-4A37-ADE4-751C3DDCC288}" srcOrd="2" destOrd="0" presId="urn:microsoft.com/office/officeart/2008/layout/LinedList"/>
    <dgm:cxn modelId="{C000206C-BBE0-469E-9482-EA276153D46C}" type="presParOf" srcId="{03728534-49EF-433D-BDBA-08CA25103E4D}" destId="{402FDB20-BA0E-44A6-AACC-9CABC94E00C6}" srcOrd="3" destOrd="0" presId="urn:microsoft.com/office/officeart/2008/layout/LinedList"/>
    <dgm:cxn modelId="{DFF7EC8D-AD2E-4827-8E31-9A0E0CEC0BBF}" type="presParOf" srcId="{402FDB20-BA0E-44A6-AACC-9CABC94E00C6}" destId="{14E9EEBB-F635-4106-A674-927454C945D4}" srcOrd="0" destOrd="0" presId="urn:microsoft.com/office/officeart/2008/layout/LinedList"/>
    <dgm:cxn modelId="{E53E399E-25A2-4172-8B24-0845DA81D3E3}" type="presParOf" srcId="{402FDB20-BA0E-44A6-AACC-9CABC94E00C6}" destId="{1C0EFEE8-D325-4EAD-8F07-49D08E65762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07E634-1F94-4299-99C6-78633D0264EA}">
      <dsp:nvSpPr>
        <dsp:cNvPr id="0" name=""/>
        <dsp:cNvSpPr/>
      </dsp:nvSpPr>
      <dsp:spPr>
        <a:xfrm>
          <a:off x="1236" y="85031"/>
          <a:ext cx="4340979" cy="27565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5C5066-1184-4735-A2C3-0E8BBAB934EF}">
      <dsp:nvSpPr>
        <dsp:cNvPr id="0" name=""/>
        <dsp:cNvSpPr/>
      </dsp:nvSpPr>
      <dsp:spPr>
        <a:xfrm>
          <a:off x="483567" y="543245"/>
          <a:ext cx="4340979" cy="27565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5200" b="1" kern="1200"/>
            <a:t>II. BIBLICAL EXAMPLES</a:t>
          </a:r>
          <a:endParaRPr lang="en-US" sz="5200" kern="1200"/>
        </a:p>
      </dsp:txBody>
      <dsp:txXfrm>
        <a:off x="564303" y="623981"/>
        <a:ext cx="4179507" cy="2595049"/>
      </dsp:txXfrm>
    </dsp:sp>
    <dsp:sp modelId="{4AF6F88A-80CD-4CEC-BAB9-02FA41099FC3}">
      <dsp:nvSpPr>
        <dsp:cNvPr id="0" name=""/>
        <dsp:cNvSpPr/>
      </dsp:nvSpPr>
      <dsp:spPr>
        <a:xfrm>
          <a:off x="5306878" y="85031"/>
          <a:ext cx="4340979" cy="27565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EEA68F-1F85-44E1-9BC2-0C1E13697DEE}">
      <dsp:nvSpPr>
        <dsp:cNvPr id="0" name=""/>
        <dsp:cNvSpPr/>
      </dsp:nvSpPr>
      <dsp:spPr>
        <a:xfrm>
          <a:off x="5789209" y="543245"/>
          <a:ext cx="4340979" cy="27565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b="1" kern="1200"/>
            <a:t>A. Elisha - To Expose Deception</a:t>
          </a:r>
          <a:endParaRPr lang="en-US" sz="5200" kern="1200"/>
        </a:p>
      </dsp:txBody>
      <dsp:txXfrm>
        <a:off x="5869945" y="623981"/>
        <a:ext cx="4179507" cy="259504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8BC21A-E7EF-4F6A-8E5A-6EC050711249}">
      <dsp:nvSpPr>
        <dsp:cNvPr id="0" name=""/>
        <dsp:cNvSpPr/>
      </dsp:nvSpPr>
      <dsp:spPr>
        <a:xfrm>
          <a:off x="0" y="0"/>
          <a:ext cx="574153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DAD468-B428-4552-84D3-8A7253B384F6}">
      <dsp:nvSpPr>
        <dsp:cNvPr id="0" name=""/>
        <dsp:cNvSpPr/>
      </dsp:nvSpPr>
      <dsp:spPr>
        <a:xfrm>
          <a:off x="0" y="0"/>
          <a:ext cx="5741533" cy="2585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800" b="1" kern="1200" dirty="0"/>
            <a:t>III. MODERN ACCOUNTS</a:t>
          </a:r>
          <a:endParaRPr lang="en-US" sz="4800" kern="1200" dirty="0"/>
        </a:p>
      </dsp:txBody>
      <dsp:txXfrm>
        <a:off x="0" y="0"/>
        <a:ext cx="5741533" cy="2585491"/>
      </dsp:txXfrm>
    </dsp:sp>
    <dsp:sp modelId="{5BEA35AA-98B8-4A37-ADE4-751C3DDCC288}">
      <dsp:nvSpPr>
        <dsp:cNvPr id="0" name=""/>
        <dsp:cNvSpPr/>
      </dsp:nvSpPr>
      <dsp:spPr>
        <a:xfrm>
          <a:off x="0" y="2585491"/>
          <a:ext cx="5741533" cy="0"/>
        </a:xfrm>
        <a:prstGeom prst="line">
          <a:avLst/>
        </a:prstGeom>
        <a:solidFill>
          <a:schemeClr val="accent2">
            <a:hueOff val="1613584"/>
            <a:satOff val="-856"/>
            <a:lumOff val="5685"/>
            <a:alphaOff val="0"/>
          </a:schemeClr>
        </a:solidFill>
        <a:ln w="19050" cap="rnd" cmpd="sng" algn="ctr">
          <a:solidFill>
            <a:schemeClr val="accent2">
              <a:hueOff val="1613584"/>
              <a:satOff val="-856"/>
              <a:lumOff val="56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E9EEBB-F635-4106-A674-927454C945D4}">
      <dsp:nvSpPr>
        <dsp:cNvPr id="0" name=""/>
        <dsp:cNvSpPr/>
      </dsp:nvSpPr>
      <dsp:spPr>
        <a:xfrm>
          <a:off x="0" y="2585491"/>
          <a:ext cx="5741533" cy="2585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800" b="1" kern="1200" dirty="0"/>
            <a:t>E. Pastor Sharon</a:t>
          </a:r>
          <a:endParaRPr lang="en-US" sz="4800" kern="1200" dirty="0"/>
        </a:p>
      </dsp:txBody>
      <dsp:txXfrm>
        <a:off x="0" y="2585491"/>
        <a:ext cx="5741533" cy="25854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07E634-1F94-4299-99C6-78633D0264EA}">
      <dsp:nvSpPr>
        <dsp:cNvPr id="0" name=""/>
        <dsp:cNvSpPr/>
      </dsp:nvSpPr>
      <dsp:spPr>
        <a:xfrm>
          <a:off x="1236" y="85031"/>
          <a:ext cx="4340979" cy="27565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5C5066-1184-4735-A2C3-0E8BBAB934EF}">
      <dsp:nvSpPr>
        <dsp:cNvPr id="0" name=""/>
        <dsp:cNvSpPr/>
      </dsp:nvSpPr>
      <dsp:spPr>
        <a:xfrm>
          <a:off x="483567" y="543245"/>
          <a:ext cx="4340979" cy="27565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5000" b="1" kern="1200"/>
            <a:t>II. BIBLICAL EXAMPLES</a:t>
          </a:r>
          <a:endParaRPr lang="en-US" sz="5000" kern="1200"/>
        </a:p>
      </dsp:txBody>
      <dsp:txXfrm>
        <a:off x="564303" y="623981"/>
        <a:ext cx="4179507" cy="2595049"/>
      </dsp:txXfrm>
    </dsp:sp>
    <dsp:sp modelId="{4AF6F88A-80CD-4CEC-BAB9-02FA41099FC3}">
      <dsp:nvSpPr>
        <dsp:cNvPr id="0" name=""/>
        <dsp:cNvSpPr/>
      </dsp:nvSpPr>
      <dsp:spPr>
        <a:xfrm>
          <a:off x="5306878" y="85031"/>
          <a:ext cx="4340979" cy="27565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EEA68F-1F85-44E1-9BC2-0C1E13697DEE}">
      <dsp:nvSpPr>
        <dsp:cNvPr id="0" name=""/>
        <dsp:cNvSpPr/>
      </dsp:nvSpPr>
      <dsp:spPr>
        <a:xfrm>
          <a:off x="5789209" y="543245"/>
          <a:ext cx="4340979" cy="27565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b="1" kern="1200" dirty="0"/>
            <a:t>B. Elisha - To Uncover our Enemy's Plans</a:t>
          </a:r>
          <a:endParaRPr lang="en-US" sz="5000" kern="1200" dirty="0"/>
        </a:p>
      </dsp:txBody>
      <dsp:txXfrm>
        <a:off x="5869945" y="623981"/>
        <a:ext cx="4179507" cy="25950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07E634-1F94-4299-99C6-78633D0264EA}">
      <dsp:nvSpPr>
        <dsp:cNvPr id="0" name=""/>
        <dsp:cNvSpPr/>
      </dsp:nvSpPr>
      <dsp:spPr>
        <a:xfrm>
          <a:off x="1236" y="85031"/>
          <a:ext cx="4340979" cy="27565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5C5066-1184-4735-A2C3-0E8BBAB934EF}">
      <dsp:nvSpPr>
        <dsp:cNvPr id="0" name=""/>
        <dsp:cNvSpPr/>
      </dsp:nvSpPr>
      <dsp:spPr>
        <a:xfrm>
          <a:off x="483567" y="543245"/>
          <a:ext cx="4340979" cy="27565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100" b="1" kern="1200"/>
            <a:t>II. BIBLICAL EXAMPLES</a:t>
          </a:r>
          <a:endParaRPr lang="en-US" sz="4100" kern="1200"/>
        </a:p>
      </dsp:txBody>
      <dsp:txXfrm>
        <a:off x="564303" y="623981"/>
        <a:ext cx="4179507" cy="2595049"/>
      </dsp:txXfrm>
    </dsp:sp>
    <dsp:sp modelId="{4AF6F88A-80CD-4CEC-BAB9-02FA41099FC3}">
      <dsp:nvSpPr>
        <dsp:cNvPr id="0" name=""/>
        <dsp:cNvSpPr/>
      </dsp:nvSpPr>
      <dsp:spPr>
        <a:xfrm>
          <a:off x="5306878" y="85031"/>
          <a:ext cx="4340979" cy="27565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EEA68F-1F85-44E1-9BC2-0C1E13697DEE}">
      <dsp:nvSpPr>
        <dsp:cNvPr id="0" name=""/>
        <dsp:cNvSpPr/>
      </dsp:nvSpPr>
      <dsp:spPr>
        <a:xfrm>
          <a:off x="5789209" y="543245"/>
          <a:ext cx="4340979" cy="27565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b="1" kern="1200" dirty="0"/>
            <a:t>C. </a:t>
          </a:r>
          <a:r>
            <a:rPr lang="en-US" sz="4100" b="1" kern="1200" dirty="0" err="1"/>
            <a:t>Ananais</a:t>
          </a:r>
          <a:r>
            <a:rPr lang="en-US" sz="4100" b="1" kern="1200" dirty="0"/>
            <a:t> - To Lead us into Effective Ministry</a:t>
          </a:r>
          <a:endParaRPr lang="en-US" sz="4100" kern="1200" dirty="0"/>
        </a:p>
      </dsp:txBody>
      <dsp:txXfrm>
        <a:off x="5869945" y="623981"/>
        <a:ext cx="4179507" cy="25950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07E634-1F94-4299-99C6-78633D0264EA}">
      <dsp:nvSpPr>
        <dsp:cNvPr id="0" name=""/>
        <dsp:cNvSpPr/>
      </dsp:nvSpPr>
      <dsp:spPr>
        <a:xfrm>
          <a:off x="1236" y="85031"/>
          <a:ext cx="4340979" cy="27565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5C5066-1184-4735-A2C3-0E8BBAB934EF}">
      <dsp:nvSpPr>
        <dsp:cNvPr id="0" name=""/>
        <dsp:cNvSpPr/>
      </dsp:nvSpPr>
      <dsp:spPr>
        <a:xfrm>
          <a:off x="483567" y="543245"/>
          <a:ext cx="4340979" cy="27565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000" b="1" kern="1200"/>
            <a:t>II. BIBLICAL EXAMPLES</a:t>
          </a:r>
          <a:endParaRPr lang="en-US" sz="4000" kern="1200"/>
        </a:p>
      </dsp:txBody>
      <dsp:txXfrm>
        <a:off x="564303" y="623981"/>
        <a:ext cx="4179507" cy="2595049"/>
      </dsp:txXfrm>
    </dsp:sp>
    <dsp:sp modelId="{4AF6F88A-80CD-4CEC-BAB9-02FA41099FC3}">
      <dsp:nvSpPr>
        <dsp:cNvPr id="0" name=""/>
        <dsp:cNvSpPr/>
      </dsp:nvSpPr>
      <dsp:spPr>
        <a:xfrm>
          <a:off x="5306878" y="85031"/>
          <a:ext cx="4340979" cy="27565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EEA68F-1F85-44E1-9BC2-0C1E13697DEE}">
      <dsp:nvSpPr>
        <dsp:cNvPr id="0" name=""/>
        <dsp:cNvSpPr/>
      </dsp:nvSpPr>
      <dsp:spPr>
        <a:xfrm>
          <a:off x="5789209" y="543245"/>
          <a:ext cx="4340979" cy="27565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D. Jesus - To Convince People of the Need of Salvation</a:t>
          </a:r>
          <a:endParaRPr lang="en-US" sz="4000" kern="1200" dirty="0"/>
        </a:p>
      </dsp:txBody>
      <dsp:txXfrm>
        <a:off x="5869945" y="623981"/>
        <a:ext cx="4179507" cy="25950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07E634-1F94-4299-99C6-78633D0264EA}">
      <dsp:nvSpPr>
        <dsp:cNvPr id="0" name=""/>
        <dsp:cNvSpPr/>
      </dsp:nvSpPr>
      <dsp:spPr>
        <a:xfrm>
          <a:off x="1236" y="85031"/>
          <a:ext cx="4340979" cy="27565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5C5066-1184-4735-A2C3-0E8BBAB934EF}">
      <dsp:nvSpPr>
        <dsp:cNvPr id="0" name=""/>
        <dsp:cNvSpPr/>
      </dsp:nvSpPr>
      <dsp:spPr>
        <a:xfrm>
          <a:off x="483567" y="543245"/>
          <a:ext cx="4340979" cy="27565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000" b="1" kern="1200" dirty="0"/>
            <a:t>II. BIBLICAL EXAMPLES</a:t>
          </a:r>
          <a:endParaRPr lang="en-US" sz="4000" kern="1200" dirty="0"/>
        </a:p>
      </dsp:txBody>
      <dsp:txXfrm>
        <a:off x="564303" y="623981"/>
        <a:ext cx="4179507" cy="2595049"/>
      </dsp:txXfrm>
    </dsp:sp>
    <dsp:sp modelId="{4AF6F88A-80CD-4CEC-BAB9-02FA41099FC3}">
      <dsp:nvSpPr>
        <dsp:cNvPr id="0" name=""/>
        <dsp:cNvSpPr/>
      </dsp:nvSpPr>
      <dsp:spPr>
        <a:xfrm>
          <a:off x="5306878" y="85031"/>
          <a:ext cx="4340979" cy="27565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EEA68F-1F85-44E1-9BC2-0C1E13697DEE}">
      <dsp:nvSpPr>
        <dsp:cNvPr id="0" name=""/>
        <dsp:cNvSpPr/>
      </dsp:nvSpPr>
      <dsp:spPr>
        <a:xfrm>
          <a:off x="5789209" y="543245"/>
          <a:ext cx="4340979" cy="27565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D. Jesus - To Convince People of the Need of Salvation</a:t>
          </a:r>
          <a:endParaRPr lang="en-US" sz="4000" kern="1200" dirty="0"/>
        </a:p>
      </dsp:txBody>
      <dsp:txXfrm>
        <a:off x="5869945" y="623981"/>
        <a:ext cx="4179507" cy="259504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8BC21A-E7EF-4F6A-8E5A-6EC050711249}">
      <dsp:nvSpPr>
        <dsp:cNvPr id="0" name=""/>
        <dsp:cNvSpPr/>
      </dsp:nvSpPr>
      <dsp:spPr>
        <a:xfrm>
          <a:off x="0" y="0"/>
          <a:ext cx="574153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DAD468-B428-4552-84D3-8A7253B384F6}">
      <dsp:nvSpPr>
        <dsp:cNvPr id="0" name=""/>
        <dsp:cNvSpPr/>
      </dsp:nvSpPr>
      <dsp:spPr>
        <a:xfrm>
          <a:off x="0" y="0"/>
          <a:ext cx="5741533" cy="2585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800" b="1" kern="1200" dirty="0"/>
            <a:t>III. MODERN ACCOUNTS</a:t>
          </a:r>
          <a:endParaRPr lang="en-US" sz="4800" kern="1200" dirty="0"/>
        </a:p>
      </dsp:txBody>
      <dsp:txXfrm>
        <a:off x="0" y="0"/>
        <a:ext cx="5741533" cy="2585491"/>
      </dsp:txXfrm>
    </dsp:sp>
    <dsp:sp modelId="{5BEA35AA-98B8-4A37-ADE4-751C3DDCC288}">
      <dsp:nvSpPr>
        <dsp:cNvPr id="0" name=""/>
        <dsp:cNvSpPr/>
      </dsp:nvSpPr>
      <dsp:spPr>
        <a:xfrm>
          <a:off x="0" y="2585491"/>
          <a:ext cx="5741533" cy="0"/>
        </a:xfrm>
        <a:prstGeom prst="line">
          <a:avLst/>
        </a:prstGeom>
        <a:solidFill>
          <a:schemeClr val="accent2">
            <a:hueOff val="1613584"/>
            <a:satOff val="-856"/>
            <a:lumOff val="5685"/>
            <a:alphaOff val="0"/>
          </a:schemeClr>
        </a:solidFill>
        <a:ln w="19050" cap="rnd" cmpd="sng" algn="ctr">
          <a:solidFill>
            <a:schemeClr val="accent2">
              <a:hueOff val="1613584"/>
              <a:satOff val="-856"/>
              <a:lumOff val="56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E9EEBB-F635-4106-A674-927454C945D4}">
      <dsp:nvSpPr>
        <dsp:cNvPr id="0" name=""/>
        <dsp:cNvSpPr/>
      </dsp:nvSpPr>
      <dsp:spPr>
        <a:xfrm>
          <a:off x="0" y="2585491"/>
          <a:ext cx="5741533" cy="2585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800" b="1" kern="1200" dirty="0"/>
            <a:t>A. Mr. W. Burton</a:t>
          </a:r>
          <a:endParaRPr lang="en-US" sz="4800" kern="1200" dirty="0"/>
        </a:p>
      </dsp:txBody>
      <dsp:txXfrm>
        <a:off x="0" y="2585491"/>
        <a:ext cx="5741533" cy="258549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8BC21A-E7EF-4F6A-8E5A-6EC050711249}">
      <dsp:nvSpPr>
        <dsp:cNvPr id="0" name=""/>
        <dsp:cNvSpPr/>
      </dsp:nvSpPr>
      <dsp:spPr>
        <a:xfrm>
          <a:off x="0" y="0"/>
          <a:ext cx="574153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DAD468-B428-4552-84D3-8A7253B384F6}">
      <dsp:nvSpPr>
        <dsp:cNvPr id="0" name=""/>
        <dsp:cNvSpPr/>
      </dsp:nvSpPr>
      <dsp:spPr>
        <a:xfrm>
          <a:off x="0" y="0"/>
          <a:ext cx="5741533" cy="2585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800" b="1" kern="1200" dirty="0"/>
            <a:t>III. MODERN ACCOUNTS</a:t>
          </a:r>
          <a:endParaRPr lang="en-US" sz="4800" kern="1200" dirty="0"/>
        </a:p>
      </dsp:txBody>
      <dsp:txXfrm>
        <a:off x="0" y="0"/>
        <a:ext cx="5741533" cy="2585491"/>
      </dsp:txXfrm>
    </dsp:sp>
    <dsp:sp modelId="{5BEA35AA-98B8-4A37-ADE4-751C3DDCC288}">
      <dsp:nvSpPr>
        <dsp:cNvPr id="0" name=""/>
        <dsp:cNvSpPr/>
      </dsp:nvSpPr>
      <dsp:spPr>
        <a:xfrm>
          <a:off x="0" y="2585491"/>
          <a:ext cx="5741533" cy="0"/>
        </a:xfrm>
        <a:prstGeom prst="line">
          <a:avLst/>
        </a:prstGeom>
        <a:solidFill>
          <a:schemeClr val="accent2">
            <a:hueOff val="1613584"/>
            <a:satOff val="-856"/>
            <a:lumOff val="5685"/>
            <a:alphaOff val="0"/>
          </a:schemeClr>
        </a:solidFill>
        <a:ln w="19050" cap="rnd" cmpd="sng" algn="ctr">
          <a:solidFill>
            <a:schemeClr val="accent2">
              <a:hueOff val="1613584"/>
              <a:satOff val="-856"/>
              <a:lumOff val="56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E9EEBB-F635-4106-A674-927454C945D4}">
      <dsp:nvSpPr>
        <dsp:cNvPr id="0" name=""/>
        <dsp:cNvSpPr/>
      </dsp:nvSpPr>
      <dsp:spPr>
        <a:xfrm>
          <a:off x="0" y="2585491"/>
          <a:ext cx="5741533" cy="2585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800" b="1" kern="1200" dirty="0"/>
            <a:t>B. Alice Frodsham</a:t>
          </a:r>
          <a:endParaRPr lang="en-US" sz="4800" kern="1200" dirty="0"/>
        </a:p>
      </dsp:txBody>
      <dsp:txXfrm>
        <a:off x="0" y="2585491"/>
        <a:ext cx="5741533" cy="258549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8BC21A-E7EF-4F6A-8E5A-6EC050711249}">
      <dsp:nvSpPr>
        <dsp:cNvPr id="0" name=""/>
        <dsp:cNvSpPr/>
      </dsp:nvSpPr>
      <dsp:spPr>
        <a:xfrm>
          <a:off x="0" y="0"/>
          <a:ext cx="574153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DAD468-B428-4552-84D3-8A7253B384F6}">
      <dsp:nvSpPr>
        <dsp:cNvPr id="0" name=""/>
        <dsp:cNvSpPr/>
      </dsp:nvSpPr>
      <dsp:spPr>
        <a:xfrm>
          <a:off x="0" y="0"/>
          <a:ext cx="5741533" cy="2585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800" b="1" kern="1200" dirty="0"/>
            <a:t>III. MODERN ACCOUNTS</a:t>
          </a:r>
          <a:endParaRPr lang="en-US" sz="4800" kern="1200" dirty="0"/>
        </a:p>
      </dsp:txBody>
      <dsp:txXfrm>
        <a:off x="0" y="0"/>
        <a:ext cx="5741533" cy="2585491"/>
      </dsp:txXfrm>
    </dsp:sp>
    <dsp:sp modelId="{5BEA35AA-98B8-4A37-ADE4-751C3DDCC288}">
      <dsp:nvSpPr>
        <dsp:cNvPr id="0" name=""/>
        <dsp:cNvSpPr/>
      </dsp:nvSpPr>
      <dsp:spPr>
        <a:xfrm>
          <a:off x="0" y="2585491"/>
          <a:ext cx="5741533" cy="0"/>
        </a:xfrm>
        <a:prstGeom prst="line">
          <a:avLst/>
        </a:prstGeom>
        <a:solidFill>
          <a:schemeClr val="accent2">
            <a:hueOff val="1613584"/>
            <a:satOff val="-856"/>
            <a:lumOff val="5685"/>
            <a:alphaOff val="0"/>
          </a:schemeClr>
        </a:solidFill>
        <a:ln w="19050" cap="rnd" cmpd="sng" algn="ctr">
          <a:solidFill>
            <a:schemeClr val="accent2">
              <a:hueOff val="1613584"/>
              <a:satOff val="-856"/>
              <a:lumOff val="56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E9EEBB-F635-4106-A674-927454C945D4}">
      <dsp:nvSpPr>
        <dsp:cNvPr id="0" name=""/>
        <dsp:cNvSpPr/>
      </dsp:nvSpPr>
      <dsp:spPr>
        <a:xfrm>
          <a:off x="0" y="2585491"/>
          <a:ext cx="5741533" cy="2585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800" b="1" kern="1200" dirty="0"/>
            <a:t>C. Pastor Sharon &amp; I</a:t>
          </a:r>
          <a:endParaRPr lang="en-US" sz="4800" kern="1200" dirty="0"/>
        </a:p>
      </dsp:txBody>
      <dsp:txXfrm>
        <a:off x="0" y="2585491"/>
        <a:ext cx="5741533" cy="258549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8BC21A-E7EF-4F6A-8E5A-6EC050711249}">
      <dsp:nvSpPr>
        <dsp:cNvPr id="0" name=""/>
        <dsp:cNvSpPr/>
      </dsp:nvSpPr>
      <dsp:spPr>
        <a:xfrm>
          <a:off x="0" y="0"/>
          <a:ext cx="574153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DAD468-B428-4552-84D3-8A7253B384F6}">
      <dsp:nvSpPr>
        <dsp:cNvPr id="0" name=""/>
        <dsp:cNvSpPr/>
      </dsp:nvSpPr>
      <dsp:spPr>
        <a:xfrm>
          <a:off x="0" y="0"/>
          <a:ext cx="5741533" cy="2585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800" b="1" kern="1200" dirty="0"/>
            <a:t>III. MODERN ACCOUNTS</a:t>
          </a:r>
          <a:endParaRPr lang="en-US" sz="4800" kern="1200" dirty="0"/>
        </a:p>
      </dsp:txBody>
      <dsp:txXfrm>
        <a:off x="0" y="0"/>
        <a:ext cx="5741533" cy="2585491"/>
      </dsp:txXfrm>
    </dsp:sp>
    <dsp:sp modelId="{5BEA35AA-98B8-4A37-ADE4-751C3DDCC288}">
      <dsp:nvSpPr>
        <dsp:cNvPr id="0" name=""/>
        <dsp:cNvSpPr/>
      </dsp:nvSpPr>
      <dsp:spPr>
        <a:xfrm>
          <a:off x="0" y="2585491"/>
          <a:ext cx="5741533" cy="0"/>
        </a:xfrm>
        <a:prstGeom prst="line">
          <a:avLst/>
        </a:prstGeom>
        <a:solidFill>
          <a:schemeClr val="accent2">
            <a:hueOff val="1613584"/>
            <a:satOff val="-856"/>
            <a:lumOff val="5685"/>
            <a:alphaOff val="0"/>
          </a:schemeClr>
        </a:solidFill>
        <a:ln w="19050" cap="rnd" cmpd="sng" algn="ctr">
          <a:solidFill>
            <a:schemeClr val="accent2">
              <a:hueOff val="1613584"/>
              <a:satOff val="-856"/>
              <a:lumOff val="56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E9EEBB-F635-4106-A674-927454C945D4}">
      <dsp:nvSpPr>
        <dsp:cNvPr id="0" name=""/>
        <dsp:cNvSpPr/>
      </dsp:nvSpPr>
      <dsp:spPr>
        <a:xfrm>
          <a:off x="0" y="2585491"/>
          <a:ext cx="5741533" cy="2585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800" b="1" kern="1200" dirty="0"/>
            <a:t>D. Myself</a:t>
          </a:r>
          <a:endParaRPr lang="en-US" sz="4800" kern="1200" dirty="0"/>
        </a:p>
      </dsp:txBody>
      <dsp:txXfrm>
        <a:off x="0" y="2585491"/>
        <a:ext cx="5741533" cy="25854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7073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64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68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842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887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502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4212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3425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00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571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69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46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035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41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823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459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485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4350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0F30C-612D-47CE-B8F8-22DB5F30A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51583" y="1964267"/>
            <a:ext cx="7608542" cy="2421464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/>
              <a:t>THE GIFTS OF THE HOLY SPIRIT - PART II</a:t>
            </a:r>
            <a:br>
              <a:rPr lang="en-US" sz="6000" b="1" dirty="0"/>
            </a:br>
            <a:r>
              <a:rPr lang="en-CA" sz="6000" b="1" dirty="0"/>
              <a:t>WORD OF KNOWLEDGE</a:t>
            </a:r>
            <a:endParaRPr lang="en-CA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B70DB-7EA3-4E9C-B7BE-2267A8D61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62399" y="4968828"/>
            <a:ext cx="7197726" cy="1405467"/>
          </a:xfrm>
        </p:spPr>
        <p:txBody>
          <a:bodyPr>
            <a:normAutofit/>
          </a:bodyPr>
          <a:lstStyle/>
          <a:p>
            <a:r>
              <a:rPr lang="en-CA" sz="4400" b="1" dirty="0"/>
              <a:t>Text: I Corinthians 12:8b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863606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36B79D2-F4BA-4899-BA25-8304487809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1375D69-051B-4FE1-9777-FDED16461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716C45A-0274-4DA9-B3A0-39DE61A77F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83" y="531278"/>
            <a:ext cx="4193850" cy="5292579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WORD (MESSAGE) OF knowledge</a:t>
            </a:r>
            <a:b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Corinthians 12:8</a:t>
            </a:r>
            <a:endParaRPr lang="en-US" sz="4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26C43BA1-F91D-413B-9D47-D0B3B1788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4422108" y="0"/>
            <a:ext cx="7769892" cy="6858000"/>
          </a:xfrm>
          <a:custGeom>
            <a:avLst/>
            <a:gdLst>
              <a:gd name="connsiteX0" fmla="*/ 1779516 w 7769892"/>
              <a:gd name="connsiteY0" fmla="*/ 0 h 6837536"/>
              <a:gd name="connsiteX1" fmla="*/ 6454848 w 7769892"/>
              <a:gd name="connsiteY1" fmla="*/ 0 h 6837536"/>
              <a:gd name="connsiteX2" fmla="*/ 6511730 w 7769892"/>
              <a:gd name="connsiteY2" fmla="*/ 37905 h 6837536"/>
              <a:gd name="connsiteX3" fmla="*/ 7769892 w 7769892"/>
              <a:gd name="connsiteY3" fmla="*/ 1486041 h 6837536"/>
              <a:gd name="connsiteX4" fmla="*/ 7769892 w 7769892"/>
              <a:gd name="connsiteY4" fmla="*/ 5281056 h 6837536"/>
              <a:gd name="connsiteX5" fmla="*/ 6353475 w 7769892"/>
              <a:gd name="connsiteY5" fmla="*/ 6837536 h 6837536"/>
              <a:gd name="connsiteX6" fmla="*/ 1882727 w 7769892"/>
              <a:gd name="connsiteY6" fmla="*/ 6837536 h 6837536"/>
              <a:gd name="connsiteX7" fmla="*/ 0 w 7769892"/>
              <a:gd name="connsiteY7" fmla="*/ 3386463 h 6837536"/>
              <a:gd name="connsiteX8" fmla="*/ 1655292 w 7769892"/>
              <a:gd name="connsiteY8" fmla="*/ 88307 h 683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69892" h="6837536">
                <a:moveTo>
                  <a:pt x="1779516" y="0"/>
                </a:moveTo>
                <a:lnTo>
                  <a:pt x="6454848" y="0"/>
                </a:lnTo>
                <a:lnTo>
                  <a:pt x="6511730" y="37905"/>
                </a:lnTo>
                <a:cubicBezTo>
                  <a:pt x="7036410" y="413592"/>
                  <a:pt x="7468976" y="909648"/>
                  <a:pt x="7769892" y="1486041"/>
                </a:cubicBezTo>
                <a:cubicBezTo>
                  <a:pt x="7769892" y="1486041"/>
                  <a:pt x="7769892" y="1486041"/>
                  <a:pt x="7769892" y="5281056"/>
                </a:cubicBezTo>
                <a:cubicBezTo>
                  <a:pt x="7437646" y="5916473"/>
                  <a:pt x="6953850" y="6452788"/>
                  <a:pt x="6353475" y="6837536"/>
                </a:cubicBezTo>
                <a:cubicBezTo>
                  <a:pt x="6353475" y="6837536"/>
                  <a:pt x="6353475" y="6837536"/>
                  <a:pt x="1882727" y="6837536"/>
                </a:cubicBezTo>
                <a:cubicBezTo>
                  <a:pt x="751925" y="6103017"/>
                  <a:pt x="0" y="4832183"/>
                  <a:pt x="0" y="3386463"/>
                </a:cubicBezTo>
                <a:cubicBezTo>
                  <a:pt x="0" y="2036566"/>
                  <a:pt x="651406" y="838748"/>
                  <a:pt x="1655292" y="88307"/>
                </a:cubicBezTo>
                <a:close/>
              </a:path>
            </a:pathLst>
          </a:custGeom>
          <a:ln w="50800" cap="sq" cmpd="dbl">
            <a:noFill/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rtlCol="0" anchor="t">
            <a:no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5521420"/>
              </p:ext>
            </p:extLst>
          </p:nvPr>
        </p:nvGraphicFramePr>
        <p:xfrm>
          <a:off x="5617029" y="793820"/>
          <a:ext cx="5741534" cy="5170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274037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36B79D2-F4BA-4899-BA25-8304487809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1375D69-051B-4FE1-9777-FDED16461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716C45A-0274-4DA9-B3A0-39DE61A77F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83" y="531278"/>
            <a:ext cx="4193850" cy="5292579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WORD (MESSAGE) OF knowledge</a:t>
            </a:r>
            <a:b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Corinthians 12:8</a:t>
            </a:r>
            <a:endParaRPr lang="en-US" sz="4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26C43BA1-F91D-413B-9D47-D0B3B1788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4422108" y="0"/>
            <a:ext cx="7769892" cy="6858000"/>
          </a:xfrm>
          <a:custGeom>
            <a:avLst/>
            <a:gdLst>
              <a:gd name="connsiteX0" fmla="*/ 1779516 w 7769892"/>
              <a:gd name="connsiteY0" fmla="*/ 0 h 6837536"/>
              <a:gd name="connsiteX1" fmla="*/ 6454848 w 7769892"/>
              <a:gd name="connsiteY1" fmla="*/ 0 h 6837536"/>
              <a:gd name="connsiteX2" fmla="*/ 6511730 w 7769892"/>
              <a:gd name="connsiteY2" fmla="*/ 37905 h 6837536"/>
              <a:gd name="connsiteX3" fmla="*/ 7769892 w 7769892"/>
              <a:gd name="connsiteY3" fmla="*/ 1486041 h 6837536"/>
              <a:gd name="connsiteX4" fmla="*/ 7769892 w 7769892"/>
              <a:gd name="connsiteY4" fmla="*/ 5281056 h 6837536"/>
              <a:gd name="connsiteX5" fmla="*/ 6353475 w 7769892"/>
              <a:gd name="connsiteY5" fmla="*/ 6837536 h 6837536"/>
              <a:gd name="connsiteX6" fmla="*/ 1882727 w 7769892"/>
              <a:gd name="connsiteY6" fmla="*/ 6837536 h 6837536"/>
              <a:gd name="connsiteX7" fmla="*/ 0 w 7769892"/>
              <a:gd name="connsiteY7" fmla="*/ 3386463 h 6837536"/>
              <a:gd name="connsiteX8" fmla="*/ 1655292 w 7769892"/>
              <a:gd name="connsiteY8" fmla="*/ 88307 h 683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69892" h="6837536">
                <a:moveTo>
                  <a:pt x="1779516" y="0"/>
                </a:moveTo>
                <a:lnTo>
                  <a:pt x="6454848" y="0"/>
                </a:lnTo>
                <a:lnTo>
                  <a:pt x="6511730" y="37905"/>
                </a:lnTo>
                <a:cubicBezTo>
                  <a:pt x="7036410" y="413592"/>
                  <a:pt x="7468976" y="909648"/>
                  <a:pt x="7769892" y="1486041"/>
                </a:cubicBezTo>
                <a:cubicBezTo>
                  <a:pt x="7769892" y="1486041"/>
                  <a:pt x="7769892" y="1486041"/>
                  <a:pt x="7769892" y="5281056"/>
                </a:cubicBezTo>
                <a:cubicBezTo>
                  <a:pt x="7437646" y="5916473"/>
                  <a:pt x="6953850" y="6452788"/>
                  <a:pt x="6353475" y="6837536"/>
                </a:cubicBezTo>
                <a:cubicBezTo>
                  <a:pt x="6353475" y="6837536"/>
                  <a:pt x="6353475" y="6837536"/>
                  <a:pt x="1882727" y="6837536"/>
                </a:cubicBezTo>
                <a:cubicBezTo>
                  <a:pt x="751925" y="6103017"/>
                  <a:pt x="0" y="4832183"/>
                  <a:pt x="0" y="3386463"/>
                </a:cubicBezTo>
                <a:cubicBezTo>
                  <a:pt x="0" y="2036566"/>
                  <a:pt x="651406" y="838748"/>
                  <a:pt x="1655292" y="88307"/>
                </a:cubicBezTo>
                <a:close/>
              </a:path>
            </a:pathLst>
          </a:custGeom>
          <a:ln w="50800" cap="sq" cmpd="dbl">
            <a:noFill/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rtlCol="0" anchor="t">
            <a:no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6236492"/>
              </p:ext>
            </p:extLst>
          </p:nvPr>
        </p:nvGraphicFramePr>
        <p:xfrm>
          <a:off x="5617029" y="793820"/>
          <a:ext cx="5741534" cy="5170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965727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36B79D2-F4BA-4899-BA25-8304487809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1375D69-051B-4FE1-9777-FDED16461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716C45A-0274-4DA9-B3A0-39DE61A77F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83" y="531278"/>
            <a:ext cx="4193850" cy="5292579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WORD (MESSAGE) OF knowledge</a:t>
            </a:r>
            <a:b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Corinthians 12:8</a:t>
            </a:r>
            <a:endParaRPr lang="en-US" sz="4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26C43BA1-F91D-413B-9D47-D0B3B1788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4422108" y="0"/>
            <a:ext cx="7769892" cy="6858000"/>
          </a:xfrm>
          <a:custGeom>
            <a:avLst/>
            <a:gdLst>
              <a:gd name="connsiteX0" fmla="*/ 1779516 w 7769892"/>
              <a:gd name="connsiteY0" fmla="*/ 0 h 6837536"/>
              <a:gd name="connsiteX1" fmla="*/ 6454848 w 7769892"/>
              <a:gd name="connsiteY1" fmla="*/ 0 h 6837536"/>
              <a:gd name="connsiteX2" fmla="*/ 6511730 w 7769892"/>
              <a:gd name="connsiteY2" fmla="*/ 37905 h 6837536"/>
              <a:gd name="connsiteX3" fmla="*/ 7769892 w 7769892"/>
              <a:gd name="connsiteY3" fmla="*/ 1486041 h 6837536"/>
              <a:gd name="connsiteX4" fmla="*/ 7769892 w 7769892"/>
              <a:gd name="connsiteY4" fmla="*/ 5281056 h 6837536"/>
              <a:gd name="connsiteX5" fmla="*/ 6353475 w 7769892"/>
              <a:gd name="connsiteY5" fmla="*/ 6837536 h 6837536"/>
              <a:gd name="connsiteX6" fmla="*/ 1882727 w 7769892"/>
              <a:gd name="connsiteY6" fmla="*/ 6837536 h 6837536"/>
              <a:gd name="connsiteX7" fmla="*/ 0 w 7769892"/>
              <a:gd name="connsiteY7" fmla="*/ 3386463 h 6837536"/>
              <a:gd name="connsiteX8" fmla="*/ 1655292 w 7769892"/>
              <a:gd name="connsiteY8" fmla="*/ 88307 h 683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69892" h="6837536">
                <a:moveTo>
                  <a:pt x="1779516" y="0"/>
                </a:moveTo>
                <a:lnTo>
                  <a:pt x="6454848" y="0"/>
                </a:lnTo>
                <a:lnTo>
                  <a:pt x="6511730" y="37905"/>
                </a:lnTo>
                <a:cubicBezTo>
                  <a:pt x="7036410" y="413592"/>
                  <a:pt x="7468976" y="909648"/>
                  <a:pt x="7769892" y="1486041"/>
                </a:cubicBezTo>
                <a:cubicBezTo>
                  <a:pt x="7769892" y="1486041"/>
                  <a:pt x="7769892" y="1486041"/>
                  <a:pt x="7769892" y="5281056"/>
                </a:cubicBezTo>
                <a:cubicBezTo>
                  <a:pt x="7437646" y="5916473"/>
                  <a:pt x="6953850" y="6452788"/>
                  <a:pt x="6353475" y="6837536"/>
                </a:cubicBezTo>
                <a:cubicBezTo>
                  <a:pt x="6353475" y="6837536"/>
                  <a:pt x="6353475" y="6837536"/>
                  <a:pt x="1882727" y="6837536"/>
                </a:cubicBezTo>
                <a:cubicBezTo>
                  <a:pt x="751925" y="6103017"/>
                  <a:pt x="0" y="4832183"/>
                  <a:pt x="0" y="3386463"/>
                </a:cubicBezTo>
                <a:cubicBezTo>
                  <a:pt x="0" y="2036566"/>
                  <a:pt x="651406" y="838748"/>
                  <a:pt x="1655292" y="88307"/>
                </a:cubicBezTo>
                <a:close/>
              </a:path>
            </a:pathLst>
          </a:custGeom>
          <a:ln w="50800" cap="sq" cmpd="dbl">
            <a:noFill/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rtlCol="0" anchor="t">
            <a:no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8573273"/>
              </p:ext>
            </p:extLst>
          </p:nvPr>
        </p:nvGraphicFramePr>
        <p:xfrm>
          <a:off x="5617029" y="793820"/>
          <a:ext cx="5741534" cy="5170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76739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93" y="1150076"/>
            <a:ext cx="4166996" cy="4557849"/>
          </a:xfrm>
        </p:spPr>
        <p:txBody>
          <a:bodyPr>
            <a:normAutofit/>
          </a:bodyPr>
          <a:lstStyle/>
          <a:p>
            <a:pPr algn="ctr"/>
            <a:r>
              <a:rPr lang="en-CA" sz="6000" b="1" dirty="0"/>
              <a:t>The WORD OF knowledge</a:t>
            </a:r>
            <a:endParaRPr lang="en-CA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7F4C0-888D-45B5-8237-70BA7164B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9950" y="1150076"/>
            <a:ext cx="5373857" cy="45578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5400" b="1" dirty="0"/>
              <a:t>I. DEFINITIONS</a:t>
            </a:r>
            <a:endParaRPr lang="en-CA" sz="5400" dirty="0"/>
          </a:p>
        </p:txBody>
      </p:sp>
    </p:spTree>
    <p:extLst>
      <p:ext uri="{BB962C8B-B14F-4D97-AF65-F5344CB8AC3E}">
        <p14:creationId xmlns:p14="http://schemas.microsoft.com/office/powerpoint/2010/main" val="196886732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WORD (MESSAGE) OF knowledge</a:t>
            </a:r>
            <a:b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Corinthians 12:8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6017183"/>
              </p:ext>
            </p:extLst>
          </p:nvPr>
        </p:nvGraphicFramePr>
        <p:xfrm>
          <a:off x="685800" y="2406400"/>
          <a:ext cx="10131425" cy="3384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43693754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WORD (MESSAGE) OF knowledge</a:t>
            </a:r>
            <a:b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Corinthians 12:8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4329171"/>
              </p:ext>
            </p:extLst>
          </p:nvPr>
        </p:nvGraphicFramePr>
        <p:xfrm>
          <a:off x="685800" y="2406400"/>
          <a:ext cx="10131425" cy="3384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36999277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WORD (MESSAGE) OF knowledge</a:t>
            </a:r>
            <a:b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Corinthians 12:8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5533587"/>
              </p:ext>
            </p:extLst>
          </p:nvPr>
        </p:nvGraphicFramePr>
        <p:xfrm>
          <a:off x="685800" y="2406400"/>
          <a:ext cx="10131425" cy="3384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39552265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WORD (MESSAGE) OF knowledge</a:t>
            </a:r>
            <a:b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Corinthians 12:8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4723422"/>
              </p:ext>
            </p:extLst>
          </p:nvPr>
        </p:nvGraphicFramePr>
        <p:xfrm>
          <a:off x="685800" y="2406400"/>
          <a:ext cx="10131425" cy="3384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22478230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WORD (MESSAGE) OF knowledge</a:t>
            </a:r>
            <a:b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Corinthians 12:8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5800" y="2406400"/>
          <a:ext cx="10131425" cy="3384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3259045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36B79D2-F4BA-4899-BA25-8304487809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1375D69-051B-4FE1-9777-FDED16461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716C45A-0274-4DA9-B3A0-39DE61A77F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83" y="531278"/>
            <a:ext cx="4193850" cy="5292579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WORD (MESSAGE) OF knowledge</a:t>
            </a:r>
            <a:b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Corinthians 12:8</a:t>
            </a:r>
            <a:endParaRPr lang="en-US" sz="4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26C43BA1-F91D-413B-9D47-D0B3B1788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4422108" y="0"/>
            <a:ext cx="7769892" cy="6858000"/>
          </a:xfrm>
          <a:custGeom>
            <a:avLst/>
            <a:gdLst>
              <a:gd name="connsiteX0" fmla="*/ 1779516 w 7769892"/>
              <a:gd name="connsiteY0" fmla="*/ 0 h 6837536"/>
              <a:gd name="connsiteX1" fmla="*/ 6454848 w 7769892"/>
              <a:gd name="connsiteY1" fmla="*/ 0 h 6837536"/>
              <a:gd name="connsiteX2" fmla="*/ 6511730 w 7769892"/>
              <a:gd name="connsiteY2" fmla="*/ 37905 h 6837536"/>
              <a:gd name="connsiteX3" fmla="*/ 7769892 w 7769892"/>
              <a:gd name="connsiteY3" fmla="*/ 1486041 h 6837536"/>
              <a:gd name="connsiteX4" fmla="*/ 7769892 w 7769892"/>
              <a:gd name="connsiteY4" fmla="*/ 5281056 h 6837536"/>
              <a:gd name="connsiteX5" fmla="*/ 6353475 w 7769892"/>
              <a:gd name="connsiteY5" fmla="*/ 6837536 h 6837536"/>
              <a:gd name="connsiteX6" fmla="*/ 1882727 w 7769892"/>
              <a:gd name="connsiteY6" fmla="*/ 6837536 h 6837536"/>
              <a:gd name="connsiteX7" fmla="*/ 0 w 7769892"/>
              <a:gd name="connsiteY7" fmla="*/ 3386463 h 6837536"/>
              <a:gd name="connsiteX8" fmla="*/ 1655292 w 7769892"/>
              <a:gd name="connsiteY8" fmla="*/ 88307 h 683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69892" h="6837536">
                <a:moveTo>
                  <a:pt x="1779516" y="0"/>
                </a:moveTo>
                <a:lnTo>
                  <a:pt x="6454848" y="0"/>
                </a:lnTo>
                <a:lnTo>
                  <a:pt x="6511730" y="37905"/>
                </a:lnTo>
                <a:cubicBezTo>
                  <a:pt x="7036410" y="413592"/>
                  <a:pt x="7468976" y="909648"/>
                  <a:pt x="7769892" y="1486041"/>
                </a:cubicBezTo>
                <a:cubicBezTo>
                  <a:pt x="7769892" y="1486041"/>
                  <a:pt x="7769892" y="1486041"/>
                  <a:pt x="7769892" y="5281056"/>
                </a:cubicBezTo>
                <a:cubicBezTo>
                  <a:pt x="7437646" y="5916473"/>
                  <a:pt x="6953850" y="6452788"/>
                  <a:pt x="6353475" y="6837536"/>
                </a:cubicBezTo>
                <a:cubicBezTo>
                  <a:pt x="6353475" y="6837536"/>
                  <a:pt x="6353475" y="6837536"/>
                  <a:pt x="1882727" y="6837536"/>
                </a:cubicBezTo>
                <a:cubicBezTo>
                  <a:pt x="751925" y="6103017"/>
                  <a:pt x="0" y="4832183"/>
                  <a:pt x="0" y="3386463"/>
                </a:cubicBezTo>
                <a:cubicBezTo>
                  <a:pt x="0" y="2036566"/>
                  <a:pt x="651406" y="838748"/>
                  <a:pt x="1655292" y="88307"/>
                </a:cubicBezTo>
                <a:close/>
              </a:path>
            </a:pathLst>
          </a:custGeom>
          <a:ln w="50800" cap="sq" cmpd="dbl">
            <a:noFill/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rtlCol="0" anchor="t">
            <a:no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4314711"/>
              </p:ext>
            </p:extLst>
          </p:nvPr>
        </p:nvGraphicFramePr>
        <p:xfrm>
          <a:off x="5617029" y="793820"/>
          <a:ext cx="5741534" cy="5170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462898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36B79D2-F4BA-4899-BA25-8304487809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1375D69-051B-4FE1-9777-FDED16461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716C45A-0274-4DA9-B3A0-39DE61A77F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83" y="531278"/>
            <a:ext cx="4193850" cy="5292579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WORD (MESSAGE) OF knowledge</a:t>
            </a:r>
            <a:b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Corinthians 12:8</a:t>
            </a:r>
            <a:endParaRPr lang="en-US" sz="4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26C43BA1-F91D-413B-9D47-D0B3B1788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4422108" y="0"/>
            <a:ext cx="7769892" cy="6858000"/>
          </a:xfrm>
          <a:custGeom>
            <a:avLst/>
            <a:gdLst>
              <a:gd name="connsiteX0" fmla="*/ 1779516 w 7769892"/>
              <a:gd name="connsiteY0" fmla="*/ 0 h 6837536"/>
              <a:gd name="connsiteX1" fmla="*/ 6454848 w 7769892"/>
              <a:gd name="connsiteY1" fmla="*/ 0 h 6837536"/>
              <a:gd name="connsiteX2" fmla="*/ 6511730 w 7769892"/>
              <a:gd name="connsiteY2" fmla="*/ 37905 h 6837536"/>
              <a:gd name="connsiteX3" fmla="*/ 7769892 w 7769892"/>
              <a:gd name="connsiteY3" fmla="*/ 1486041 h 6837536"/>
              <a:gd name="connsiteX4" fmla="*/ 7769892 w 7769892"/>
              <a:gd name="connsiteY4" fmla="*/ 5281056 h 6837536"/>
              <a:gd name="connsiteX5" fmla="*/ 6353475 w 7769892"/>
              <a:gd name="connsiteY5" fmla="*/ 6837536 h 6837536"/>
              <a:gd name="connsiteX6" fmla="*/ 1882727 w 7769892"/>
              <a:gd name="connsiteY6" fmla="*/ 6837536 h 6837536"/>
              <a:gd name="connsiteX7" fmla="*/ 0 w 7769892"/>
              <a:gd name="connsiteY7" fmla="*/ 3386463 h 6837536"/>
              <a:gd name="connsiteX8" fmla="*/ 1655292 w 7769892"/>
              <a:gd name="connsiteY8" fmla="*/ 88307 h 683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69892" h="6837536">
                <a:moveTo>
                  <a:pt x="1779516" y="0"/>
                </a:moveTo>
                <a:lnTo>
                  <a:pt x="6454848" y="0"/>
                </a:lnTo>
                <a:lnTo>
                  <a:pt x="6511730" y="37905"/>
                </a:lnTo>
                <a:cubicBezTo>
                  <a:pt x="7036410" y="413592"/>
                  <a:pt x="7468976" y="909648"/>
                  <a:pt x="7769892" y="1486041"/>
                </a:cubicBezTo>
                <a:cubicBezTo>
                  <a:pt x="7769892" y="1486041"/>
                  <a:pt x="7769892" y="1486041"/>
                  <a:pt x="7769892" y="5281056"/>
                </a:cubicBezTo>
                <a:cubicBezTo>
                  <a:pt x="7437646" y="5916473"/>
                  <a:pt x="6953850" y="6452788"/>
                  <a:pt x="6353475" y="6837536"/>
                </a:cubicBezTo>
                <a:cubicBezTo>
                  <a:pt x="6353475" y="6837536"/>
                  <a:pt x="6353475" y="6837536"/>
                  <a:pt x="1882727" y="6837536"/>
                </a:cubicBezTo>
                <a:cubicBezTo>
                  <a:pt x="751925" y="6103017"/>
                  <a:pt x="0" y="4832183"/>
                  <a:pt x="0" y="3386463"/>
                </a:cubicBezTo>
                <a:cubicBezTo>
                  <a:pt x="0" y="2036566"/>
                  <a:pt x="651406" y="838748"/>
                  <a:pt x="1655292" y="88307"/>
                </a:cubicBezTo>
                <a:close/>
              </a:path>
            </a:pathLst>
          </a:custGeom>
          <a:ln w="50800" cap="sq" cmpd="dbl">
            <a:noFill/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rtlCol="0" anchor="t">
            <a:no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1772718"/>
              </p:ext>
            </p:extLst>
          </p:nvPr>
        </p:nvGraphicFramePr>
        <p:xfrm>
          <a:off x="5617029" y="793820"/>
          <a:ext cx="5741534" cy="5170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006400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126</TotalTime>
  <Words>269</Words>
  <Application>Microsoft Office PowerPoint</Application>
  <PresentationFormat>Widescreen</PresentationFormat>
  <Paragraphs>34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Celestial</vt:lpstr>
      <vt:lpstr>THE GIFTS OF THE HOLY SPIRIT - PART II WORD OF KNOWLEDGE</vt:lpstr>
      <vt:lpstr>The WORD OF knowledge</vt:lpstr>
      <vt:lpstr>THE WORD (MESSAGE) OF knowledge   I Corinthians 12:8</vt:lpstr>
      <vt:lpstr>THE WORD (MESSAGE) OF knowledge   I Corinthians 12:8</vt:lpstr>
      <vt:lpstr>THE WORD (MESSAGE) OF knowledge   I Corinthians 12:8</vt:lpstr>
      <vt:lpstr>THE WORD (MESSAGE) OF knowledge   I Corinthians 12:8</vt:lpstr>
      <vt:lpstr>THE WORD (MESSAGE) OF knowledge   I Corinthians 12:8</vt:lpstr>
      <vt:lpstr>THE WORD (MESSAGE) OF knowledge   I Corinthians 12:8</vt:lpstr>
      <vt:lpstr>THE WORD (MESSAGE) OF knowledge   I Corinthians 12:8</vt:lpstr>
      <vt:lpstr>THE WORD (MESSAGE) OF knowledge   I Corinthians 12:8</vt:lpstr>
      <vt:lpstr>THE WORD (MESSAGE) OF knowledge   I Corinthians 12:8</vt:lpstr>
      <vt:lpstr>THE WORD (MESSAGE) OF knowledge   I Corinthians 12:8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GIFTS OF THE HOLY SPIRIT - PART I WORD OF WISDOM</dc:title>
  <dc:creator>Brad Montsion</dc:creator>
  <cp:lastModifiedBy>Brad Montsion</cp:lastModifiedBy>
  <cp:revision>8</cp:revision>
  <dcterms:created xsi:type="dcterms:W3CDTF">2020-02-23T00:29:25Z</dcterms:created>
  <dcterms:modified xsi:type="dcterms:W3CDTF">2020-03-01T00:23:18Z</dcterms:modified>
</cp:coreProperties>
</file>