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sldIdLst>
    <p:sldId id="256" r:id="rId2"/>
    <p:sldId id="257" r:id="rId3"/>
    <p:sldId id="263" r:id="rId4"/>
    <p:sldId id="278" r:id="rId5"/>
    <p:sldId id="279" r:id="rId6"/>
    <p:sldId id="280" r:id="rId7"/>
    <p:sldId id="273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"The Gift of Discerning of Spirits gives supernatural insight into the realm of spirits/Spirit."</a:t>
          </a:r>
          <a:endParaRPr lang="en-CA" sz="3600" b="1" dirty="0">
            <a:solidFill>
              <a:schemeClr val="accent1">
                <a:lumMod val="75000"/>
              </a:schemeClr>
            </a:solidFill>
          </a:endParaRPr>
        </a:p>
        <a:p>
          <a:r>
            <a:rPr lang="en-CA" sz="3600" b="1" dirty="0">
              <a:solidFill>
                <a:schemeClr val="accent1">
                  <a:lumMod val="75000"/>
                </a:schemeClr>
              </a:solidFill>
            </a:rPr>
            <a:t>Harold Horton </a:t>
          </a:r>
          <a:r>
            <a:rPr lang="en-CA" sz="3600" b="1" i="1" dirty="0">
              <a:solidFill>
                <a:schemeClr val="accent1">
                  <a:lumMod val="75000"/>
                </a:schemeClr>
              </a:solidFill>
            </a:rPr>
            <a:t>"Gifts of the Spirit” </a:t>
          </a:r>
          <a:r>
            <a:rPr lang="en-CA" sz="3600" b="1" dirty="0">
              <a:solidFill>
                <a:schemeClr val="accent1">
                  <a:lumMod val="75000"/>
                </a:schemeClr>
              </a:solidFill>
            </a:rPr>
            <a:t>p. 70 </a:t>
          </a:r>
        </a:p>
        <a:p>
          <a:endParaRPr lang="en-US" sz="2000" dirty="0"/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A. It is NOT the Ability to See </a:t>
          </a:r>
        </a:p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Faults in Others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B. It is NOT </a:t>
          </a:r>
          <a:r>
            <a:rPr lang="en-US" sz="3600" b="1" dirty="0" err="1">
              <a:solidFill>
                <a:schemeClr val="accent1">
                  <a:lumMod val="75000"/>
                </a:schemeClr>
              </a:solidFill>
            </a:rPr>
            <a:t>Spiritist</a:t>
          </a:r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 Phenomena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1">
                  <a:lumMod val="75000"/>
                </a:schemeClr>
              </a:solidFill>
            </a:rPr>
            <a:t>C. It is NOT Related to Psychiatry</a:t>
          </a:r>
          <a:endParaRPr lang="en-US" sz="20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2E52A350-9244-4EAC-B36E-8CAC8DD5DF50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1EF3C4-AD64-4BA6-B522-1197CBDB4934}" type="pres">
      <dgm:prSet presAssocID="{8C022C41-32C1-4D46-B893-ACCB81F907FA}" presName="hierRoot1" presStyleCnt="0"/>
      <dgm:spPr/>
    </dgm:pt>
    <dgm:pt modelId="{978EFC41-FBE2-47A5-9A49-4380C1F307D0}" type="pres">
      <dgm:prSet presAssocID="{8C022C41-32C1-4D46-B893-ACCB81F907FA}" presName="composite" presStyleCnt="0"/>
      <dgm:spPr/>
    </dgm:pt>
    <dgm:pt modelId="{4907E634-1F94-4299-99C6-78633D0264EA}" type="pres">
      <dgm:prSet presAssocID="{8C022C41-32C1-4D46-B893-ACCB81F907FA}" presName="background" presStyleLbl="node0" presStyleIdx="0" presStyleCnt="1"/>
      <dgm:spPr/>
    </dgm:pt>
    <dgm:pt modelId="{6B5C5066-1184-4735-A2C3-0E8BBAB934EF}" type="pres">
      <dgm:prSet presAssocID="{8C022C41-32C1-4D46-B893-ACCB81F907FA}" presName="text" presStyleLbl="fgAcc0" presStyleIdx="0" presStyleCnt="1" custScaleX="221789">
        <dgm:presLayoutVars>
          <dgm:chPref val="3"/>
        </dgm:presLayoutVars>
      </dgm:prSet>
      <dgm:spPr/>
    </dgm:pt>
    <dgm:pt modelId="{DC203EDC-1302-4103-8187-A4257DAC869E}" type="pres">
      <dgm:prSet presAssocID="{8C022C41-32C1-4D46-B893-ACCB81F907FA}" presName="hierChild2" presStyleCnt="0"/>
      <dgm:spPr/>
    </dgm:pt>
  </dgm:ptLst>
  <dgm:cxnLst>
    <dgm:cxn modelId="{A5C1F125-49DE-4151-90A0-A62D5E0D2F9A}" type="presOf" srcId="{29A5383B-6C8E-4E1D-84AD-C2011AE48266}" destId="{2E52A350-9244-4EAC-B36E-8CAC8DD5DF50}" srcOrd="0" destOrd="0" presId="urn:microsoft.com/office/officeart/2005/8/layout/hierarchy1"/>
    <dgm:cxn modelId="{EC227787-2BDB-44B9-9D8D-282C60A5C78D}" type="presOf" srcId="{8C022C41-32C1-4D46-B893-ACCB81F907FA}" destId="{6B5C5066-1184-4735-A2C3-0E8BBAB934EF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3066B7A8-61B3-42B0-A589-8C0BA969EF96}" type="presParOf" srcId="{2E52A350-9244-4EAC-B36E-8CAC8DD5DF50}" destId="{D51EF3C4-AD64-4BA6-B522-1197CBDB4934}" srcOrd="0" destOrd="0" presId="urn:microsoft.com/office/officeart/2005/8/layout/hierarchy1"/>
    <dgm:cxn modelId="{56869E73-6810-4A8E-AC70-D3428AEFD23A}" type="presParOf" srcId="{D51EF3C4-AD64-4BA6-B522-1197CBDB4934}" destId="{978EFC41-FBE2-47A5-9A49-4380C1F307D0}" srcOrd="0" destOrd="0" presId="urn:microsoft.com/office/officeart/2005/8/layout/hierarchy1"/>
    <dgm:cxn modelId="{3B9B590F-E0F2-4EA3-B028-01B8AC1256AC}" type="presParOf" srcId="{978EFC41-FBE2-47A5-9A49-4380C1F307D0}" destId="{4907E634-1F94-4299-99C6-78633D0264EA}" srcOrd="0" destOrd="0" presId="urn:microsoft.com/office/officeart/2005/8/layout/hierarchy1"/>
    <dgm:cxn modelId="{AD34C5AF-F626-47E3-BC98-AE4CFCAC6CE5}" type="presParOf" srcId="{978EFC41-FBE2-47A5-9A49-4380C1F307D0}" destId="{6B5C5066-1184-4735-A2C3-0E8BBAB934EF}" srcOrd="1" destOrd="0" presId="urn:microsoft.com/office/officeart/2005/8/layout/hierarchy1"/>
    <dgm:cxn modelId="{01A289F8-2976-4E83-B52B-A5C4D165D786}" type="presParOf" srcId="{D51EF3C4-AD64-4BA6-B522-1197CBDB4934}" destId="{DC203EDC-1302-4103-8187-A4257DAC86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r>
            <a:rPr lang="en-US" sz="4800" b="1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dirty="0">
            <a:solidFill>
              <a:schemeClr val="accent1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90D42EA4-566F-4DE2-980A-FF089065794C}">
      <dgm:prSet custT="1"/>
      <dgm:spPr/>
      <dgm:t>
        <a:bodyPr/>
        <a:lstStyle/>
        <a:p>
          <a:endParaRPr lang="en-US" sz="4800" dirty="0"/>
        </a:p>
      </dgm:t>
    </dgm:pt>
    <dgm:pt modelId="{C14C6721-3416-4C4A-A1BC-05A373180283}" type="parTrans" cxnId="{66F956F0-2F4C-48D2-99C3-124F40C22E9C}">
      <dgm:prSet/>
      <dgm:spPr/>
      <dgm:t>
        <a:bodyPr/>
        <a:lstStyle/>
        <a:p>
          <a:endParaRPr lang="en-US"/>
        </a:p>
      </dgm:t>
    </dgm:pt>
    <dgm:pt modelId="{8BDC8AE0-8DBD-4D9B-9CCF-C327DFBF6131}" type="sibTrans" cxnId="{66F956F0-2F4C-48D2-99C3-124F40C22E9C}">
      <dgm:prSet/>
      <dgm:spPr/>
      <dgm:t>
        <a:bodyPr/>
        <a:lstStyle/>
        <a:p>
          <a:endParaRPr lang="en-US"/>
        </a:p>
      </dgm:t>
    </dgm:pt>
    <dgm:pt modelId="{03728534-49EF-433D-BDBA-08CA25103E4D}" type="pres">
      <dgm:prSet presAssocID="{29A5383B-6C8E-4E1D-84AD-C2011AE48266}" presName="vert0" presStyleCnt="0">
        <dgm:presLayoutVars>
          <dgm:dir/>
          <dgm:animOne val="branch"/>
          <dgm:animLvl val="lvl"/>
        </dgm:presLayoutVars>
      </dgm:prSet>
      <dgm:spPr/>
    </dgm:pt>
    <dgm:pt modelId="{868BC21A-E7EF-4F6A-8E5A-6EC050711249}" type="pres">
      <dgm:prSet presAssocID="{8C022C41-32C1-4D46-B893-ACCB81F907FA}" presName="thickLine" presStyleLbl="alignNode1" presStyleIdx="0" presStyleCnt="2"/>
      <dgm:spPr/>
    </dgm:pt>
    <dgm:pt modelId="{C17CCE4D-2956-4969-B05D-A3D222333B92}" type="pres">
      <dgm:prSet presAssocID="{8C022C41-32C1-4D46-B893-ACCB81F907FA}" presName="horz1" presStyleCnt="0"/>
      <dgm:spPr/>
    </dgm:pt>
    <dgm:pt modelId="{85DAD468-B428-4552-84D3-8A7253B384F6}" type="pres">
      <dgm:prSet presAssocID="{8C022C41-32C1-4D46-B893-ACCB81F907FA}" presName="tx1" presStyleLbl="revTx" presStyleIdx="0" presStyleCnt="2"/>
      <dgm:spPr/>
    </dgm:pt>
    <dgm:pt modelId="{D1ECD40C-E73C-45D3-A43A-EA26581203FE}" type="pres">
      <dgm:prSet presAssocID="{8C022C41-32C1-4D46-B893-ACCB81F907FA}" presName="vert1" presStyleCnt="0"/>
      <dgm:spPr/>
    </dgm:pt>
    <dgm:pt modelId="{5BEA35AA-98B8-4A37-ADE4-751C3DDCC288}" type="pres">
      <dgm:prSet presAssocID="{90D42EA4-566F-4DE2-980A-FF089065794C}" presName="thickLine" presStyleLbl="alignNode1" presStyleIdx="1" presStyleCnt="2"/>
      <dgm:spPr/>
    </dgm:pt>
    <dgm:pt modelId="{402FDB20-BA0E-44A6-AACC-9CABC94E00C6}" type="pres">
      <dgm:prSet presAssocID="{90D42EA4-566F-4DE2-980A-FF089065794C}" presName="horz1" presStyleCnt="0"/>
      <dgm:spPr/>
    </dgm:pt>
    <dgm:pt modelId="{14E9EEBB-F635-4106-A674-927454C945D4}" type="pres">
      <dgm:prSet presAssocID="{90D42EA4-566F-4DE2-980A-FF089065794C}" presName="tx1" presStyleLbl="revTx" presStyleIdx="1" presStyleCnt="2"/>
      <dgm:spPr/>
    </dgm:pt>
    <dgm:pt modelId="{1C0EFEE8-D325-4EAD-8F07-49D08E657627}" type="pres">
      <dgm:prSet presAssocID="{90D42EA4-566F-4DE2-980A-FF089065794C}" presName="vert1" presStyleCnt="0"/>
      <dgm:spPr/>
    </dgm:pt>
  </dgm:ptLst>
  <dgm:cxnLst>
    <dgm:cxn modelId="{3EF8AC27-2B49-43CA-9B74-B58B643841B7}" type="presOf" srcId="{29A5383B-6C8E-4E1D-84AD-C2011AE48266}" destId="{03728534-49EF-433D-BDBA-08CA25103E4D}" srcOrd="0" destOrd="0" presId="urn:microsoft.com/office/officeart/2008/layout/LinedList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8AADC8CA-689D-4C84-A2FC-CBF2B1773A11}" type="presOf" srcId="{90D42EA4-566F-4DE2-980A-FF089065794C}" destId="{14E9EEBB-F635-4106-A674-927454C945D4}" srcOrd="0" destOrd="0" presId="urn:microsoft.com/office/officeart/2008/layout/LinedList"/>
    <dgm:cxn modelId="{73B3A6EB-C567-4EAE-A716-B948FF24421D}" type="presOf" srcId="{8C022C41-32C1-4D46-B893-ACCB81F907FA}" destId="{85DAD468-B428-4552-84D3-8A7253B384F6}" srcOrd="0" destOrd="0" presId="urn:microsoft.com/office/officeart/2008/layout/LinedList"/>
    <dgm:cxn modelId="{66F956F0-2F4C-48D2-99C3-124F40C22E9C}" srcId="{29A5383B-6C8E-4E1D-84AD-C2011AE48266}" destId="{90D42EA4-566F-4DE2-980A-FF089065794C}" srcOrd="1" destOrd="0" parTransId="{C14C6721-3416-4C4A-A1BC-05A373180283}" sibTransId="{8BDC8AE0-8DBD-4D9B-9CCF-C327DFBF6131}"/>
    <dgm:cxn modelId="{638A582A-C5BA-4CBF-8EA9-CC895518B31D}" type="presParOf" srcId="{03728534-49EF-433D-BDBA-08CA25103E4D}" destId="{868BC21A-E7EF-4F6A-8E5A-6EC050711249}" srcOrd="0" destOrd="0" presId="urn:microsoft.com/office/officeart/2008/layout/LinedList"/>
    <dgm:cxn modelId="{4EBE28AB-1606-42A4-BA80-98C7C35AF87D}" type="presParOf" srcId="{03728534-49EF-433D-BDBA-08CA25103E4D}" destId="{C17CCE4D-2956-4969-B05D-A3D222333B92}" srcOrd="1" destOrd="0" presId="urn:microsoft.com/office/officeart/2008/layout/LinedList"/>
    <dgm:cxn modelId="{13BE98DE-C294-4CE9-A894-E7F4DDB62258}" type="presParOf" srcId="{C17CCE4D-2956-4969-B05D-A3D222333B92}" destId="{85DAD468-B428-4552-84D3-8A7253B384F6}" srcOrd="0" destOrd="0" presId="urn:microsoft.com/office/officeart/2008/layout/LinedList"/>
    <dgm:cxn modelId="{3B4679C2-52BF-47BB-819B-1E4B75BE9C1E}" type="presParOf" srcId="{C17CCE4D-2956-4969-B05D-A3D222333B92}" destId="{D1ECD40C-E73C-45D3-A43A-EA26581203FE}" srcOrd="1" destOrd="0" presId="urn:microsoft.com/office/officeart/2008/layout/LinedList"/>
    <dgm:cxn modelId="{0C6C8A2B-C454-4DB0-8CEC-F7EC67E47D73}" type="presParOf" srcId="{03728534-49EF-433D-BDBA-08CA25103E4D}" destId="{5BEA35AA-98B8-4A37-ADE4-751C3DDCC288}" srcOrd="2" destOrd="0" presId="urn:microsoft.com/office/officeart/2008/layout/LinedList"/>
    <dgm:cxn modelId="{C000206C-BBE0-469E-9482-EA276153D46C}" type="presParOf" srcId="{03728534-49EF-433D-BDBA-08CA25103E4D}" destId="{402FDB20-BA0E-44A6-AACC-9CABC94E00C6}" srcOrd="3" destOrd="0" presId="urn:microsoft.com/office/officeart/2008/layout/LinedList"/>
    <dgm:cxn modelId="{DFF7EC8D-AD2E-4827-8E31-9A0E0CEC0BBF}" type="presParOf" srcId="{402FDB20-BA0E-44A6-AACC-9CABC94E00C6}" destId="{14E9EEBB-F635-4106-A674-927454C945D4}" srcOrd="0" destOrd="0" presId="urn:microsoft.com/office/officeart/2008/layout/LinedList"/>
    <dgm:cxn modelId="{E53E399E-25A2-4172-8B24-0845DA81D3E3}" type="presParOf" srcId="{402FDB20-BA0E-44A6-AACC-9CABC94E00C6}" destId="{1C0EFEE8-D325-4EAD-8F07-49D08E6576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"The Gift of Discerning of Spirits gives supernatural insight into the realm of spirits/Spirit."</a:t>
          </a:r>
          <a:endParaRPr lang="en-CA" sz="3600" b="1" kern="1200" dirty="0">
            <a:solidFill>
              <a:schemeClr val="accent1">
                <a:lumMod val="75000"/>
              </a:schemeClr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b="1" kern="1200" dirty="0">
              <a:solidFill>
                <a:schemeClr val="accent1">
                  <a:lumMod val="75000"/>
                </a:schemeClr>
              </a:solidFill>
            </a:rPr>
            <a:t>Harold Horton </a:t>
          </a:r>
          <a:r>
            <a:rPr lang="en-CA" sz="3600" b="1" i="1" kern="1200" dirty="0">
              <a:solidFill>
                <a:schemeClr val="accent1">
                  <a:lumMod val="75000"/>
                </a:schemeClr>
              </a:solidFill>
            </a:rPr>
            <a:t>"Gifts of the Spirit” </a:t>
          </a:r>
          <a:r>
            <a:rPr lang="en-CA" sz="3600" b="1" kern="1200" dirty="0">
              <a:solidFill>
                <a:schemeClr val="accent1">
                  <a:lumMod val="75000"/>
                </a:schemeClr>
              </a:solidFill>
            </a:rPr>
            <a:t>p. 70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64491" y="621789"/>
        <a:ext cx="9485761" cy="26003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A. It is NOT the Ability to See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Faults in Others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64491" y="621789"/>
        <a:ext cx="9485761" cy="2600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B. It is NOT </a:t>
          </a:r>
          <a:r>
            <a:rPr lang="en-US" sz="3600" b="1" kern="1200" dirty="0" err="1">
              <a:solidFill>
                <a:schemeClr val="accent1">
                  <a:lumMod val="75000"/>
                </a:schemeClr>
              </a:solidFill>
            </a:rPr>
            <a:t>Spiritist</a:t>
          </a: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 Phenomena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64491" y="621789"/>
        <a:ext cx="9485761" cy="2600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E634-1F94-4299-99C6-78633D0264EA}">
      <dsp:nvSpPr>
        <dsp:cNvPr id="0" name=""/>
        <dsp:cNvSpPr/>
      </dsp:nvSpPr>
      <dsp:spPr>
        <a:xfrm>
          <a:off x="270" y="81734"/>
          <a:ext cx="9647563" cy="2762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5066-1184-4735-A2C3-0E8BBAB934EF}">
      <dsp:nvSpPr>
        <dsp:cNvPr id="0" name=""/>
        <dsp:cNvSpPr/>
      </dsp:nvSpPr>
      <dsp:spPr>
        <a:xfrm>
          <a:off x="483590" y="540888"/>
          <a:ext cx="9647563" cy="276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1">
                  <a:lumMod val="75000"/>
                </a:schemeClr>
              </a:solidFill>
            </a:rPr>
            <a:t>C. It is NOT Related to Psychiatry</a:t>
          </a:r>
          <a:endParaRPr lang="en-US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64491" y="621789"/>
        <a:ext cx="9485761" cy="2600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BC21A-E7EF-4F6A-8E5A-6EC050711249}">
      <dsp:nvSpPr>
        <dsp:cNvPr id="0" name=""/>
        <dsp:cNvSpPr/>
      </dsp:nvSpPr>
      <dsp:spPr>
        <a:xfrm>
          <a:off x="0" y="0"/>
          <a:ext cx="3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AD468-B428-4552-84D3-8A7253B384F6}">
      <dsp:nvSpPr>
        <dsp:cNvPr id="0" name=""/>
        <dsp:cNvSpPr/>
      </dsp:nvSpPr>
      <dsp:spPr>
        <a:xfrm>
          <a:off x="0" y="0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III. USES OF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>
              <a:solidFill>
                <a:schemeClr val="accent1">
                  <a:lumMod val="75000"/>
                </a:schemeClr>
              </a:solidFill>
            </a:rPr>
            <a:t>THE GIFT</a:t>
          </a:r>
          <a:endParaRPr lang="en-US" sz="4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0"/>
        <a:ext cx="3499555" cy="2585491"/>
      </dsp:txXfrm>
    </dsp:sp>
    <dsp:sp modelId="{5BEA35AA-98B8-4A37-ADE4-751C3DDCC288}">
      <dsp:nvSpPr>
        <dsp:cNvPr id="0" name=""/>
        <dsp:cNvSpPr/>
      </dsp:nvSpPr>
      <dsp:spPr>
        <a:xfrm>
          <a:off x="0" y="2585491"/>
          <a:ext cx="3499555" cy="0"/>
        </a:xfrm>
        <a:prstGeom prst="line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9EEBB-F635-4106-A674-927454C945D4}">
      <dsp:nvSpPr>
        <dsp:cNvPr id="0" name=""/>
        <dsp:cNvSpPr/>
      </dsp:nvSpPr>
      <dsp:spPr>
        <a:xfrm>
          <a:off x="0" y="2585491"/>
          <a:ext cx="3499555" cy="2585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0" y="2585491"/>
        <a:ext cx="3499555" cy="2585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7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4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101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16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51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4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22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2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4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1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6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0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7" y="2348580"/>
            <a:ext cx="7608542" cy="242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THE GIFTS OF THE HOLY SPIRIT</a:t>
            </a:r>
            <a:br>
              <a:rPr lang="en-US" sz="6000" b="1" dirty="0"/>
            </a:br>
            <a:r>
              <a:rPr lang="en-US" sz="6000" b="1" dirty="0"/>
              <a:t>PART III</a:t>
            </a:r>
            <a:br>
              <a:rPr lang="en-US" sz="6000" b="1" dirty="0"/>
            </a:br>
            <a:r>
              <a:rPr lang="en-CA" sz="6000" b="1" dirty="0"/>
              <a:t>DISCERNMENT OF SPIRITS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497" y="5141106"/>
            <a:ext cx="7197726" cy="1405467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chemeClr val="accent1">
                    <a:lumMod val="75000"/>
                  </a:schemeClr>
                </a:solidFill>
              </a:rPr>
              <a:t>Text: I Corinthians 12:10</a:t>
            </a:r>
            <a:endParaRPr lang="en-C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D. To Open the Ears of the Deaf</a:t>
            </a:r>
            <a:r>
              <a:rPr lang="en-US" dirty="0"/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Mark 9:25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65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E. To Heal from Limb Distortions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Luke 13:10-13,16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903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F. To Uncover a Servant of the Devil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Acts 13:10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29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G. To Stop the Advancement of Divination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Acts 16:16,18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79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CA" b="1" dirty="0"/>
              <a:t>H. To Expose Error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I Timothy 4:1,2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42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I. To Unmask Demon-Working Miracle-Workers</a:t>
            </a:r>
            <a:r>
              <a:rPr lang="en-US" dirty="0"/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dirty="0"/>
              <a:t>II Thessalonians 2:9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407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93" y="1150076"/>
            <a:ext cx="4897390" cy="4557849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>
                <a:solidFill>
                  <a:schemeClr val="bg1"/>
                </a:solidFill>
              </a:rPr>
              <a:t>DISCERNMENT OF SPIRITS</a:t>
            </a:r>
            <a:endParaRPr lang="en-CA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3641"/>
            <a:ext cx="7010400" cy="4557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The Gift of Discerning of Spirits is the 3rd and final gift in what we have titled the</a:t>
            </a:r>
            <a:r>
              <a:rPr lang="en-US" sz="3600" b="1" dirty="0">
                <a:solidFill>
                  <a:schemeClr val="bg1"/>
                </a:solidFill>
              </a:rPr>
              <a:t> "Revelation Gifts."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We will see by the end of this sermon how everything within the realm of knowing - facts, events, purposes, motives, origins - human, divine or devilish, natural or supernatural, past present or future comes within the range of these 3 Gifts.</a:t>
            </a:r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DESCRIPTION/DEFINITION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114554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69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09600"/>
            <a:ext cx="8788580" cy="1320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800" b="1" dirty="0">
                <a:solidFill>
                  <a:schemeClr val="bg1"/>
                </a:solidFill>
              </a:rPr>
              <a:t>II. POPULAR MISCONCEPTIONS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73659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3042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09600"/>
            <a:ext cx="8788580" cy="1320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800" b="1" dirty="0">
                <a:solidFill>
                  <a:schemeClr val="bg1"/>
                </a:solidFill>
              </a:rPr>
              <a:t>II. POPULAR MISCONCEPTIONS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897658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7576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609600"/>
            <a:ext cx="8788580" cy="1320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CA" sz="4800" b="1" dirty="0">
                <a:solidFill>
                  <a:schemeClr val="bg1"/>
                </a:solidFill>
              </a:rPr>
              <a:t>II. POPULAR MISCONCEPTIONS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87121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749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A. To Heal the Demon-Possessed</a:t>
            </a:r>
            <a:br>
              <a:rPr lang="en-US" b="1" dirty="0"/>
            </a:br>
            <a:br>
              <a:rPr lang="en-US" b="1" dirty="0"/>
            </a:br>
            <a:r>
              <a:rPr lang="de-DE" i="1" dirty="0"/>
              <a:t>Mark 5:3,4; </a:t>
            </a:r>
            <a:br>
              <a:rPr lang="de-DE" i="1" dirty="0"/>
            </a:br>
            <a:r>
              <a:rPr lang="de-DE" i="1" dirty="0"/>
              <a:t>Mark 5:5;</a:t>
            </a:r>
            <a:br>
              <a:rPr lang="de-DE" i="1" dirty="0"/>
            </a:br>
            <a:r>
              <a:rPr lang="de-DE" i="1" dirty="0"/>
              <a:t>Mark 5:8;</a:t>
            </a:r>
            <a:br>
              <a:rPr lang="de-DE" i="1" dirty="0"/>
            </a:br>
            <a:r>
              <a:rPr lang="de-DE" i="1" dirty="0"/>
              <a:t>Mark 5:15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47661"/>
              </p:ext>
            </p:extLst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289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B. To Expose Unclean Spirits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Acts 5: 16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70643"/>
              </p:ext>
            </p:extLst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059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531278"/>
            <a:ext cx="4193850" cy="529257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C. To Release the Mouths of the Mute and Cause the Blind to See</a:t>
            </a:r>
            <a:r>
              <a:rPr lang="en-US" dirty="0"/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CA" i="1" dirty="0"/>
              <a:t>Matthew 12:22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21689" y="793820"/>
          <a:ext cx="3499555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343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THE GIFTS OF THE HOLY SPIRIT PART III DISCERNMENT OF SPIRITS</vt:lpstr>
      <vt:lpstr>DISCERNMENT OF SPIRITS</vt:lpstr>
      <vt:lpstr>I. DESCRIPTION/DEFINITION</vt:lpstr>
      <vt:lpstr>II. POPULAR MISCONCEPTIONS </vt:lpstr>
      <vt:lpstr>II. POPULAR MISCONCEPTIONS </vt:lpstr>
      <vt:lpstr>II. POPULAR MISCONCEPTIONS </vt:lpstr>
      <vt:lpstr>A. To Heal the Demon-Possessed  Mark 5:3,4;  Mark 5:5; Mark 5:8; Mark 5:15</vt:lpstr>
      <vt:lpstr>B. To Expose Unclean Spirits  Acts 5: 16</vt:lpstr>
      <vt:lpstr>C. To Release the Mouths of the Mute and Cause the Blind to See   Matthew 12:22</vt:lpstr>
      <vt:lpstr>D. To Open the Ears of the Deaf   Mark 9:25</vt:lpstr>
      <vt:lpstr>E. To Heal from Limb Distortions  Luke 13:10-13,16</vt:lpstr>
      <vt:lpstr>F. To Uncover a Servant of the Devil  Acts 13:10</vt:lpstr>
      <vt:lpstr>G. To Stop the Advancement of Divination  Acts 16:16,18</vt:lpstr>
      <vt:lpstr>H. To Expose Error  I Timothy 4:1,2</vt:lpstr>
      <vt:lpstr>I. To Unmask Demon-Working Miracle-Workers   II Thessalonians 2:9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I WORD OF WISDOM</dc:title>
  <dc:creator>Brad Montsion</dc:creator>
  <cp:lastModifiedBy>Brad Montsion</cp:lastModifiedBy>
  <cp:revision>21</cp:revision>
  <dcterms:created xsi:type="dcterms:W3CDTF">2020-02-23T00:29:25Z</dcterms:created>
  <dcterms:modified xsi:type="dcterms:W3CDTF">2020-03-06T16:55:43Z</dcterms:modified>
</cp:coreProperties>
</file>