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2" r:id="rId1"/>
  </p:sldMasterIdLst>
  <p:sldIdLst>
    <p:sldId id="256" r:id="rId2"/>
    <p:sldId id="257" r:id="rId3"/>
    <p:sldId id="263" r:id="rId4"/>
    <p:sldId id="289" r:id="rId5"/>
    <p:sldId id="290" r:id="rId6"/>
    <p:sldId id="291" r:id="rId7"/>
    <p:sldId id="292" r:id="rId8"/>
    <p:sldId id="293" r:id="rId9"/>
    <p:sldId id="295" r:id="rId10"/>
    <p:sldId id="294" r:id="rId11"/>
    <p:sldId id="296" r:id="rId12"/>
    <p:sldId id="297" r:id="rId13"/>
    <p:sldId id="29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I. TO DELIVER THE SICK AND DESTROY THE WORKS OF THE DEVIL IN THE HUMAN BODY</a:t>
          </a:r>
          <a:endParaRPr lang="en-US" sz="20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V. TO INSPIRE FAITH AND COURAGE</a:t>
          </a:r>
        </a:p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IN GOD'S PEOPLE</a:t>
          </a:r>
          <a:endParaRPr lang="en-US" sz="20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V. TO INSPIRE FAITH AND COURAGE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IN GOD'S PEOPLE</a:t>
          </a:r>
          <a:endParaRPr lang="en-US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ABBE6D18-9800-49D4-9ED6-C859E9CFAE47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14B106-947C-44D0-B202-4C9645637094}" type="pres">
      <dgm:prSet presAssocID="{8C022C41-32C1-4D46-B893-ACCB81F907FA}" presName="hierRoot1" presStyleCnt="0"/>
      <dgm:spPr/>
    </dgm:pt>
    <dgm:pt modelId="{2D1C19A1-9F89-4AD5-9AB2-597623CE0387}" type="pres">
      <dgm:prSet presAssocID="{8C022C41-32C1-4D46-B893-ACCB81F907FA}" presName="composite" presStyleCnt="0"/>
      <dgm:spPr/>
    </dgm:pt>
    <dgm:pt modelId="{E197B4B8-9CDC-406F-80A4-A0B8F80BD9BA}" type="pres">
      <dgm:prSet presAssocID="{8C022C41-32C1-4D46-B893-ACCB81F907FA}" presName="background" presStyleLbl="node0" presStyleIdx="0" presStyleCnt="1"/>
      <dgm:spPr/>
    </dgm:pt>
    <dgm:pt modelId="{81FBB623-EBEC-490C-BA7A-308E6E929FEA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49D3E49-32C9-4250-B7BE-7BA3A54D4EBD}" type="pres">
      <dgm:prSet presAssocID="{8C022C41-32C1-4D46-B893-ACCB81F907FA}" presName="hierChild2" presStyleCnt="0"/>
      <dgm:spPr/>
    </dgm:pt>
  </dgm:ptLst>
  <dgm:cxnLst>
    <dgm:cxn modelId="{DC870F48-128B-4B6E-8999-547172F1ED95}" type="presOf" srcId="{8C022C41-32C1-4D46-B893-ACCB81F907FA}" destId="{81FBB623-EBEC-490C-BA7A-308E6E929FEA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B6F2A4FE-2811-4E12-9B86-C03246793714}" type="presOf" srcId="{29A5383B-6C8E-4E1D-84AD-C2011AE48266}" destId="{ABBE6D18-9800-49D4-9ED6-C859E9CFAE47}" srcOrd="0" destOrd="0" presId="urn:microsoft.com/office/officeart/2005/8/layout/hierarchy1"/>
    <dgm:cxn modelId="{23FC1AA7-978B-450E-83BD-B57D9357C171}" type="presParOf" srcId="{ABBE6D18-9800-49D4-9ED6-C859E9CFAE47}" destId="{2214B106-947C-44D0-B202-4C9645637094}" srcOrd="0" destOrd="0" presId="urn:microsoft.com/office/officeart/2005/8/layout/hierarchy1"/>
    <dgm:cxn modelId="{F17F9684-C05E-42C0-A774-0DB2D39FC47B}" type="presParOf" srcId="{2214B106-947C-44D0-B202-4C9645637094}" destId="{2D1C19A1-9F89-4AD5-9AB2-597623CE0387}" srcOrd="0" destOrd="0" presId="urn:microsoft.com/office/officeart/2005/8/layout/hierarchy1"/>
    <dgm:cxn modelId="{5BBDD205-58A6-4A19-A634-386A5A879056}" type="presParOf" srcId="{2D1C19A1-9F89-4AD5-9AB2-597623CE0387}" destId="{E197B4B8-9CDC-406F-80A4-A0B8F80BD9BA}" srcOrd="0" destOrd="0" presId="urn:microsoft.com/office/officeart/2005/8/layout/hierarchy1"/>
    <dgm:cxn modelId="{6E216928-27E7-4909-AD30-19BFAE00EE4D}" type="presParOf" srcId="{2D1C19A1-9F89-4AD5-9AB2-597623CE0387}" destId="{81FBB623-EBEC-490C-BA7A-308E6E929FEA}" srcOrd="1" destOrd="0" presId="urn:microsoft.com/office/officeart/2005/8/layout/hierarchy1"/>
    <dgm:cxn modelId="{62594D93-68F2-4880-A038-EF3A428F59CC}" type="presParOf" srcId="{2214B106-947C-44D0-B202-4C9645637094}" destId="{649D3E49-32C9-4250-B7BE-7BA3A54D4E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/>
            <a:t>I. TO DELIVER THE SICK AND DESTROY THE WORKS OF THE DEVIL IN THE HUMAN BODY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ABBE6D18-9800-49D4-9ED6-C859E9CFAE47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14B106-947C-44D0-B202-4C9645637094}" type="pres">
      <dgm:prSet presAssocID="{8C022C41-32C1-4D46-B893-ACCB81F907FA}" presName="hierRoot1" presStyleCnt="0"/>
      <dgm:spPr/>
    </dgm:pt>
    <dgm:pt modelId="{2D1C19A1-9F89-4AD5-9AB2-597623CE0387}" type="pres">
      <dgm:prSet presAssocID="{8C022C41-32C1-4D46-B893-ACCB81F907FA}" presName="composite" presStyleCnt="0"/>
      <dgm:spPr/>
    </dgm:pt>
    <dgm:pt modelId="{E197B4B8-9CDC-406F-80A4-A0B8F80BD9BA}" type="pres">
      <dgm:prSet presAssocID="{8C022C41-32C1-4D46-B893-ACCB81F907FA}" presName="background" presStyleLbl="node0" presStyleIdx="0" presStyleCnt="1"/>
      <dgm:spPr/>
    </dgm:pt>
    <dgm:pt modelId="{81FBB623-EBEC-490C-BA7A-308E6E929FEA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49D3E49-32C9-4250-B7BE-7BA3A54D4EBD}" type="pres">
      <dgm:prSet presAssocID="{8C022C41-32C1-4D46-B893-ACCB81F907FA}" presName="hierChild2" presStyleCnt="0"/>
      <dgm:spPr/>
    </dgm:pt>
  </dgm:ptLst>
  <dgm:cxnLst>
    <dgm:cxn modelId="{DC870F48-128B-4B6E-8999-547172F1ED95}" type="presOf" srcId="{8C022C41-32C1-4D46-B893-ACCB81F907FA}" destId="{81FBB623-EBEC-490C-BA7A-308E6E929FEA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B6F2A4FE-2811-4E12-9B86-C03246793714}" type="presOf" srcId="{29A5383B-6C8E-4E1D-84AD-C2011AE48266}" destId="{ABBE6D18-9800-49D4-9ED6-C859E9CFAE47}" srcOrd="0" destOrd="0" presId="urn:microsoft.com/office/officeart/2005/8/layout/hierarchy1"/>
    <dgm:cxn modelId="{23FC1AA7-978B-450E-83BD-B57D9357C171}" type="presParOf" srcId="{ABBE6D18-9800-49D4-9ED6-C859E9CFAE47}" destId="{2214B106-947C-44D0-B202-4C9645637094}" srcOrd="0" destOrd="0" presId="urn:microsoft.com/office/officeart/2005/8/layout/hierarchy1"/>
    <dgm:cxn modelId="{F17F9684-C05E-42C0-A774-0DB2D39FC47B}" type="presParOf" srcId="{2214B106-947C-44D0-B202-4C9645637094}" destId="{2D1C19A1-9F89-4AD5-9AB2-597623CE0387}" srcOrd="0" destOrd="0" presId="urn:microsoft.com/office/officeart/2005/8/layout/hierarchy1"/>
    <dgm:cxn modelId="{5BBDD205-58A6-4A19-A634-386A5A879056}" type="presParOf" srcId="{2D1C19A1-9F89-4AD5-9AB2-597623CE0387}" destId="{E197B4B8-9CDC-406F-80A4-A0B8F80BD9BA}" srcOrd="0" destOrd="0" presId="urn:microsoft.com/office/officeart/2005/8/layout/hierarchy1"/>
    <dgm:cxn modelId="{6E216928-27E7-4909-AD30-19BFAE00EE4D}" type="presParOf" srcId="{2D1C19A1-9F89-4AD5-9AB2-597623CE0387}" destId="{81FBB623-EBEC-490C-BA7A-308E6E929FEA}" srcOrd="1" destOrd="0" presId="urn:microsoft.com/office/officeart/2005/8/layout/hierarchy1"/>
    <dgm:cxn modelId="{62594D93-68F2-4880-A038-EF3A428F59CC}" type="presParOf" srcId="{2214B106-947C-44D0-B202-4C9645637094}" destId="{649D3E49-32C9-4250-B7BE-7BA3A54D4E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II. TO ESTABLISH THE CLAIMS OF JESUS</a:t>
          </a:r>
          <a:endParaRPr lang="en-US" sz="20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/>
            <a:t>II. TO ESTABLISH THE CLAIMS OF JESUS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/>
            <a:t>II. TO ESTABLISH THE CLAIMS OF JESUS</a:t>
          </a:r>
          <a:endParaRPr lang="en-US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1912C19D-0D6C-4842-BAD2-A77383C42C5B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6C9F-CFDB-45F3-9AF8-AE52DA14DC7A}" type="pres">
      <dgm:prSet presAssocID="{8C022C41-32C1-4D46-B893-ACCB81F907FA}" presName="hierRoot1" presStyleCnt="0"/>
      <dgm:spPr/>
    </dgm:pt>
    <dgm:pt modelId="{3AE4A33D-70C9-49C4-A86D-03D5A2BE0A00}" type="pres">
      <dgm:prSet presAssocID="{8C022C41-32C1-4D46-B893-ACCB81F907FA}" presName="composite" presStyleCnt="0"/>
      <dgm:spPr/>
    </dgm:pt>
    <dgm:pt modelId="{D3AD1C21-E397-46B9-A913-2D4A29531E95}" type="pres">
      <dgm:prSet presAssocID="{8C022C41-32C1-4D46-B893-ACCB81F907FA}" presName="background" presStyleLbl="node0" presStyleIdx="0" presStyleCnt="1"/>
      <dgm:spPr/>
    </dgm:pt>
    <dgm:pt modelId="{9B9EEC66-23CD-4EC0-9B99-FD8A24A763F6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93CFD1FE-373D-40E7-8168-2B915FD9F5BB}" type="pres">
      <dgm:prSet presAssocID="{8C022C41-32C1-4D46-B893-ACCB81F907FA}" presName="hierChild2" presStyleCnt="0"/>
      <dgm:spPr/>
    </dgm:pt>
  </dgm:ptLst>
  <dgm:cxnLst>
    <dgm:cxn modelId="{2F998C07-1A12-4BB6-993F-FEBC8FCB36A8}" type="presOf" srcId="{8C022C41-32C1-4D46-B893-ACCB81F907FA}" destId="{9B9EEC66-23CD-4EC0-9B99-FD8A24A763F6}" srcOrd="0" destOrd="0" presId="urn:microsoft.com/office/officeart/2005/8/layout/hierarchy1"/>
    <dgm:cxn modelId="{1E7C6565-5DE3-4351-868C-309D5E906932}" type="presOf" srcId="{29A5383B-6C8E-4E1D-84AD-C2011AE48266}" destId="{1912C19D-0D6C-4842-BAD2-A77383C42C5B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90AAC3AF-7C53-4D2E-BEE0-86572C8EB7AA}" type="presParOf" srcId="{1912C19D-0D6C-4842-BAD2-A77383C42C5B}" destId="{FA036C9F-CFDB-45F3-9AF8-AE52DA14DC7A}" srcOrd="0" destOrd="0" presId="urn:microsoft.com/office/officeart/2005/8/layout/hierarchy1"/>
    <dgm:cxn modelId="{7D476468-9E85-437E-B29B-27FF6625ADA2}" type="presParOf" srcId="{FA036C9F-CFDB-45F3-9AF8-AE52DA14DC7A}" destId="{3AE4A33D-70C9-49C4-A86D-03D5A2BE0A00}" srcOrd="0" destOrd="0" presId="urn:microsoft.com/office/officeart/2005/8/layout/hierarchy1"/>
    <dgm:cxn modelId="{0286260B-0E2D-422C-AF55-EEA9D3E7347A}" type="presParOf" srcId="{3AE4A33D-70C9-49C4-A86D-03D5A2BE0A00}" destId="{D3AD1C21-E397-46B9-A913-2D4A29531E95}" srcOrd="0" destOrd="0" presId="urn:microsoft.com/office/officeart/2005/8/layout/hierarchy1"/>
    <dgm:cxn modelId="{5C9EF331-A7F6-4A97-86B4-9D2F915451BF}" type="presParOf" srcId="{3AE4A33D-70C9-49C4-A86D-03D5A2BE0A00}" destId="{9B9EEC66-23CD-4EC0-9B99-FD8A24A763F6}" srcOrd="1" destOrd="0" presId="urn:microsoft.com/office/officeart/2005/8/layout/hierarchy1"/>
    <dgm:cxn modelId="{4E6631C5-080B-4155-B774-2BE9DCD20B38}" type="presParOf" srcId="{FA036C9F-CFDB-45F3-9AF8-AE52DA14DC7A}" destId="{93CFD1FE-373D-40E7-8168-2B915FD9F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III. TO AUTHORIZE THE MESSAGE</a:t>
          </a:r>
        </a:p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OF GOD'S SERVANTS</a:t>
          </a:r>
          <a:endParaRPr lang="en-US" sz="20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III. TO AUTHORIZE THE MESSAGE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OF GOD'S SERVANTS</a:t>
          </a:r>
          <a:endParaRPr lang="en-US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ABBE6D18-9800-49D4-9ED6-C859E9CFAE47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14B106-947C-44D0-B202-4C9645637094}" type="pres">
      <dgm:prSet presAssocID="{8C022C41-32C1-4D46-B893-ACCB81F907FA}" presName="hierRoot1" presStyleCnt="0"/>
      <dgm:spPr/>
    </dgm:pt>
    <dgm:pt modelId="{2D1C19A1-9F89-4AD5-9AB2-597623CE0387}" type="pres">
      <dgm:prSet presAssocID="{8C022C41-32C1-4D46-B893-ACCB81F907FA}" presName="composite" presStyleCnt="0"/>
      <dgm:spPr/>
    </dgm:pt>
    <dgm:pt modelId="{E197B4B8-9CDC-406F-80A4-A0B8F80BD9BA}" type="pres">
      <dgm:prSet presAssocID="{8C022C41-32C1-4D46-B893-ACCB81F907FA}" presName="background" presStyleLbl="node0" presStyleIdx="0" presStyleCnt="1"/>
      <dgm:spPr/>
    </dgm:pt>
    <dgm:pt modelId="{81FBB623-EBEC-490C-BA7A-308E6E929FEA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49D3E49-32C9-4250-B7BE-7BA3A54D4EBD}" type="pres">
      <dgm:prSet presAssocID="{8C022C41-32C1-4D46-B893-ACCB81F907FA}" presName="hierChild2" presStyleCnt="0"/>
      <dgm:spPr/>
    </dgm:pt>
  </dgm:ptLst>
  <dgm:cxnLst>
    <dgm:cxn modelId="{DC870F48-128B-4B6E-8999-547172F1ED95}" type="presOf" srcId="{8C022C41-32C1-4D46-B893-ACCB81F907FA}" destId="{81FBB623-EBEC-490C-BA7A-308E6E929FEA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B6F2A4FE-2811-4E12-9B86-C03246793714}" type="presOf" srcId="{29A5383B-6C8E-4E1D-84AD-C2011AE48266}" destId="{ABBE6D18-9800-49D4-9ED6-C859E9CFAE47}" srcOrd="0" destOrd="0" presId="urn:microsoft.com/office/officeart/2005/8/layout/hierarchy1"/>
    <dgm:cxn modelId="{23FC1AA7-978B-450E-83BD-B57D9357C171}" type="presParOf" srcId="{ABBE6D18-9800-49D4-9ED6-C859E9CFAE47}" destId="{2214B106-947C-44D0-B202-4C9645637094}" srcOrd="0" destOrd="0" presId="urn:microsoft.com/office/officeart/2005/8/layout/hierarchy1"/>
    <dgm:cxn modelId="{F17F9684-C05E-42C0-A774-0DB2D39FC47B}" type="presParOf" srcId="{2214B106-947C-44D0-B202-4C9645637094}" destId="{2D1C19A1-9F89-4AD5-9AB2-597623CE0387}" srcOrd="0" destOrd="0" presId="urn:microsoft.com/office/officeart/2005/8/layout/hierarchy1"/>
    <dgm:cxn modelId="{5BBDD205-58A6-4A19-A634-386A5A879056}" type="presParOf" srcId="{2D1C19A1-9F89-4AD5-9AB2-597623CE0387}" destId="{E197B4B8-9CDC-406F-80A4-A0B8F80BD9BA}" srcOrd="0" destOrd="0" presId="urn:microsoft.com/office/officeart/2005/8/layout/hierarchy1"/>
    <dgm:cxn modelId="{6E216928-27E7-4909-AD30-19BFAE00EE4D}" type="presParOf" srcId="{2D1C19A1-9F89-4AD5-9AB2-597623CE0387}" destId="{81FBB623-EBEC-490C-BA7A-308E6E929FEA}" srcOrd="1" destOrd="0" presId="urn:microsoft.com/office/officeart/2005/8/layout/hierarchy1"/>
    <dgm:cxn modelId="{62594D93-68F2-4880-A038-EF3A428F59CC}" type="presParOf" srcId="{2214B106-947C-44D0-B202-4C9645637094}" destId="{649D3E49-32C9-4250-B7BE-7BA3A54D4E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IV. TO LEAD PEOPLE TO GOD</a:t>
          </a:r>
          <a:endParaRPr lang="en-US" sz="20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dirty="0"/>
            <a:t>IV. TO LEAD PEOPLE TO GOD</a:t>
          </a:r>
          <a:endParaRPr lang="en-US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D32D6151-326A-430B-A901-EE51F58300AE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7DFBA7-A358-46DF-850E-49085AF75F19}" type="pres">
      <dgm:prSet presAssocID="{8C022C41-32C1-4D46-B893-ACCB81F907FA}" presName="hierRoot1" presStyleCnt="0"/>
      <dgm:spPr/>
    </dgm:pt>
    <dgm:pt modelId="{EA0F8D6F-1914-406B-86F7-2B2A2B0D7C0C}" type="pres">
      <dgm:prSet presAssocID="{8C022C41-32C1-4D46-B893-ACCB81F907FA}" presName="composite" presStyleCnt="0"/>
      <dgm:spPr/>
    </dgm:pt>
    <dgm:pt modelId="{14A0F5BC-0B92-475E-B556-9B7E3E9FA46B}" type="pres">
      <dgm:prSet presAssocID="{8C022C41-32C1-4D46-B893-ACCB81F907FA}" presName="background" presStyleLbl="node0" presStyleIdx="0" presStyleCnt="1"/>
      <dgm:spPr/>
    </dgm:pt>
    <dgm:pt modelId="{D54918B4-6AFA-4B00-B54C-C8A57D67ED7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208D8639-5918-4E55-9A3A-67771D6F73F2}" type="pres">
      <dgm:prSet presAssocID="{8C022C41-32C1-4D46-B893-ACCB81F907FA}" presName="hierChild2" presStyleCnt="0"/>
      <dgm:spPr/>
    </dgm:pt>
  </dgm:ptLst>
  <dgm:cxnLst>
    <dgm:cxn modelId="{48B95108-48A7-4E39-90FC-AA45D4278F32}" type="presOf" srcId="{8C022C41-32C1-4D46-B893-ACCB81F907FA}" destId="{D54918B4-6AFA-4B00-B54C-C8A57D67ED78}" srcOrd="0" destOrd="0" presId="urn:microsoft.com/office/officeart/2005/8/layout/hierarchy1"/>
    <dgm:cxn modelId="{59416C8E-FC09-42DC-BF9A-75FB759B05E0}" type="presOf" srcId="{29A5383B-6C8E-4E1D-84AD-C2011AE48266}" destId="{D32D6151-326A-430B-A901-EE51F58300AE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46DBF677-1F00-40C2-A328-F6D77E148E0D}" type="presParOf" srcId="{D32D6151-326A-430B-A901-EE51F58300AE}" destId="{9C7DFBA7-A358-46DF-850E-49085AF75F19}" srcOrd="0" destOrd="0" presId="urn:microsoft.com/office/officeart/2005/8/layout/hierarchy1"/>
    <dgm:cxn modelId="{3E84EAD9-3601-411A-B65B-662151EE1C38}" type="presParOf" srcId="{9C7DFBA7-A358-46DF-850E-49085AF75F19}" destId="{EA0F8D6F-1914-406B-86F7-2B2A2B0D7C0C}" srcOrd="0" destOrd="0" presId="urn:microsoft.com/office/officeart/2005/8/layout/hierarchy1"/>
    <dgm:cxn modelId="{719B286C-7FB8-4A0C-815A-C88CEB063748}" type="presParOf" srcId="{EA0F8D6F-1914-406B-86F7-2B2A2B0D7C0C}" destId="{14A0F5BC-0B92-475E-B556-9B7E3E9FA46B}" srcOrd="0" destOrd="0" presId="urn:microsoft.com/office/officeart/2005/8/layout/hierarchy1"/>
    <dgm:cxn modelId="{4B7D4BD2-379D-426C-B8A5-A277FC02A78B}" type="presParOf" srcId="{EA0F8D6F-1914-406B-86F7-2B2A2B0D7C0C}" destId="{D54918B4-6AFA-4B00-B54C-C8A57D67ED78}" srcOrd="1" destOrd="0" presId="urn:microsoft.com/office/officeart/2005/8/layout/hierarchy1"/>
    <dgm:cxn modelId="{1323F0ED-36EA-4A14-B645-E38A8FBA4BDD}" type="presParOf" srcId="{9C7DFBA7-A358-46DF-850E-49085AF75F19}" destId="{208D8639-5918-4E55-9A3A-67771D6F73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I. TO DELIVER THE SICK AND DESTROY THE WORKS OF THE DEVIL IN THE HUMAN BODY</a:t>
          </a:r>
          <a:endParaRPr lang="en-US" sz="2000" kern="1200" dirty="0"/>
        </a:p>
      </dsp:txBody>
      <dsp:txXfrm>
        <a:off x="564491" y="621789"/>
        <a:ext cx="9485761" cy="26003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V. TO INSPIRE FAITH AND COURAGE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IN GOD'S PEOPLE</a:t>
          </a:r>
          <a:endParaRPr lang="en-US" sz="2000" kern="1200" dirty="0"/>
        </a:p>
      </dsp:txBody>
      <dsp:txXfrm>
        <a:off x="564491" y="621789"/>
        <a:ext cx="9485761" cy="26003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B4B8-9CDC-406F-80A4-A0B8F80BD9BA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BB623-EBEC-490C-BA7A-308E6E929FEA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chemeClr val="accent1">
                  <a:lumMod val="75000"/>
                </a:schemeClr>
              </a:solidFill>
            </a:rPr>
            <a:t>V. TO INSPIRE FAITH AND COURAGE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chemeClr val="accent1">
                  <a:lumMod val="75000"/>
                </a:schemeClr>
              </a:solidFill>
            </a:rPr>
            <a:t>IN GOD'S PEOPLE</a:t>
          </a:r>
          <a:endParaRPr lang="en-US" sz="3100" kern="1200" dirty="0"/>
        </a:p>
      </dsp:txBody>
      <dsp:txXfrm>
        <a:off x="463912" y="839781"/>
        <a:ext cx="3443512" cy="2138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B4B8-9CDC-406F-80A4-A0B8F80BD9BA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BB623-EBEC-490C-BA7A-308E6E929FEA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I. TO DELIVER THE SICK AND DESTROY THE WORKS OF THE DEVIL IN THE HUMAN BODY</a:t>
          </a:r>
          <a:endParaRPr lang="en-US" sz="2800" kern="1200"/>
        </a:p>
      </dsp:txBody>
      <dsp:txXfrm>
        <a:off x="463912" y="839781"/>
        <a:ext cx="3443512" cy="2138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II. TO ESTABLISH THE CLAIMS OF JESUS</a:t>
          </a:r>
          <a:endParaRPr lang="en-US" sz="2000" kern="1200" dirty="0"/>
        </a:p>
      </dsp:txBody>
      <dsp:txXfrm>
        <a:off x="564491" y="621789"/>
        <a:ext cx="9485761" cy="2600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/>
            <a:t>II. TO ESTABLISH THE CLAIMS OF JESUS</a:t>
          </a:r>
          <a:endParaRPr lang="en-US" sz="3500" kern="1200"/>
        </a:p>
      </dsp:txBody>
      <dsp:txXfrm>
        <a:off x="463912" y="839781"/>
        <a:ext cx="3443512" cy="21380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D1C21-E397-46B9-A913-2D4A29531E95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9EEC66-23CD-4EC0-9B99-FD8A24A763F6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/>
            <a:t>II. TO ESTABLISH THE CLAIMS OF JESUS</a:t>
          </a:r>
          <a:endParaRPr lang="en-US" sz="3500" kern="1200"/>
        </a:p>
      </dsp:txBody>
      <dsp:txXfrm>
        <a:off x="463912" y="839781"/>
        <a:ext cx="3443512" cy="21380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III. TO AUTHORIZE THE MESSAGE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OF GOD'S SERVANTS</a:t>
          </a:r>
          <a:endParaRPr lang="en-US" sz="2000" kern="1200" dirty="0"/>
        </a:p>
      </dsp:txBody>
      <dsp:txXfrm>
        <a:off x="564491" y="621789"/>
        <a:ext cx="9485761" cy="26003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B4B8-9CDC-406F-80A4-A0B8F80BD9BA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BB623-EBEC-490C-BA7A-308E6E929FEA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accent1">
                  <a:lumMod val="75000"/>
                </a:schemeClr>
              </a:solidFill>
            </a:rPr>
            <a:t>III. TO AUTHORIZE THE MESSAGE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accent1">
                  <a:lumMod val="75000"/>
                </a:schemeClr>
              </a:solidFill>
            </a:rPr>
            <a:t>OF GOD'S SERVANTS</a:t>
          </a:r>
          <a:endParaRPr lang="en-US" sz="3000" kern="1200" dirty="0"/>
        </a:p>
      </dsp:txBody>
      <dsp:txXfrm>
        <a:off x="463912" y="839781"/>
        <a:ext cx="3443512" cy="21380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IV. TO LEAD PEOPLE TO GOD</a:t>
          </a:r>
          <a:endParaRPr lang="en-US" sz="2000" kern="1200" dirty="0"/>
        </a:p>
      </dsp:txBody>
      <dsp:txXfrm>
        <a:off x="564491" y="621789"/>
        <a:ext cx="9485761" cy="26003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0F5BC-0B92-475E-B556-9B7E3E9FA46B}">
      <dsp:nvSpPr>
        <dsp:cNvPr id="0" name=""/>
        <dsp:cNvSpPr/>
      </dsp:nvSpPr>
      <dsp:spPr>
        <a:xfrm>
          <a:off x="0" y="395738"/>
          <a:ext cx="3576548" cy="227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4918B4-6AFA-4B00-B54C-C8A57D67ED78}">
      <dsp:nvSpPr>
        <dsp:cNvPr id="0" name=""/>
        <dsp:cNvSpPr/>
      </dsp:nvSpPr>
      <dsp:spPr>
        <a:xfrm>
          <a:off x="397394" y="773263"/>
          <a:ext cx="3576548" cy="2271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/>
            <a:t>IV. TO LEAD PEOPLE TO GOD</a:t>
          </a:r>
          <a:endParaRPr lang="en-US" sz="4500" kern="1200" dirty="0"/>
        </a:p>
      </dsp:txBody>
      <dsp:txXfrm>
        <a:off x="463912" y="839781"/>
        <a:ext cx="3443512" cy="2138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7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80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0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791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8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67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8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1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2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7" y="2348580"/>
            <a:ext cx="7608542" cy="2421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THE GIFTS OF THE HOLY SPIRIT</a:t>
            </a:r>
            <a:br>
              <a:rPr lang="en-US" sz="6000" b="1" dirty="0"/>
            </a:br>
            <a:r>
              <a:rPr lang="en-US" sz="6000" b="1" dirty="0"/>
              <a:t>PART IV</a:t>
            </a:r>
            <a:br>
              <a:rPr lang="en-US" sz="6000" b="1" dirty="0"/>
            </a:br>
            <a:r>
              <a:rPr lang="en-CA" sz="6000" b="1" dirty="0"/>
              <a:t>THE GIFTS OF HEALINGS – Part 1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497" y="5141106"/>
            <a:ext cx="7197726" cy="1405467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chemeClr val="accent1">
                    <a:lumMod val="75000"/>
                  </a:schemeClr>
                </a:solidFill>
              </a:rPr>
              <a:t>Text: I Corinthians 12:9B</a:t>
            </a:r>
            <a:endParaRPr lang="en-C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bg1"/>
                </a:solidFill>
              </a:rPr>
              <a:t>What Is the Purpose of These Gifts of Healings?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288028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275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bg1"/>
                </a:solidFill>
              </a:rPr>
              <a:t>What Is the Purpose of These Gifts of Healings?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013418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CB6F989-CFDB-49B2-9DE3-34DA4A98A21B}"/>
              </a:ext>
            </a:extLst>
          </p:cNvPr>
          <p:cNvSpPr/>
          <p:nvPr/>
        </p:nvSpPr>
        <p:spPr>
          <a:xfrm>
            <a:off x="5752447" y="0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i="1" dirty="0">
                <a:latin typeface="Trebuchet MS" panose="020B0603020202020204" pitchFamily="34" charset="0"/>
              </a:rPr>
              <a:t>"As Peter travelled about the country, he went to visit the saints at Lydda.</a:t>
            </a:r>
          </a:p>
          <a:p>
            <a:pPr marR="21600"/>
            <a:r>
              <a:rPr lang="en-US" sz="3000" i="1" dirty="0">
                <a:latin typeface="Trebuchet MS" panose="020B0603020202020204" pitchFamily="34" charset="0"/>
              </a:rPr>
              <a:t>33. There he found a man named Aeneas, a paralytic who had been bedridden for eight years.</a:t>
            </a:r>
          </a:p>
          <a:p>
            <a:pPr marR="21600"/>
            <a:r>
              <a:rPr lang="en-US" sz="3000" i="1" dirty="0">
                <a:latin typeface="Trebuchet MS" panose="020B0603020202020204" pitchFamily="34" charset="0"/>
              </a:rPr>
              <a:t>34. 'Aeneas,' Peter said to him, 'Jesus Christ heals you. Get up and take care of your mat.' Immediately Aeneas got up.</a:t>
            </a:r>
          </a:p>
          <a:p>
            <a:pPr marR="21600"/>
            <a:r>
              <a:rPr lang="en-US" sz="3000" i="1" dirty="0">
                <a:latin typeface="Trebuchet MS" panose="020B0603020202020204" pitchFamily="34" charset="0"/>
              </a:rPr>
              <a:t>35. </a:t>
            </a:r>
            <a:r>
              <a:rPr lang="en-US" sz="3000" i="1" u="sng" dirty="0">
                <a:latin typeface="Trebuchet MS" panose="020B0603020202020204" pitchFamily="34" charset="0"/>
              </a:rPr>
              <a:t>All those who lived in Lydda and Sharon saw him and turned to the Lord</a:t>
            </a:r>
            <a:r>
              <a:rPr lang="en-US" sz="3000" i="1" dirty="0">
                <a:latin typeface="Trebuchet MS" panose="020B0603020202020204" pitchFamily="34" charset="0"/>
              </a:rPr>
              <a:t>."</a:t>
            </a:r>
          </a:p>
          <a:p>
            <a:r>
              <a:rPr lang="en-CA" sz="3000" i="1" dirty="0">
                <a:latin typeface="Trebuchet MS" panose="020B0603020202020204" pitchFamily="34" charset="0"/>
              </a:rPr>
              <a:t>							Acts 9:32-35</a:t>
            </a:r>
            <a:endParaRPr lang="en-CA" sz="3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2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bg1"/>
                </a:solidFill>
              </a:rPr>
              <a:t>What Is the Purpose of These Gifts of Healings?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115265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403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bg1"/>
                </a:solidFill>
              </a:rPr>
              <a:t>What Is the Purpose of These Gifts of Healings?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181369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FC055C-8E58-48F1-8C51-FB41C99CB3F1}"/>
              </a:ext>
            </a:extLst>
          </p:cNvPr>
          <p:cNvSpPr/>
          <p:nvPr/>
        </p:nvSpPr>
        <p:spPr>
          <a:xfrm>
            <a:off x="5906436" y="39132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i="1" dirty="0"/>
              <a:t>"Now, Lord, consider their threats and enable your servants to speak your word with great boldness.</a:t>
            </a:r>
          </a:p>
          <a:p>
            <a:r>
              <a:rPr lang="en-US" sz="2800" i="1" dirty="0"/>
              <a:t>30. Stretch out your hand to heal and perform miraculous sings and wonders through the name of your holy servant Jesus."</a:t>
            </a:r>
          </a:p>
          <a:p>
            <a:r>
              <a:rPr lang="en-US" sz="2800" i="1" dirty="0"/>
              <a:t>31. After they prayed, the place where they were meeting was shaken. </a:t>
            </a:r>
            <a:r>
              <a:rPr lang="en-US" sz="2800" i="1" u="sng" dirty="0"/>
              <a:t>And they were all filled with the Holy Spirit and spoke the word of God boldly</a:t>
            </a:r>
            <a:r>
              <a:rPr lang="en-US" sz="2800" i="1" dirty="0"/>
              <a:t>."</a:t>
            </a:r>
          </a:p>
          <a:p>
            <a:endParaRPr lang="en-CA" sz="2800" i="1" dirty="0"/>
          </a:p>
          <a:p>
            <a:r>
              <a:rPr lang="en-CA" sz="2800" i="1" dirty="0"/>
              <a:t>							Acts 4:29-31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1995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93" y="1150076"/>
            <a:ext cx="4897390" cy="4557849"/>
          </a:xfrm>
        </p:spPr>
        <p:txBody>
          <a:bodyPr>
            <a:normAutofit/>
          </a:bodyPr>
          <a:lstStyle/>
          <a:p>
            <a:pPr algn="ctr"/>
            <a:r>
              <a:rPr lang="en-CA" sz="5400" b="1" dirty="0">
                <a:solidFill>
                  <a:schemeClr val="bg1"/>
                </a:solidFill>
              </a:rPr>
              <a:t>THE GIFTS OF HEALINGS</a:t>
            </a:r>
            <a:endParaRPr lang="en-CA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3641"/>
            <a:ext cx="7010400" cy="4557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These gifts ... are the miraculous manifestation of the Spirit for the </a:t>
            </a:r>
            <a:r>
              <a:rPr lang="en-US" sz="3600" b="1" dirty="0">
                <a:solidFill>
                  <a:schemeClr val="bg1"/>
                </a:solidFill>
              </a:rPr>
              <a:t>banishment</a:t>
            </a:r>
            <a:r>
              <a:rPr lang="en-US" sz="3600" dirty="0">
                <a:solidFill>
                  <a:schemeClr val="bg1"/>
                </a:solidFill>
              </a:rPr>
              <a:t> of all human ills whether organic, functional or nervous; acute or chronic."</a:t>
            </a:r>
          </a:p>
          <a:p>
            <a:endParaRPr lang="en-CA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600" dirty="0">
                <a:solidFill>
                  <a:schemeClr val="bg1"/>
                </a:solidFill>
              </a:rPr>
              <a:t>							Harold Horton</a:t>
            </a:r>
          </a:p>
          <a:p>
            <a:pPr marL="0" indent="0">
              <a:buNone/>
            </a:pPr>
            <a:r>
              <a:rPr lang="en-US" sz="3600" i="1" dirty="0">
                <a:solidFill>
                  <a:schemeClr val="bg1"/>
                </a:solidFill>
              </a:rPr>
              <a:t>			"The Gifts of the Spirit"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600" dirty="0">
                <a:solidFill>
                  <a:schemeClr val="bg1"/>
                </a:solidFill>
              </a:rPr>
              <a:t>											p. 106</a:t>
            </a:r>
            <a:endParaRPr lang="en-US" sz="36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bg1"/>
                </a:solidFill>
              </a:rPr>
              <a:t>What Is the Purpose of These Gifts of Healings?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338929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36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bg1"/>
                </a:solidFill>
              </a:rPr>
              <a:t>What Is the Purpose of These Gifts of Healings?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528395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FC055C-8E58-48F1-8C51-FB41C99CB3F1}"/>
              </a:ext>
            </a:extLst>
          </p:cNvPr>
          <p:cNvSpPr/>
          <p:nvPr/>
        </p:nvSpPr>
        <p:spPr>
          <a:xfrm>
            <a:off x="5906436" y="39132"/>
            <a:ext cx="6096000" cy="68634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anose="02020603050405020304" pitchFamily="18" charset="0"/>
              </a:rPr>
              <a:t>"A man with leprosy came and knelt before him and said, "Lord, if you are willing, you can make me clean.</a:t>
            </a:r>
          </a:p>
          <a:p>
            <a:pPr marR="21600"/>
            <a:r>
              <a:rPr lang="en-US" sz="4000" i="1" dirty="0">
                <a:latin typeface="Times New Roman" panose="02020603050405020304" pitchFamily="18" charset="0"/>
              </a:rPr>
              <a:t>3. Jesus reached out his hand and touched the man. 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'I am willing,' he said, 'Be clean!' Immediately he was cured of his leprosy."</a:t>
            </a:r>
          </a:p>
          <a:p>
            <a:r>
              <a:rPr lang="en-CA" sz="4000" i="1" dirty="0">
                <a:latin typeface="Times New Roman" panose="02020603050405020304" pitchFamily="18" charset="0"/>
              </a:rPr>
              <a:t>					Matthew 8:2,3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7901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bg1"/>
                </a:solidFill>
              </a:rPr>
              <a:t>What Is the Purpose of These Gifts of Healings?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517125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682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bg1"/>
                </a:solidFill>
              </a:rPr>
              <a:t>What Is the Purpose of These Gifts of Healings?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501541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7130D41-0440-4D71-89D6-12F2FF4E0DB9}"/>
              </a:ext>
            </a:extLst>
          </p:cNvPr>
          <p:cNvSpPr/>
          <p:nvPr/>
        </p:nvSpPr>
        <p:spPr>
          <a:xfrm>
            <a:off x="5906436" y="35509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"Do not believe me unless I do what my Father does.</a:t>
            </a:r>
          </a:p>
          <a:p>
            <a:pPr marR="21600"/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38. </a:t>
            </a:r>
            <a:r>
              <a:rPr lang="en-US" sz="4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But if I do it, even though you do not believe me, believe the miracles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that you may understand that the Father is in me, and I in the Father."</a:t>
            </a:r>
          </a:p>
          <a:p>
            <a:r>
              <a:rPr lang="en-CA" sz="4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					John 10:37,38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13421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bg1"/>
                </a:solidFill>
              </a:rPr>
              <a:t>What Is the Purpose of These Gifts of Healings?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7130D41-0440-4D71-89D6-12F2FF4E0DB9}"/>
              </a:ext>
            </a:extLst>
          </p:cNvPr>
          <p:cNvSpPr/>
          <p:nvPr/>
        </p:nvSpPr>
        <p:spPr>
          <a:xfrm>
            <a:off x="5906436" y="355096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i="1" dirty="0"/>
              <a:t>"When Jesus saw their faith, he said to the paralytic, 'Take heart, son; your sins are forgiven.'. </a:t>
            </a:r>
          </a:p>
          <a:p>
            <a:r>
              <a:rPr lang="en-US" sz="2800" i="1" dirty="0"/>
              <a:t>5. Which is easier: to say, 'Your sins are forgiven,' or to say, 'Get up and walk?'</a:t>
            </a:r>
          </a:p>
          <a:p>
            <a:r>
              <a:rPr lang="en-US" sz="2800" i="1" dirty="0"/>
              <a:t>6. </a:t>
            </a:r>
            <a:r>
              <a:rPr lang="en-US" sz="2800" i="1" u="sng" dirty="0"/>
              <a:t>But so that you may know that the Son of Man has authority on earth to forgive sins</a:t>
            </a:r>
            <a:r>
              <a:rPr lang="en-US" sz="2800" i="1" dirty="0"/>
              <a:t>. . . Then he said to the paralytic, 'Get up, take your mat and go home.'</a:t>
            </a:r>
          </a:p>
          <a:p>
            <a:r>
              <a:rPr lang="en-US" sz="2800" i="1" dirty="0"/>
              <a:t>7. And the man got up and went home.”</a:t>
            </a:r>
          </a:p>
          <a:p>
            <a:r>
              <a:rPr lang="en-CA" sz="2800" i="1" dirty="0"/>
              <a:t>	Matthew 9:2,5-7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740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bg1"/>
                </a:solidFill>
              </a:rPr>
              <a:t>What Is the Purpose of These Gifts of Healings?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757156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44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chemeClr val="bg1"/>
                </a:solidFill>
              </a:rPr>
              <a:t>What Is the Purpose of These Gifts of Healings?</a:t>
            </a:r>
            <a:endParaRPr lang="en-US" sz="3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898878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EFC055C-8E58-48F1-8C51-FB41C99CB3F1}"/>
              </a:ext>
            </a:extLst>
          </p:cNvPr>
          <p:cNvSpPr/>
          <p:nvPr/>
        </p:nvSpPr>
        <p:spPr>
          <a:xfrm>
            <a:off x="5906436" y="39132"/>
            <a:ext cx="6096000" cy="69865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i="1" dirty="0"/>
              <a:t>"Philip went down to a city in Samaria and proclaimed the Christ there.</a:t>
            </a:r>
          </a:p>
          <a:p>
            <a:r>
              <a:rPr lang="en-US" sz="3200" i="1" dirty="0"/>
              <a:t>6. </a:t>
            </a:r>
            <a:r>
              <a:rPr lang="en-US" sz="3200" i="1" u="sng" dirty="0"/>
              <a:t>When the crowds heard Philip and saw the miraculous signs he did, they all paid close attention to what he said</a:t>
            </a:r>
            <a:r>
              <a:rPr lang="en-US" sz="3200" i="1" dirty="0"/>
              <a:t>.</a:t>
            </a:r>
          </a:p>
          <a:p>
            <a:r>
              <a:rPr lang="en-US" sz="3200" i="1" dirty="0"/>
              <a:t>7. With shrieks, evil spirits came out of many, and many paralytics and cripples were healed.</a:t>
            </a:r>
          </a:p>
          <a:p>
            <a:r>
              <a:rPr lang="en-US" sz="3200" i="1" dirty="0"/>
              <a:t>8. So there was great joy in that city."</a:t>
            </a:r>
          </a:p>
          <a:p>
            <a:r>
              <a:rPr lang="en-CA" sz="3200" i="1" dirty="0"/>
              <a:t>							Acts 8:5-8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74539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784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Facet</vt:lpstr>
      <vt:lpstr>THE GIFTS OF THE HOLY SPIRIT PART IV THE GIFTS OF HEALINGS – Part 1</vt:lpstr>
      <vt:lpstr>THE GIFTS OF HEALINGS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  <vt:lpstr>What Is the Purpose of These Gifts of Healings?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PART IV THE GIFTS OF HEALINGS – Part 1</dc:title>
  <dc:creator>Brad Montsion</dc:creator>
  <cp:lastModifiedBy>Brad Montsion</cp:lastModifiedBy>
  <cp:revision>4</cp:revision>
  <dcterms:created xsi:type="dcterms:W3CDTF">2020-03-21T18:55:03Z</dcterms:created>
  <dcterms:modified xsi:type="dcterms:W3CDTF">2020-03-21T20:19:26Z</dcterms:modified>
</cp:coreProperties>
</file>