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3" r:id="rId1"/>
  </p:sldMasterIdLst>
  <p:sldIdLst>
    <p:sldId id="256" r:id="rId2"/>
    <p:sldId id="301" r:id="rId3"/>
    <p:sldId id="347" r:id="rId4"/>
    <p:sldId id="348" r:id="rId5"/>
    <p:sldId id="349" r:id="rId6"/>
    <p:sldId id="350" r:id="rId7"/>
    <p:sldId id="302" r:id="rId8"/>
    <p:sldId id="351" r:id="rId9"/>
    <p:sldId id="352" r:id="rId10"/>
    <p:sldId id="353" r:id="rId11"/>
    <p:sldId id="354" r:id="rId12"/>
    <p:sldId id="35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14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CA" sz="4400" b="1" dirty="0">
              <a:solidFill>
                <a:schemeClr val="tx1"/>
              </a:solidFill>
            </a:rPr>
            <a:t>III. MIRACLES OF JUDGMENT </a:t>
          </a:r>
          <a:endParaRPr lang="en-US" sz="4400" dirty="0">
            <a:solidFill>
              <a:schemeClr val="tx1"/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 custScaleX="110412" custScaleY="140464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IV. MIRACLES OF OVERRULING NATURE</a:t>
          </a:r>
          <a:endParaRPr lang="en-US" dirty="0">
            <a:solidFill>
              <a:schemeClr val="accent2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IV. MIRACLES OF OVERRULING NATURE</a:t>
          </a:r>
          <a:endParaRPr lang="en-US" dirty="0">
            <a:solidFill>
              <a:schemeClr val="accent2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CA" sz="4400" b="1" dirty="0">
              <a:solidFill>
                <a:schemeClr val="tx1"/>
              </a:solidFill>
            </a:rPr>
            <a:t>III. MIRACLES OF JUDGMENT </a:t>
          </a:r>
          <a:endParaRPr lang="en-US" sz="4400" dirty="0">
            <a:solidFill>
              <a:schemeClr val="tx1"/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 custScaleX="110412" custScaleY="140464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CA" sz="4400" b="1" dirty="0">
              <a:solidFill>
                <a:schemeClr val="tx1"/>
              </a:solidFill>
            </a:rPr>
            <a:t>III. MIRACLES OF JUDGMENT </a:t>
          </a:r>
          <a:endParaRPr lang="en-US" sz="4400" dirty="0">
            <a:solidFill>
              <a:schemeClr val="tx1"/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 custScaleX="110412" custScaleY="140464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CA" sz="4400" b="1" dirty="0">
              <a:solidFill>
                <a:schemeClr val="tx1"/>
              </a:solidFill>
            </a:rPr>
            <a:t>III. MIRACLES OF JUDGMENT </a:t>
          </a:r>
          <a:endParaRPr lang="en-US" sz="4400" dirty="0">
            <a:solidFill>
              <a:schemeClr val="tx1"/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 custScaleX="110412" custScaleY="140464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CA" sz="4400" b="1" dirty="0">
              <a:solidFill>
                <a:schemeClr val="tx1"/>
              </a:solidFill>
            </a:rPr>
            <a:t>III. MIRACLES OF JUDGMENT </a:t>
          </a:r>
          <a:endParaRPr lang="en-US" sz="4400" dirty="0">
            <a:solidFill>
              <a:schemeClr val="tx1"/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 custScaleX="110412" custScaleY="140464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IV. MIRACLES OF OVERRULING NATURE</a:t>
          </a:r>
          <a:endParaRPr lang="en-US" dirty="0">
            <a:solidFill>
              <a:schemeClr val="accent2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IV. MIRACLES OF OVERRULING NATURE</a:t>
          </a:r>
          <a:endParaRPr lang="en-US" dirty="0">
            <a:solidFill>
              <a:schemeClr val="accent2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IV. MIRACLES OF OVERRULING NATURE</a:t>
          </a:r>
          <a:endParaRPr lang="en-US" dirty="0">
            <a:solidFill>
              <a:schemeClr val="accent2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IV. MIRACLES OF OVERRULING NATURE</a:t>
          </a:r>
          <a:endParaRPr lang="en-US" dirty="0">
            <a:solidFill>
              <a:schemeClr val="accent2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585" y="240834"/>
          <a:ext cx="3763153" cy="30400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379283" y="600597"/>
          <a:ext cx="3763153" cy="3040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400" b="1" kern="1200" dirty="0">
              <a:solidFill>
                <a:schemeClr val="tx1"/>
              </a:solidFill>
            </a:rPr>
            <a:t>III. MIRACLES OF JUDGMENT </a:t>
          </a:r>
          <a:endParaRPr lang="en-US" sz="4400" kern="1200" dirty="0">
            <a:solidFill>
              <a:schemeClr val="tx1"/>
            </a:solidFill>
          </a:endParaRPr>
        </a:p>
      </dsp:txBody>
      <dsp:txXfrm>
        <a:off x="468322" y="689636"/>
        <a:ext cx="3585075" cy="286192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0" y="546713"/>
          <a:ext cx="3764755" cy="23906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418306" y="944103"/>
          <a:ext cx="3764755" cy="2390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IV. MIRACLES OF OVERRULING NATURE</a:t>
          </a:r>
          <a:endParaRPr lang="en-US" sz="37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88325" y="1014122"/>
        <a:ext cx="3624717" cy="225058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0" y="546713"/>
          <a:ext cx="3764755" cy="23906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418306" y="944103"/>
          <a:ext cx="3764755" cy="2390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IV. MIRACLES OF OVERRULING NATURE</a:t>
          </a:r>
          <a:endParaRPr lang="en-US" sz="37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88325" y="1014122"/>
        <a:ext cx="3624717" cy="22505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585" y="240834"/>
          <a:ext cx="3763153" cy="30400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379283" y="600597"/>
          <a:ext cx="3763153" cy="3040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400" b="1" kern="1200" dirty="0">
              <a:solidFill>
                <a:schemeClr val="tx1"/>
              </a:solidFill>
            </a:rPr>
            <a:t>III. MIRACLES OF JUDGMENT </a:t>
          </a:r>
          <a:endParaRPr lang="en-US" sz="4400" kern="1200" dirty="0">
            <a:solidFill>
              <a:schemeClr val="tx1"/>
            </a:solidFill>
          </a:endParaRPr>
        </a:p>
      </dsp:txBody>
      <dsp:txXfrm>
        <a:off x="468322" y="689636"/>
        <a:ext cx="3585075" cy="28619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585" y="240834"/>
          <a:ext cx="3763153" cy="30400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379283" y="600597"/>
          <a:ext cx="3763153" cy="3040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400" b="1" kern="1200" dirty="0">
              <a:solidFill>
                <a:schemeClr val="tx1"/>
              </a:solidFill>
            </a:rPr>
            <a:t>III. MIRACLES OF JUDGMENT </a:t>
          </a:r>
          <a:endParaRPr lang="en-US" sz="4400" kern="1200" dirty="0">
            <a:solidFill>
              <a:schemeClr val="tx1"/>
            </a:solidFill>
          </a:endParaRPr>
        </a:p>
      </dsp:txBody>
      <dsp:txXfrm>
        <a:off x="468322" y="689636"/>
        <a:ext cx="3585075" cy="28619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585" y="240834"/>
          <a:ext cx="3763153" cy="30400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379283" y="600597"/>
          <a:ext cx="3763153" cy="3040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400" b="1" kern="1200" dirty="0">
              <a:solidFill>
                <a:schemeClr val="tx1"/>
              </a:solidFill>
            </a:rPr>
            <a:t>III. MIRACLES OF JUDGMENT </a:t>
          </a:r>
          <a:endParaRPr lang="en-US" sz="4400" kern="1200" dirty="0">
            <a:solidFill>
              <a:schemeClr val="tx1"/>
            </a:solidFill>
          </a:endParaRPr>
        </a:p>
      </dsp:txBody>
      <dsp:txXfrm>
        <a:off x="468322" y="689636"/>
        <a:ext cx="3585075" cy="28619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585" y="240834"/>
          <a:ext cx="3763153" cy="30400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379283" y="600597"/>
          <a:ext cx="3763153" cy="3040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400" b="1" kern="1200" dirty="0">
              <a:solidFill>
                <a:schemeClr val="tx1"/>
              </a:solidFill>
            </a:rPr>
            <a:t>III. MIRACLES OF JUDGMENT </a:t>
          </a:r>
          <a:endParaRPr lang="en-US" sz="4400" kern="1200" dirty="0">
            <a:solidFill>
              <a:schemeClr val="tx1"/>
            </a:solidFill>
          </a:endParaRPr>
        </a:p>
      </dsp:txBody>
      <dsp:txXfrm>
        <a:off x="468322" y="689636"/>
        <a:ext cx="3585075" cy="28619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0" y="546713"/>
          <a:ext cx="3764755" cy="23906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418306" y="944103"/>
          <a:ext cx="3764755" cy="2390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IV. MIRACLES OF OVERRULING NATURE</a:t>
          </a:r>
          <a:endParaRPr lang="en-US" sz="37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88325" y="1014122"/>
        <a:ext cx="3624717" cy="22505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0" y="546713"/>
          <a:ext cx="3764755" cy="23906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418306" y="944103"/>
          <a:ext cx="3764755" cy="2390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IV. MIRACLES OF OVERRULING NATURE</a:t>
          </a:r>
          <a:endParaRPr lang="en-US" sz="37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88325" y="1014122"/>
        <a:ext cx="3624717" cy="22505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0" y="546713"/>
          <a:ext cx="3764755" cy="23906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418306" y="944103"/>
          <a:ext cx="3764755" cy="2390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IV. MIRACLES OF OVERRULING NATURE</a:t>
          </a:r>
          <a:endParaRPr lang="en-US" sz="37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88325" y="1014122"/>
        <a:ext cx="3624717" cy="22505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0" y="546713"/>
          <a:ext cx="3764755" cy="23906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418306" y="944103"/>
          <a:ext cx="3764755" cy="2390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IV. MIRACLES OF OVERRULING NATURE</a:t>
          </a:r>
          <a:endParaRPr lang="en-US" sz="37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88325" y="1014122"/>
        <a:ext cx="3624717" cy="2250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71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5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3168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165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4248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464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68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69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09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61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90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3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27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99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11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70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  <p:sldLayoutId id="2147483836" r:id="rId13"/>
    <p:sldLayoutId id="2147483837" r:id="rId14"/>
    <p:sldLayoutId id="2147483838" r:id="rId15"/>
    <p:sldLayoutId id="21474838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0801" y="836343"/>
            <a:ext cx="7519096" cy="284967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000" b="1" dirty="0">
                <a:solidFill>
                  <a:srgbClr val="FFFFFF"/>
                </a:solidFill>
              </a:rPr>
              <a:t>THE GIFTS OF THE HOLY SPIRIT - PART IX</a:t>
            </a:r>
            <a:br>
              <a:rPr lang="en-US" sz="4000" b="1" dirty="0">
                <a:solidFill>
                  <a:srgbClr val="FFFFFF"/>
                </a:solidFill>
              </a:rPr>
            </a:br>
            <a:r>
              <a:rPr lang="en-CA" sz="4000" b="1" dirty="0">
                <a:solidFill>
                  <a:srgbClr val="FFFFFF"/>
                </a:solidFill>
              </a:rPr>
              <a:t>THE WORKING OF MIRACLES -2</a:t>
            </a:r>
            <a:endParaRPr lang="en-CA" sz="40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6386" y="3962088"/>
            <a:ext cx="6203795" cy="1186108"/>
          </a:xfrm>
        </p:spPr>
        <p:txBody>
          <a:bodyPr>
            <a:normAutofit fontScale="92500"/>
          </a:bodyPr>
          <a:lstStyle/>
          <a:p>
            <a:pPr algn="l"/>
            <a:r>
              <a:rPr lang="en-CA" sz="4000" b="1" dirty="0">
                <a:solidFill>
                  <a:schemeClr val="tx1">
                    <a:alpha val="70000"/>
                  </a:schemeClr>
                </a:solidFill>
              </a:rPr>
              <a:t>Text: I Corinthians 12:10a</a:t>
            </a:r>
            <a:endParaRPr lang="en-CA" sz="4000" dirty="0">
              <a:solidFill>
                <a:schemeClr val="tx1">
                  <a:alpha val="70000"/>
                </a:schemeClr>
              </a:solidFill>
            </a:endParaRP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06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How Does God Heal?</a:t>
            </a: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096000" y="2736321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96D43B0-E17C-486D-A081-E900CDD8EDA0}"/>
              </a:ext>
            </a:extLst>
          </p:cNvPr>
          <p:cNvSpPr/>
          <p:nvPr/>
        </p:nvSpPr>
        <p:spPr>
          <a:xfrm>
            <a:off x="194480" y="0"/>
            <a:ext cx="50874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eriod"/>
            </a:pPr>
            <a:r>
              <a:rPr lang="en-CA" sz="3200" b="1" dirty="0">
                <a:latin typeface="Arial" panose="020B0604020202020204" pitchFamily="34" charset="0"/>
                <a:cs typeface="Arial" panose="020B0604020202020204" pitchFamily="34" charset="0"/>
              </a:rPr>
              <a:t>Elijah's Drought</a:t>
            </a:r>
          </a:p>
          <a:p>
            <a:endParaRPr lang="en-US" sz="3200" b="0" i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"Elijah was a man just like us. He prayed earnestly that it would not rain, and it did not rain on the land for three and a half years.</a:t>
            </a:r>
          </a:p>
          <a:p>
            <a:pPr marR="21600"/>
            <a:r>
              <a:rPr lang="en-US" sz="32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18. Again he prayed, and the earth produced its crops."</a:t>
            </a:r>
          </a:p>
          <a:p>
            <a:endParaRPr lang="en-CA" sz="32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32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		James 5:17,18</a:t>
            </a:r>
            <a:endParaRPr lang="en-CA" sz="32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3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26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How Does God Heal?</a:t>
            </a: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096000" y="2736321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96D43B0-E17C-486D-A081-E900CDD8EDA0}"/>
              </a:ext>
            </a:extLst>
          </p:cNvPr>
          <p:cNvSpPr/>
          <p:nvPr/>
        </p:nvSpPr>
        <p:spPr>
          <a:xfrm>
            <a:off x="194480" y="0"/>
            <a:ext cx="50874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eriod"/>
            </a:pPr>
            <a:r>
              <a:rPr lang="en-CA" sz="3200" b="1" dirty="0">
                <a:latin typeface="Arial" panose="020B0604020202020204" pitchFamily="34" charset="0"/>
                <a:cs typeface="Arial" panose="020B0604020202020204" pitchFamily="34" charset="0"/>
              </a:rPr>
              <a:t>Elijah's Drought</a:t>
            </a:r>
          </a:p>
          <a:p>
            <a:endParaRPr lang="en-US" sz="3200" b="0" i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"Elijah was a man just like us. He prayed earnestly that it would not rain, and it did not rain on the land for three and a half years.</a:t>
            </a:r>
          </a:p>
          <a:p>
            <a:pPr marR="21600"/>
            <a:r>
              <a:rPr lang="en-US" sz="32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18. Again he prayed, and the earth produced its crops."</a:t>
            </a:r>
          </a:p>
          <a:p>
            <a:endParaRPr lang="en-CA" sz="32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32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		James 5:17,18</a:t>
            </a:r>
            <a:endParaRPr lang="en-CA" sz="32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3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62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How Does God Heal?</a:t>
            </a: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096000" y="2736321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96D43B0-E17C-486D-A081-E900CDD8EDA0}"/>
              </a:ext>
            </a:extLst>
          </p:cNvPr>
          <p:cNvSpPr/>
          <p:nvPr/>
        </p:nvSpPr>
        <p:spPr>
          <a:xfrm>
            <a:off x="194480" y="0"/>
            <a:ext cx="50874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B. Falling of the Walls of Jericho</a:t>
            </a:r>
          </a:p>
          <a:p>
            <a:endParaRPr lang="en-US" sz="3200" b="0" i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“Cursed before the LORD is the man who undertakes to rebuild this city, Jericho: ‘At the cost of his firstborn son will he lay the foundations; at the cost of his youngest will he set up its gates."</a:t>
            </a:r>
          </a:p>
          <a:p>
            <a:endParaRPr lang="en-CA" sz="32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32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			Joshua 6:26</a:t>
            </a:r>
            <a:r>
              <a:rPr lang="en-CA" sz="3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92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How Does God Heal?</a:t>
            </a: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06528083"/>
              </p:ext>
            </p:extLst>
          </p:nvPr>
        </p:nvGraphicFramePr>
        <p:xfrm>
          <a:off x="677334" y="-10319"/>
          <a:ext cx="414302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11ACF-C31B-470A-8C60-46FE001CF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73511" y="1697103"/>
            <a:ext cx="4381408" cy="43480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A. Judgment of Pharaoh/Egyptians (Exodus 14:10-31)</a:t>
            </a:r>
            <a:endParaRPr lang="en-CA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96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How Does God Heal?</a:t>
            </a: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77334" y="-10319"/>
          <a:ext cx="414302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11ACF-C31B-470A-8C60-46FE001CF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5668" y="0"/>
            <a:ext cx="4641052" cy="58983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B. Judgment of Korah (Numbers 16)</a:t>
            </a:r>
          </a:p>
          <a:p>
            <a:pPr marL="0" indent="0">
              <a:buNone/>
            </a:pPr>
            <a:r>
              <a:rPr lang="en-US" sz="3200" i="1" dirty="0"/>
              <a:t>“you have gone too far."</a:t>
            </a:r>
          </a:p>
          <a:p>
            <a:pPr marL="0" indent="0">
              <a:buNone/>
            </a:pPr>
            <a:r>
              <a:rPr lang="en-CA" sz="3200" i="1" dirty="0"/>
              <a:t>			Numbers 16:3,7</a:t>
            </a:r>
          </a:p>
          <a:p>
            <a:pPr marL="0" indent="0">
              <a:buNone/>
            </a:pPr>
            <a:endParaRPr lang="en-CA" sz="3200" i="1" dirty="0"/>
          </a:p>
          <a:p>
            <a:pPr marL="0" indent="0">
              <a:buNone/>
            </a:pPr>
            <a:r>
              <a:rPr lang="en-US" sz="3200" i="1" dirty="0"/>
              <a:t>"Then the LORD said to Moses, </a:t>
            </a:r>
          </a:p>
          <a:p>
            <a:pPr marL="0" indent="0">
              <a:buNone/>
            </a:pPr>
            <a:r>
              <a:rPr lang="en-US" sz="3200" i="1" dirty="0"/>
              <a:t>24. Say to the assembly, 'Move away from the tents of Korah, </a:t>
            </a:r>
            <a:r>
              <a:rPr lang="en-US" sz="3200" i="1" dirty="0" err="1"/>
              <a:t>Dathan</a:t>
            </a:r>
            <a:r>
              <a:rPr lang="en-US" sz="3200" i="1" dirty="0"/>
              <a:t> and </a:t>
            </a:r>
            <a:r>
              <a:rPr lang="en-US" sz="3200" i="1" dirty="0" err="1"/>
              <a:t>Abiram</a:t>
            </a:r>
            <a:r>
              <a:rPr lang="en-US" sz="3200" i="1" dirty="0"/>
              <a:t>."</a:t>
            </a:r>
          </a:p>
          <a:p>
            <a:pPr marL="0" indent="0">
              <a:buNone/>
            </a:pPr>
            <a:r>
              <a:rPr lang="en-CA" sz="3200" i="1" dirty="0"/>
              <a:t>			Numbers 16:23</a:t>
            </a:r>
            <a:endParaRPr lang="en-CA" sz="3200" dirty="0"/>
          </a:p>
          <a:p>
            <a:pPr marL="0" indent="0">
              <a:buNone/>
            </a:pPr>
            <a:endParaRPr lang="en-CA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01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How Does God Heal?</a:t>
            </a: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77334" y="-10319"/>
          <a:ext cx="414302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11ACF-C31B-470A-8C60-46FE001CF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5668" y="0"/>
            <a:ext cx="4641052" cy="58983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B. Judgment of Korah (Numbers 16)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i="1" dirty="0"/>
              <a:t>“and the earth opened its mouth and swallowed them and their households, and all those associated with Korah, together with their possessions.</a:t>
            </a:r>
            <a:r>
              <a:rPr lang="en-CA" sz="3200" i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0" indent="0">
              <a:buNone/>
            </a:pPr>
            <a:endParaRPr lang="en-CA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sz="3200" i="1" dirty="0">
                <a:latin typeface="Arial" panose="020B0604020202020204" pitchFamily="34" charset="0"/>
                <a:cs typeface="Arial" panose="020B0604020202020204" pitchFamily="34" charset="0"/>
              </a:rPr>
              <a:t>			Numbers 16:32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43331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How Does God Heal?</a:t>
            </a: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77334" y="-10319"/>
          <a:ext cx="414302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11ACF-C31B-470A-8C60-46FE001CF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5668" y="0"/>
            <a:ext cx="4641052" cy="58983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B. Judgment of Korah (Numbers 16)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2800" i="1" dirty="0"/>
              <a:t>“When the sentence for a crime is not quickly carried out, the hearts of people are filled with schemes to do wrong.	</a:t>
            </a:r>
          </a:p>
          <a:p>
            <a:pPr marL="0" indent="0">
              <a:buNone/>
            </a:pPr>
            <a:r>
              <a:rPr lang="en-CA" sz="2800" i="1" dirty="0"/>
              <a:t>			Ecclesiastes 8:11</a:t>
            </a:r>
          </a:p>
          <a:p>
            <a:endParaRPr lang="en-CA" sz="2800" dirty="0"/>
          </a:p>
          <a:p>
            <a:pPr marL="0" indent="0">
              <a:buNone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84567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35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charRg st="35" end="1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charRg st="35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charRg st="35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charRg st="35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53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charRg st="153" end="1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charRg st="153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charRg st="153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charRg st="153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How Does God Heal?</a:t>
            </a: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77334" y="-10319"/>
          <a:ext cx="414302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11ACF-C31B-470A-8C60-46FE001CF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5668" y="0"/>
            <a:ext cx="4641052" cy="58983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B. Judgment of Korah (Numbers 16)</a:t>
            </a:r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r>
              <a:rPr lang="en-US" sz="2800" i="1" dirty="0"/>
              <a:t>“For God will bring every deed into judgment, including every hidden thing, whether it is good or evil.”</a:t>
            </a:r>
          </a:p>
          <a:p>
            <a:pPr marL="0" indent="0">
              <a:buNone/>
            </a:pPr>
            <a:r>
              <a:rPr lang="en-CA" sz="2800" i="1" dirty="0"/>
              <a:t>			Ecclesiastes 12:14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71717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How Does God Heal?</a:t>
            </a: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94767096"/>
              </p:ext>
            </p:extLst>
          </p:nvPr>
        </p:nvGraphicFramePr>
        <p:xfrm>
          <a:off x="6096000" y="2736321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96D43B0-E17C-486D-A081-E900CDD8EDA0}"/>
              </a:ext>
            </a:extLst>
          </p:cNvPr>
          <p:cNvSpPr/>
          <p:nvPr/>
        </p:nvSpPr>
        <p:spPr>
          <a:xfrm>
            <a:off x="194480" y="0"/>
            <a:ext cx="50874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eriod"/>
            </a:pPr>
            <a:r>
              <a:rPr lang="en-CA" sz="3200" b="1" dirty="0">
                <a:latin typeface="Arial" panose="020B0604020202020204" pitchFamily="34" charset="0"/>
                <a:cs typeface="Arial" panose="020B0604020202020204" pitchFamily="34" charset="0"/>
              </a:rPr>
              <a:t>Elijah's Drought</a:t>
            </a:r>
          </a:p>
          <a:p>
            <a:endParaRPr lang="en-US" sz="3200" b="0" i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"As the LORD, the God of Israel, lives, whom I serve, there will be neither dew nor rain in the next few years except at my word."</a:t>
            </a:r>
          </a:p>
          <a:p>
            <a:endParaRPr lang="en-CA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3200" i="1" dirty="0">
                <a:latin typeface="Arial" panose="020B0604020202020204" pitchFamily="34" charset="0"/>
                <a:cs typeface="Arial" panose="020B0604020202020204" pitchFamily="34" charset="0"/>
              </a:rPr>
              <a:t>						I Kings 17:1</a:t>
            </a:r>
          </a:p>
          <a:p>
            <a:pPr marL="0" indent="0" algn="l">
              <a:buNone/>
            </a:pPr>
            <a:endParaRPr lang="en-CA" sz="28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CA" sz="2800" b="1" i="0" u="none" strike="noStrike" baseline="0" dirty="0">
                <a:latin typeface="Times New Roman" panose="02020603050405020304" pitchFamily="18" charset="0"/>
              </a:rPr>
              <a:t>	</a:t>
            </a:r>
            <a:endParaRPr lang="en-US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414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How Does God Heal?</a:t>
            </a: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096000" y="2736321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96D43B0-E17C-486D-A081-E900CDD8EDA0}"/>
              </a:ext>
            </a:extLst>
          </p:cNvPr>
          <p:cNvSpPr/>
          <p:nvPr/>
        </p:nvSpPr>
        <p:spPr>
          <a:xfrm>
            <a:off x="194480" y="0"/>
            <a:ext cx="50874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eriod"/>
            </a:pPr>
            <a:r>
              <a:rPr lang="en-CA" sz="3200" b="1" dirty="0">
                <a:latin typeface="Arial" panose="020B0604020202020204" pitchFamily="34" charset="0"/>
                <a:cs typeface="Arial" panose="020B0604020202020204" pitchFamily="34" charset="0"/>
              </a:rPr>
              <a:t>Elijah's Drought</a:t>
            </a:r>
          </a:p>
          <a:p>
            <a:endParaRPr lang="en-US" sz="3200" b="0" i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"O LORD, God of Abraham, Isaac and Israel, let it be known today that you are God in Israel and that I am your servant and have done all these things at your command."</a:t>
            </a:r>
          </a:p>
          <a:p>
            <a:endParaRPr lang="en-CA" sz="32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32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		I Kings 18:36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CA" sz="2800" b="1" i="0" u="none" strike="noStrike" baseline="0" dirty="0">
                <a:latin typeface="Times New Roman" panose="02020603050405020304" pitchFamily="18" charset="0"/>
              </a:rPr>
              <a:t>	</a:t>
            </a:r>
            <a:endParaRPr lang="en-US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10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How Does God Heal?</a:t>
            </a: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096000" y="2736321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96D43B0-E17C-486D-A081-E900CDD8EDA0}"/>
              </a:ext>
            </a:extLst>
          </p:cNvPr>
          <p:cNvSpPr/>
          <p:nvPr/>
        </p:nvSpPr>
        <p:spPr>
          <a:xfrm>
            <a:off x="194480" y="0"/>
            <a:ext cx="5087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eriod"/>
            </a:pPr>
            <a:r>
              <a:rPr lang="en-CA" sz="3200" b="1" dirty="0">
                <a:latin typeface="Arial" panose="020B0604020202020204" pitchFamily="34" charset="0"/>
                <a:cs typeface="Arial" panose="020B0604020202020204" pitchFamily="34" charset="0"/>
              </a:rPr>
              <a:t>Elijah's Drought</a:t>
            </a:r>
          </a:p>
          <a:p>
            <a:endParaRPr lang="en-US" sz="3200" b="0" i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"Then the fire of the LORD fell and burned up the sacrifice, the wood, the stones, the soil, and also licked up the water in the trench."</a:t>
            </a:r>
          </a:p>
          <a:p>
            <a:r>
              <a:rPr lang="en-CA" sz="32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			I Kings 18:38</a:t>
            </a:r>
            <a:r>
              <a:rPr lang="en-CA" sz="3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40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637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Facet</vt:lpstr>
      <vt:lpstr>THE GIFTS OF THE HOLY SPIRIT - PART IX THE WORKING OF MIRACLES -2</vt:lpstr>
      <vt:lpstr> How Does God Heal?</vt:lpstr>
      <vt:lpstr> How Does God Heal?</vt:lpstr>
      <vt:lpstr> How Does God Heal?</vt:lpstr>
      <vt:lpstr> How Does God Heal?</vt:lpstr>
      <vt:lpstr> How Does God Heal?</vt:lpstr>
      <vt:lpstr> How Does God Heal?</vt:lpstr>
      <vt:lpstr> How Does God Heal?</vt:lpstr>
      <vt:lpstr> How Does God Heal?</vt:lpstr>
      <vt:lpstr> How Does God Heal?</vt:lpstr>
      <vt:lpstr> How Does God Heal?</vt:lpstr>
      <vt:lpstr> How Does God Heal?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GIFTS OF THE HOLY SPIRIT - PART VII THE GIFT OF FAITH – Part 2</dc:title>
  <dc:creator>Brad Montsion</dc:creator>
  <cp:lastModifiedBy>Brad Montsion</cp:lastModifiedBy>
  <cp:revision>38</cp:revision>
  <dcterms:created xsi:type="dcterms:W3CDTF">2020-08-01T22:41:22Z</dcterms:created>
  <dcterms:modified xsi:type="dcterms:W3CDTF">2020-08-22T23:41:10Z</dcterms:modified>
</cp:coreProperties>
</file>