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56" r:id="rId2"/>
    <p:sldId id="257" r:id="rId3"/>
    <p:sldId id="263" r:id="rId4"/>
    <p:sldId id="301" r:id="rId5"/>
    <p:sldId id="302" r:id="rId6"/>
    <p:sldId id="300" r:id="rId7"/>
    <p:sldId id="290" r:id="rId8"/>
    <p:sldId id="304" r:id="rId9"/>
    <p:sldId id="303" r:id="rId10"/>
    <p:sldId id="305" r:id="rId11"/>
    <p:sldId id="306" r:id="rId12"/>
    <p:sldId id="307" r:id="rId13"/>
    <p:sldId id="308" r:id="rId14"/>
    <p:sldId id="291" r:id="rId15"/>
    <p:sldId id="309" r:id="rId16"/>
    <p:sldId id="310" r:id="rId17"/>
    <p:sldId id="311" r:id="rId18"/>
    <p:sldId id="312" r:id="rId19"/>
    <p:sldId id="313" r:id="rId20"/>
    <p:sldId id="31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/>
            <a:t>A. THROUGH PERSONAL PRAYER 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D13746BD-95E1-4920-9720-A960178A557F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9EC0A4-FF69-49E2-AE24-66EAA7696065}" type="pres">
      <dgm:prSet presAssocID="{8C022C41-32C1-4D46-B893-ACCB81F907FA}" presName="hierRoot1" presStyleCnt="0"/>
      <dgm:spPr/>
    </dgm:pt>
    <dgm:pt modelId="{CC37E88F-64E5-472E-9289-D23930A724F5}" type="pres">
      <dgm:prSet presAssocID="{8C022C41-32C1-4D46-B893-ACCB81F907FA}" presName="composite" presStyleCnt="0"/>
      <dgm:spPr/>
    </dgm:pt>
    <dgm:pt modelId="{EF7A4768-0C66-4F86-8565-C9241CCAB3AD}" type="pres">
      <dgm:prSet presAssocID="{8C022C41-32C1-4D46-B893-ACCB81F907FA}" presName="background" presStyleLbl="node0" presStyleIdx="0" presStyleCnt="1"/>
      <dgm:spPr/>
    </dgm:pt>
    <dgm:pt modelId="{C3A8BB8C-92E1-49F5-851B-BF1843B1D57E}" type="pres">
      <dgm:prSet presAssocID="{8C022C41-32C1-4D46-B893-ACCB81F907FA}" presName="text" presStyleLbl="fgAcc0" presStyleIdx="0" presStyleCnt="1" custLinFactNeighborX="6856" custLinFactNeighborY="-32289">
        <dgm:presLayoutVars>
          <dgm:chPref val="3"/>
        </dgm:presLayoutVars>
      </dgm:prSet>
      <dgm:spPr/>
    </dgm:pt>
    <dgm:pt modelId="{9E8975EC-E85E-4808-8A68-DD40B559E8BB}" type="pres">
      <dgm:prSet presAssocID="{8C022C41-32C1-4D46-B893-ACCB81F907FA}" presName="hierChild2" presStyleCnt="0"/>
      <dgm:spPr/>
    </dgm:pt>
  </dgm:ptLst>
  <dgm:cxnLst>
    <dgm:cxn modelId="{3EBF1A60-8C99-444A-B96B-EE213D804C33}" type="presOf" srcId="{8C022C41-32C1-4D46-B893-ACCB81F907FA}" destId="{C3A8BB8C-92E1-49F5-851B-BF1843B1D57E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4BA60EB-D2FE-4723-8A95-C1D54D7F6FA0}" type="presOf" srcId="{29A5383B-6C8E-4E1D-84AD-C2011AE48266}" destId="{D13746BD-95E1-4920-9720-A960178A557F}" srcOrd="0" destOrd="0" presId="urn:microsoft.com/office/officeart/2005/8/layout/hierarchy1"/>
    <dgm:cxn modelId="{9516F3DC-6868-40BE-901B-AA33E7C5F855}" type="presParOf" srcId="{D13746BD-95E1-4920-9720-A960178A557F}" destId="{959EC0A4-FF69-49E2-AE24-66EAA7696065}" srcOrd="0" destOrd="0" presId="urn:microsoft.com/office/officeart/2005/8/layout/hierarchy1"/>
    <dgm:cxn modelId="{530A2ABE-DB65-469B-92EB-FABD44611E05}" type="presParOf" srcId="{959EC0A4-FF69-49E2-AE24-66EAA7696065}" destId="{CC37E88F-64E5-472E-9289-D23930A724F5}" srcOrd="0" destOrd="0" presId="urn:microsoft.com/office/officeart/2005/8/layout/hierarchy1"/>
    <dgm:cxn modelId="{11181D0A-90BF-457D-B3B1-ED936B30F9E9}" type="presParOf" srcId="{CC37E88F-64E5-472E-9289-D23930A724F5}" destId="{EF7A4768-0C66-4F86-8565-C9241CCAB3AD}" srcOrd="0" destOrd="0" presId="urn:microsoft.com/office/officeart/2005/8/layout/hierarchy1"/>
    <dgm:cxn modelId="{CA9A813B-26EB-4584-8082-969AC9B96E23}" type="presParOf" srcId="{CC37E88F-64E5-472E-9289-D23930A724F5}" destId="{C3A8BB8C-92E1-49F5-851B-BF1843B1D57E}" srcOrd="1" destOrd="0" presId="urn:microsoft.com/office/officeart/2005/8/layout/hierarchy1"/>
    <dgm:cxn modelId="{9050C3DD-5FFB-4677-91DF-92D7025B3B8C}" type="presParOf" srcId="{959EC0A4-FF69-49E2-AE24-66EAA7696065}" destId="{9E8975EC-E85E-4808-8A68-DD40B559E8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D13746BD-95E1-4920-9720-A960178A557F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9EC0A4-FF69-49E2-AE24-66EAA7696065}" type="pres">
      <dgm:prSet presAssocID="{8C022C41-32C1-4D46-B893-ACCB81F907FA}" presName="hierRoot1" presStyleCnt="0"/>
      <dgm:spPr/>
    </dgm:pt>
    <dgm:pt modelId="{CC37E88F-64E5-472E-9289-D23930A724F5}" type="pres">
      <dgm:prSet presAssocID="{8C022C41-32C1-4D46-B893-ACCB81F907FA}" presName="composite" presStyleCnt="0"/>
      <dgm:spPr/>
    </dgm:pt>
    <dgm:pt modelId="{EF7A4768-0C66-4F86-8565-C9241CCAB3AD}" type="pres">
      <dgm:prSet presAssocID="{8C022C41-32C1-4D46-B893-ACCB81F907FA}" presName="background" presStyleLbl="node0" presStyleIdx="0" presStyleCnt="1"/>
      <dgm:spPr/>
    </dgm:pt>
    <dgm:pt modelId="{C3A8BB8C-92E1-49F5-851B-BF1843B1D57E}" type="pres">
      <dgm:prSet presAssocID="{8C022C41-32C1-4D46-B893-ACCB81F907FA}" presName="text" presStyleLbl="fgAcc0" presStyleIdx="0" presStyleCnt="1" custLinFactNeighborX="6856" custLinFactNeighborY="-32289">
        <dgm:presLayoutVars>
          <dgm:chPref val="3"/>
        </dgm:presLayoutVars>
      </dgm:prSet>
      <dgm:spPr/>
    </dgm:pt>
    <dgm:pt modelId="{9E8975EC-E85E-4808-8A68-DD40B559E8BB}" type="pres">
      <dgm:prSet presAssocID="{8C022C41-32C1-4D46-B893-ACCB81F907FA}" presName="hierChild2" presStyleCnt="0"/>
      <dgm:spPr/>
    </dgm:pt>
  </dgm:ptLst>
  <dgm:cxnLst>
    <dgm:cxn modelId="{3EBF1A60-8C99-444A-B96B-EE213D804C33}" type="presOf" srcId="{8C022C41-32C1-4D46-B893-ACCB81F907FA}" destId="{C3A8BB8C-92E1-49F5-851B-BF1843B1D57E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4BA60EB-D2FE-4723-8A95-C1D54D7F6FA0}" type="presOf" srcId="{29A5383B-6C8E-4E1D-84AD-C2011AE48266}" destId="{D13746BD-95E1-4920-9720-A960178A557F}" srcOrd="0" destOrd="0" presId="urn:microsoft.com/office/officeart/2005/8/layout/hierarchy1"/>
    <dgm:cxn modelId="{9516F3DC-6868-40BE-901B-AA33E7C5F855}" type="presParOf" srcId="{D13746BD-95E1-4920-9720-A960178A557F}" destId="{959EC0A4-FF69-49E2-AE24-66EAA7696065}" srcOrd="0" destOrd="0" presId="urn:microsoft.com/office/officeart/2005/8/layout/hierarchy1"/>
    <dgm:cxn modelId="{530A2ABE-DB65-469B-92EB-FABD44611E05}" type="presParOf" srcId="{959EC0A4-FF69-49E2-AE24-66EAA7696065}" destId="{CC37E88F-64E5-472E-9289-D23930A724F5}" srcOrd="0" destOrd="0" presId="urn:microsoft.com/office/officeart/2005/8/layout/hierarchy1"/>
    <dgm:cxn modelId="{11181D0A-90BF-457D-B3B1-ED936B30F9E9}" type="presParOf" srcId="{CC37E88F-64E5-472E-9289-D23930A724F5}" destId="{EF7A4768-0C66-4F86-8565-C9241CCAB3AD}" srcOrd="0" destOrd="0" presId="urn:microsoft.com/office/officeart/2005/8/layout/hierarchy1"/>
    <dgm:cxn modelId="{CA9A813B-26EB-4584-8082-969AC9B96E23}" type="presParOf" srcId="{CC37E88F-64E5-472E-9289-D23930A724F5}" destId="{C3A8BB8C-92E1-49F5-851B-BF1843B1D57E}" srcOrd="1" destOrd="0" presId="urn:microsoft.com/office/officeart/2005/8/layout/hierarchy1"/>
    <dgm:cxn modelId="{9050C3DD-5FFB-4677-91DF-92D7025B3B8C}" type="presParOf" srcId="{959EC0A4-FF69-49E2-AE24-66EAA7696065}" destId="{9E8975EC-E85E-4808-8A68-DD40B559E8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V. THROUGH THE ANOINTING OF OIL</a:t>
          </a:r>
          <a:endParaRPr 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V. THROUGH THE ANOINTING OF OIL</a:t>
          </a:r>
          <a:endParaRPr 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>
              <a:solidFill>
                <a:schemeClr val="accent2">
                  <a:lumMod val="75000"/>
                </a:schemeClr>
              </a:solidFill>
            </a:rPr>
            <a:t>A. THROUGH PERSONAL PRAYER 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>
              <a:solidFill>
                <a:schemeClr val="accent2">
                  <a:lumMod val="75000"/>
                </a:schemeClr>
              </a:solidFill>
            </a:rPr>
            <a:t>A. THROUGH PERSONAL PRAYER 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>
              <a:solidFill>
                <a:schemeClr val="accent2">
                  <a:lumMod val="75000"/>
                </a:schemeClr>
              </a:solidFill>
            </a:rPr>
            <a:t>A. THROUGH PERSONAL PRAYER 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/>
            <a:t>II. THROUGH THE LAYING ON OF HANDS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5378B78-5210-4933-A6FF-9F4B5688B252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63F538-613A-4316-BD54-D36ECA2D4B0D}" type="pres">
      <dgm:prSet presAssocID="{8C022C41-32C1-4D46-B893-ACCB81F907FA}" presName="hierRoot1" presStyleCnt="0"/>
      <dgm:spPr/>
    </dgm:pt>
    <dgm:pt modelId="{89702BED-90CF-463F-8C0B-C73D8936286C}" type="pres">
      <dgm:prSet presAssocID="{8C022C41-32C1-4D46-B893-ACCB81F907FA}" presName="composite" presStyleCnt="0"/>
      <dgm:spPr/>
    </dgm:pt>
    <dgm:pt modelId="{589E9E74-F871-4523-A9FF-161B923141F7}" type="pres">
      <dgm:prSet presAssocID="{8C022C41-32C1-4D46-B893-ACCB81F907FA}" presName="background" presStyleLbl="node0" presStyleIdx="0" presStyleCnt="1"/>
      <dgm:spPr/>
    </dgm:pt>
    <dgm:pt modelId="{2C7AE9B0-0999-4CFC-BC36-E31FB03ACC65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0C2554D9-8B17-4414-9C3A-B26BC7CEEB04}" type="pres">
      <dgm:prSet presAssocID="{8C022C41-32C1-4D46-B893-ACCB81F907FA}" presName="hierChild2" presStyleCnt="0"/>
      <dgm:spPr/>
    </dgm:pt>
  </dgm:ptLst>
  <dgm:cxnLst>
    <dgm:cxn modelId="{E8C46674-A083-4D6F-B3CC-A81BBED1A390}" type="presOf" srcId="{8C022C41-32C1-4D46-B893-ACCB81F907FA}" destId="{2C7AE9B0-0999-4CFC-BC36-E31FB03ACC65}" srcOrd="0" destOrd="0" presId="urn:microsoft.com/office/officeart/2005/8/layout/hierarchy1"/>
    <dgm:cxn modelId="{F433D28D-0ADB-4CBC-8F65-76BF0F92A8E5}" type="presOf" srcId="{29A5383B-6C8E-4E1D-84AD-C2011AE48266}" destId="{C5378B78-5210-4933-A6FF-9F4B5688B252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5FB2A735-8449-471D-B739-CA65B4307807}" type="presParOf" srcId="{C5378B78-5210-4933-A6FF-9F4B5688B252}" destId="{1163F538-613A-4316-BD54-D36ECA2D4B0D}" srcOrd="0" destOrd="0" presId="urn:microsoft.com/office/officeart/2005/8/layout/hierarchy1"/>
    <dgm:cxn modelId="{1420F7C6-2ED3-4E2D-97D7-3F0C12F1C842}" type="presParOf" srcId="{1163F538-613A-4316-BD54-D36ECA2D4B0D}" destId="{89702BED-90CF-463F-8C0B-C73D8936286C}" srcOrd="0" destOrd="0" presId="urn:microsoft.com/office/officeart/2005/8/layout/hierarchy1"/>
    <dgm:cxn modelId="{2CB43B38-B10F-4602-8F59-D877C73C3C31}" type="presParOf" srcId="{89702BED-90CF-463F-8C0B-C73D8936286C}" destId="{589E9E74-F871-4523-A9FF-161B923141F7}" srcOrd="0" destOrd="0" presId="urn:microsoft.com/office/officeart/2005/8/layout/hierarchy1"/>
    <dgm:cxn modelId="{90656414-258F-4722-B4B5-CC0CE1A6C7A9}" type="presParOf" srcId="{89702BED-90CF-463F-8C0B-C73D8936286C}" destId="{2C7AE9B0-0999-4CFC-BC36-E31FB03ACC65}" srcOrd="1" destOrd="0" presId="urn:microsoft.com/office/officeart/2005/8/layout/hierarchy1"/>
    <dgm:cxn modelId="{74418C86-6F10-464F-8581-99C79DE38CE0}" type="presParOf" srcId="{1163F538-613A-4316-BD54-D36ECA2D4B0D}" destId="{0C2554D9-8B17-4414-9C3A-B26BC7CEEB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/>
            <a:t>II. THROUGH THE LAYING ON OF HANDS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5378B78-5210-4933-A6FF-9F4B5688B252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63F538-613A-4316-BD54-D36ECA2D4B0D}" type="pres">
      <dgm:prSet presAssocID="{8C022C41-32C1-4D46-B893-ACCB81F907FA}" presName="hierRoot1" presStyleCnt="0"/>
      <dgm:spPr/>
    </dgm:pt>
    <dgm:pt modelId="{89702BED-90CF-463F-8C0B-C73D8936286C}" type="pres">
      <dgm:prSet presAssocID="{8C022C41-32C1-4D46-B893-ACCB81F907FA}" presName="composite" presStyleCnt="0"/>
      <dgm:spPr/>
    </dgm:pt>
    <dgm:pt modelId="{589E9E74-F871-4523-A9FF-161B923141F7}" type="pres">
      <dgm:prSet presAssocID="{8C022C41-32C1-4D46-B893-ACCB81F907FA}" presName="background" presStyleLbl="node0" presStyleIdx="0" presStyleCnt="1"/>
      <dgm:spPr/>
    </dgm:pt>
    <dgm:pt modelId="{2C7AE9B0-0999-4CFC-BC36-E31FB03ACC65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0C2554D9-8B17-4414-9C3A-B26BC7CEEB04}" type="pres">
      <dgm:prSet presAssocID="{8C022C41-32C1-4D46-B893-ACCB81F907FA}" presName="hierChild2" presStyleCnt="0"/>
      <dgm:spPr/>
    </dgm:pt>
  </dgm:ptLst>
  <dgm:cxnLst>
    <dgm:cxn modelId="{E8C46674-A083-4D6F-B3CC-A81BBED1A390}" type="presOf" srcId="{8C022C41-32C1-4D46-B893-ACCB81F907FA}" destId="{2C7AE9B0-0999-4CFC-BC36-E31FB03ACC65}" srcOrd="0" destOrd="0" presId="urn:microsoft.com/office/officeart/2005/8/layout/hierarchy1"/>
    <dgm:cxn modelId="{F433D28D-0ADB-4CBC-8F65-76BF0F92A8E5}" type="presOf" srcId="{29A5383B-6C8E-4E1D-84AD-C2011AE48266}" destId="{C5378B78-5210-4933-A6FF-9F4B5688B252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5FB2A735-8449-471D-B739-CA65B4307807}" type="presParOf" srcId="{C5378B78-5210-4933-A6FF-9F4B5688B252}" destId="{1163F538-613A-4316-BD54-D36ECA2D4B0D}" srcOrd="0" destOrd="0" presId="urn:microsoft.com/office/officeart/2005/8/layout/hierarchy1"/>
    <dgm:cxn modelId="{1420F7C6-2ED3-4E2D-97D7-3F0C12F1C842}" type="presParOf" srcId="{1163F538-613A-4316-BD54-D36ECA2D4B0D}" destId="{89702BED-90CF-463F-8C0B-C73D8936286C}" srcOrd="0" destOrd="0" presId="urn:microsoft.com/office/officeart/2005/8/layout/hierarchy1"/>
    <dgm:cxn modelId="{2CB43B38-B10F-4602-8F59-D877C73C3C31}" type="presParOf" srcId="{89702BED-90CF-463F-8C0B-C73D8936286C}" destId="{589E9E74-F871-4523-A9FF-161B923141F7}" srcOrd="0" destOrd="0" presId="urn:microsoft.com/office/officeart/2005/8/layout/hierarchy1"/>
    <dgm:cxn modelId="{90656414-258F-4722-B4B5-CC0CE1A6C7A9}" type="presParOf" srcId="{89702BED-90CF-463F-8C0B-C73D8936286C}" destId="{2C7AE9B0-0999-4CFC-BC36-E31FB03ACC65}" srcOrd="1" destOrd="0" presId="urn:microsoft.com/office/officeart/2005/8/layout/hierarchy1"/>
    <dgm:cxn modelId="{74418C86-6F10-464F-8581-99C79DE38CE0}" type="presParOf" srcId="{1163F538-613A-4316-BD54-D36ECA2D4B0D}" destId="{0C2554D9-8B17-4414-9C3A-B26BC7CEEB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D13746BD-95E1-4920-9720-A960178A557F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9EC0A4-FF69-49E2-AE24-66EAA7696065}" type="pres">
      <dgm:prSet presAssocID="{8C022C41-32C1-4D46-B893-ACCB81F907FA}" presName="hierRoot1" presStyleCnt="0"/>
      <dgm:spPr/>
    </dgm:pt>
    <dgm:pt modelId="{CC37E88F-64E5-472E-9289-D23930A724F5}" type="pres">
      <dgm:prSet presAssocID="{8C022C41-32C1-4D46-B893-ACCB81F907FA}" presName="composite" presStyleCnt="0"/>
      <dgm:spPr/>
    </dgm:pt>
    <dgm:pt modelId="{EF7A4768-0C66-4F86-8565-C9241CCAB3AD}" type="pres">
      <dgm:prSet presAssocID="{8C022C41-32C1-4D46-B893-ACCB81F907FA}" presName="background" presStyleLbl="node0" presStyleIdx="0" presStyleCnt="1"/>
      <dgm:spPr/>
    </dgm:pt>
    <dgm:pt modelId="{C3A8BB8C-92E1-49F5-851B-BF1843B1D57E}" type="pres">
      <dgm:prSet presAssocID="{8C022C41-32C1-4D46-B893-ACCB81F907FA}" presName="text" presStyleLbl="fgAcc0" presStyleIdx="0" presStyleCnt="1" custLinFactNeighborX="8076" custLinFactNeighborY="-606">
        <dgm:presLayoutVars>
          <dgm:chPref val="3"/>
        </dgm:presLayoutVars>
      </dgm:prSet>
      <dgm:spPr/>
    </dgm:pt>
    <dgm:pt modelId="{9E8975EC-E85E-4808-8A68-DD40B559E8BB}" type="pres">
      <dgm:prSet presAssocID="{8C022C41-32C1-4D46-B893-ACCB81F907FA}" presName="hierChild2" presStyleCnt="0"/>
      <dgm:spPr/>
    </dgm:pt>
  </dgm:ptLst>
  <dgm:cxnLst>
    <dgm:cxn modelId="{3EBF1A60-8C99-444A-B96B-EE213D804C33}" type="presOf" srcId="{8C022C41-32C1-4D46-B893-ACCB81F907FA}" destId="{C3A8BB8C-92E1-49F5-851B-BF1843B1D57E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4BA60EB-D2FE-4723-8A95-C1D54D7F6FA0}" type="presOf" srcId="{29A5383B-6C8E-4E1D-84AD-C2011AE48266}" destId="{D13746BD-95E1-4920-9720-A960178A557F}" srcOrd="0" destOrd="0" presId="urn:microsoft.com/office/officeart/2005/8/layout/hierarchy1"/>
    <dgm:cxn modelId="{9516F3DC-6868-40BE-901B-AA33E7C5F855}" type="presParOf" srcId="{D13746BD-95E1-4920-9720-A960178A557F}" destId="{959EC0A4-FF69-49E2-AE24-66EAA7696065}" srcOrd="0" destOrd="0" presId="urn:microsoft.com/office/officeart/2005/8/layout/hierarchy1"/>
    <dgm:cxn modelId="{530A2ABE-DB65-469B-92EB-FABD44611E05}" type="presParOf" srcId="{959EC0A4-FF69-49E2-AE24-66EAA7696065}" destId="{CC37E88F-64E5-472E-9289-D23930A724F5}" srcOrd="0" destOrd="0" presId="urn:microsoft.com/office/officeart/2005/8/layout/hierarchy1"/>
    <dgm:cxn modelId="{11181D0A-90BF-457D-B3B1-ED936B30F9E9}" type="presParOf" srcId="{CC37E88F-64E5-472E-9289-D23930A724F5}" destId="{EF7A4768-0C66-4F86-8565-C9241CCAB3AD}" srcOrd="0" destOrd="0" presId="urn:microsoft.com/office/officeart/2005/8/layout/hierarchy1"/>
    <dgm:cxn modelId="{CA9A813B-26EB-4584-8082-969AC9B96E23}" type="presParOf" srcId="{CC37E88F-64E5-472E-9289-D23930A724F5}" destId="{C3A8BB8C-92E1-49F5-851B-BF1843B1D57E}" srcOrd="1" destOrd="0" presId="urn:microsoft.com/office/officeart/2005/8/layout/hierarchy1"/>
    <dgm:cxn modelId="{9050C3DD-5FFB-4677-91DF-92D7025B3B8C}" type="presParOf" srcId="{959EC0A4-FF69-49E2-AE24-66EAA7696065}" destId="{9E8975EC-E85E-4808-8A68-DD40B559E8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D13746BD-95E1-4920-9720-A960178A557F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9EC0A4-FF69-49E2-AE24-66EAA7696065}" type="pres">
      <dgm:prSet presAssocID="{8C022C41-32C1-4D46-B893-ACCB81F907FA}" presName="hierRoot1" presStyleCnt="0"/>
      <dgm:spPr/>
    </dgm:pt>
    <dgm:pt modelId="{CC37E88F-64E5-472E-9289-D23930A724F5}" type="pres">
      <dgm:prSet presAssocID="{8C022C41-32C1-4D46-B893-ACCB81F907FA}" presName="composite" presStyleCnt="0"/>
      <dgm:spPr/>
    </dgm:pt>
    <dgm:pt modelId="{EF7A4768-0C66-4F86-8565-C9241CCAB3AD}" type="pres">
      <dgm:prSet presAssocID="{8C022C41-32C1-4D46-B893-ACCB81F907FA}" presName="background" presStyleLbl="node0" presStyleIdx="0" presStyleCnt="1"/>
      <dgm:spPr/>
    </dgm:pt>
    <dgm:pt modelId="{C3A8BB8C-92E1-49F5-851B-BF1843B1D57E}" type="pres">
      <dgm:prSet presAssocID="{8C022C41-32C1-4D46-B893-ACCB81F907FA}" presName="text" presStyleLbl="fgAcc0" presStyleIdx="0" presStyleCnt="1" custLinFactNeighborX="6856" custLinFactNeighborY="-32289">
        <dgm:presLayoutVars>
          <dgm:chPref val="3"/>
        </dgm:presLayoutVars>
      </dgm:prSet>
      <dgm:spPr/>
    </dgm:pt>
    <dgm:pt modelId="{9E8975EC-E85E-4808-8A68-DD40B559E8BB}" type="pres">
      <dgm:prSet presAssocID="{8C022C41-32C1-4D46-B893-ACCB81F907FA}" presName="hierChild2" presStyleCnt="0"/>
      <dgm:spPr/>
    </dgm:pt>
  </dgm:ptLst>
  <dgm:cxnLst>
    <dgm:cxn modelId="{3EBF1A60-8C99-444A-B96B-EE213D804C33}" type="presOf" srcId="{8C022C41-32C1-4D46-B893-ACCB81F907FA}" destId="{C3A8BB8C-92E1-49F5-851B-BF1843B1D57E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4BA60EB-D2FE-4723-8A95-C1D54D7F6FA0}" type="presOf" srcId="{29A5383B-6C8E-4E1D-84AD-C2011AE48266}" destId="{D13746BD-95E1-4920-9720-A960178A557F}" srcOrd="0" destOrd="0" presId="urn:microsoft.com/office/officeart/2005/8/layout/hierarchy1"/>
    <dgm:cxn modelId="{9516F3DC-6868-40BE-901B-AA33E7C5F855}" type="presParOf" srcId="{D13746BD-95E1-4920-9720-A960178A557F}" destId="{959EC0A4-FF69-49E2-AE24-66EAA7696065}" srcOrd="0" destOrd="0" presId="urn:microsoft.com/office/officeart/2005/8/layout/hierarchy1"/>
    <dgm:cxn modelId="{530A2ABE-DB65-469B-92EB-FABD44611E05}" type="presParOf" srcId="{959EC0A4-FF69-49E2-AE24-66EAA7696065}" destId="{CC37E88F-64E5-472E-9289-D23930A724F5}" srcOrd="0" destOrd="0" presId="urn:microsoft.com/office/officeart/2005/8/layout/hierarchy1"/>
    <dgm:cxn modelId="{11181D0A-90BF-457D-B3B1-ED936B30F9E9}" type="presParOf" srcId="{CC37E88F-64E5-472E-9289-D23930A724F5}" destId="{EF7A4768-0C66-4F86-8565-C9241CCAB3AD}" srcOrd="0" destOrd="0" presId="urn:microsoft.com/office/officeart/2005/8/layout/hierarchy1"/>
    <dgm:cxn modelId="{CA9A813B-26EB-4584-8082-969AC9B96E23}" type="presParOf" srcId="{CC37E88F-64E5-472E-9289-D23930A724F5}" destId="{C3A8BB8C-92E1-49F5-851B-BF1843B1D57E}" srcOrd="1" destOrd="0" presId="urn:microsoft.com/office/officeart/2005/8/layout/hierarchy1"/>
    <dgm:cxn modelId="{9050C3DD-5FFB-4677-91DF-92D7025B3B8C}" type="presParOf" srcId="{959EC0A4-FF69-49E2-AE24-66EAA7696065}" destId="{9E8975EC-E85E-4808-8A68-DD40B559E8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D13746BD-95E1-4920-9720-A960178A557F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9EC0A4-FF69-49E2-AE24-66EAA7696065}" type="pres">
      <dgm:prSet presAssocID="{8C022C41-32C1-4D46-B893-ACCB81F907FA}" presName="hierRoot1" presStyleCnt="0"/>
      <dgm:spPr/>
    </dgm:pt>
    <dgm:pt modelId="{CC37E88F-64E5-472E-9289-D23930A724F5}" type="pres">
      <dgm:prSet presAssocID="{8C022C41-32C1-4D46-B893-ACCB81F907FA}" presName="composite" presStyleCnt="0"/>
      <dgm:spPr/>
    </dgm:pt>
    <dgm:pt modelId="{EF7A4768-0C66-4F86-8565-C9241CCAB3AD}" type="pres">
      <dgm:prSet presAssocID="{8C022C41-32C1-4D46-B893-ACCB81F907FA}" presName="background" presStyleLbl="node0" presStyleIdx="0" presStyleCnt="1"/>
      <dgm:spPr/>
    </dgm:pt>
    <dgm:pt modelId="{C3A8BB8C-92E1-49F5-851B-BF1843B1D57E}" type="pres">
      <dgm:prSet presAssocID="{8C022C41-32C1-4D46-B893-ACCB81F907FA}" presName="text" presStyleLbl="fgAcc0" presStyleIdx="0" presStyleCnt="1" custLinFactNeighborX="6856" custLinFactNeighborY="-32289">
        <dgm:presLayoutVars>
          <dgm:chPref val="3"/>
        </dgm:presLayoutVars>
      </dgm:prSet>
      <dgm:spPr/>
    </dgm:pt>
    <dgm:pt modelId="{9E8975EC-E85E-4808-8A68-DD40B559E8BB}" type="pres">
      <dgm:prSet presAssocID="{8C022C41-32C1-4D46-B893-ACCB81F907FA}" presName="hierChild2" presStyleCnt="0"/>
      <dgm:spPr/>
    </dgm:pt>
  </dgm:ptLst>
  <dgm:cxnLst>
    <dgm:cxn modelId="{3EBF1A60-8C99-444A-B96B-EE213D804C33}" type="presOf" srcId="{8C022C41-32C1-4D46-B893-ACCB81F907FA}" destId="{C3A8BB8C-92E1-49F5-851B-BF1843B1D57E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4BA60EB-D2FE-4723-8A95-C1D54D7F6FA0}" type="presOf" srcId="{29A5383B-6C8E-4E1D-84AD-C2011AE48266}" destId="{D13746BD-95E1-4920-9720-A960178A557F}" srcOrd="0" destOrd="0" presId="urn:microsoft.com/office/officeart/2005/8/layout/hierarchy1"/>
    <dgm:cxn modelId="{9516F3DC-6868-40BE-901B-AA33E7C5F855}" type="presParOf" srcId="{D13746BD-95E1-4920-9720-A960178A557F}" destId="{959EC0A4-FF69-49E2-AE24-66EAA7696065}" srcOrd="0" destOrd="0" presId="urn:microsoft.com/office/officeart/2005/8/layout/hierarchy1"/>
    <dgm:cxn modelId="{530A2ABE-DB65-469B-92EB-FABD44611E05}" type="presParOf" srcId="{959EC0A4-FF69-49E2-AE24-66EAA7696065}" destId="{CC37E88F-64E5-472E-9289-D23930A724F5}" srcOrd="0" destOrd="0" presId="urn:microsoft.com/office/officeart/2005/8/layout/hierarchy1"/>
    <dgm:cxn modelId="{11181D0A-90BF-457D-B3B1-ED936B30F9E9}" type="presParOf" srcId="{CC37E88F-64E5-472E-9289-D23930A724F5}" destId="{EF7A4768-0C66-4F86-8565-C9241CCAB3AD}" srcOrd="0" destOrd="0" presId="urn:microsoft.com/office/officeart/2005/8/layout/hierarchy1"/>
    <dgm:cxn modelId="{CA9A813B-26EB-4584-8082-969AC9B96E23}" type="presParOf" srcId="{CC37E88F-64E5-472E-9289-D23930A724F5}" destId="{C3A8BB8C-92E1-49F5-851B-BF1843B1D57E}" srcOrd="1" destOrd="0" presId="urn:microsoft.com/office/officeart/2005/8/layout/hierarchy1"/>
    <dgm:cxn modelId="{9050C3DD-5FFB-4677-91DF-92D7025B3B8C}" type="presParOf" srcId="{959EC0A4-FF69-49E2-AE24-66EAA7696065}" destId="{9E8975EC-E85E-4808-8A68-DD40B559E8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155015"/>
          <a:ext cx="4061689" cy="25791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51298" y="583749"/>
          <a:ext cx="4061689" cy="2579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kern="1200"/>
            <a:t>A. THROUGH PERSONAL PRAYER </a:t>
          </a:r>
          <a:endParaRPr lang="en-US" sz="4700" kern="1200"/>
        </a:p>
      </dsp:txBody>
      <dsp:txXfrm>
        <a:off x="526839" y="659290"/>
        <a:ext cx="3910607" cy="24280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4768-0C66-4F86-8565-C9241CCAB3AD}">
      <dsp:nvSpPr>
        <dsp:cNvPr id="0" name=""/>
        <dsp:cNvSpPr/>
      </dsp:nvSpPr>
      <dsp:spPr>
        <a:xfrm>
          <a:off x="265288" y="-378036"/>
          <a:ext cx="3581400" cy="2274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8BB8C-92E1-49F5-851B-BF1843B1D57E}">
      <dsp:nvSpPr>
        <dsp:cNvPr id="0" name=""/>
        <dsp:cNvSpPr/>
      </dsp:nvSpPr>
      <dsp:spPr>
        <a:xfrm>
          <a:off x="663222" y="0"/>
          <a:ext cx="3581400" cy="227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sz="4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29831" y="66609"/>
        <a:ext cx="3448182" cy="21409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4768-0C66-4F86-8565-C9241CCAB3AD}">
      <dsp:nvSpPr>
        <dsp:cNvPr id="0" name=""/>
        <dsp:cNvSpPr/>
      </dsp:nvSpPr>
      <dsp:spPr>
        <a:xfrm>
          <a:off x="265288" y="-378036"/>
          <a:ext cx="3581400" cy="2274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8BB8C-92E1-49F5-851B-BF1843B1D57E}">
      <dsp:nvSpPr>
        <dsp:cNvPr id="0" name=""/>
        <dsp:cNvSpPr/>
      </dsp:nvSpPr>
      <dsp:spPr>
        <a:xfrm>
          <a:off x="663222" y="0"/>
          <a:ext cx="3581400" cy="227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sz="4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29831" y="66609"/>
        <a:ext cx="3448182" cy="21409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sz="39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3912" y="839781"/>
        <a:ext cx="3443512" cy="21380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sz="39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3912" y="839781"/>
        <a:ext cx="3443512" cy="21380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sz="39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3912" y="839781"/>
        <a:ext cx="3443512" cy="21380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sz="39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3912" y="839781"/>
        <a:ext cx="3443512" cy="21380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solidFill>
                <a:schemeClr val="accent3">
                  <a:lumMod val="50000"/>
                </a:schemeClr>
              </a:solidFill>
            </a:rPr>
            <a:t>IV. THROUGH AN ANOINTED CLOTH</a:t>
          </a:r>
          <a:endParaRPr lang="en-US" sz="39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3912" y="839781"/>
        <a:ext cx="3443512" cy="21380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326796"/>
          <a:ext cx="2951641" cy="1874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327960" y="1638358"/>
          <a:ext cx="2951641" cy="1874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accent1">
                  <a:lumMod val="75000"/>
                </a:schemeClr>
              </a:solidFill>
            </a:rPr>
            <a:t>V. THROUGH THE ANOINTING OF OIL</a:t>
          </a:r>
          <a:endParaRPr lang="en-US" sz="29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82856" y="1693254"/>
        <a:ext cx="2841849" cy="17645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326796"/>
          <a:ext cx="2951641" cy="1874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327960" y="1638358"/>
          <a:ext cx="2951641" cy="1874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accent1">
                  <a:lumMod val="75000"/>
                </a:schemeClr>
              </a:solidFill>
            </a:rPr>
            <a:t>V. THROUGH THE ANOINTING OF OIL</a:t>
          </a:r>
          <a:endParaRPr lang="en-US" sz="29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82856" y="1693254"/>
        <a:ext cx="2841849" cy="176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155015"/>
          <a:ext cx="4061689" cy="25791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51298" y="583749"/>
          <a:ext cx="4061689" cy="2579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kern="1200" dirty="0">
              <a:solidFill>
                <a:schemeClr val="accent2">
                  <a:lumMod val="75000"/>
                </a:schemeClr>
              </a:solidFill>
            </a:rPr>
            <a:t>A. THROUGH PERSONAL PRAYER </a:t>
          </a:r>
          <a:endParaRPr lang="en-US" sz="4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26839" y="659290"/>
        <a:ext cx="3910607" cy="24280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155015"/>
          <a:ext cx="4061689" cy="25791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51298" y="583749"/>
          <a:ext cx="4061689" cy="2579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kern="1200" dirty="0">
              <a:solidFill>
                <a:schemeClr val="accent2">
                  <a:lumMod val="75000"/>
                </a:schemeClr>
              </a:solidFill>
            </a:rPr>
            <a:t>A. THROUGH PERSONAL PRAYER </a:t>
          </a:r>
          <a:endParaRPr lang="en-US" sz="4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26839" y="659290"/>
        <a:ext cx="3910607" cy="2428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155015"/>
          <a:ext cx="4061689" cy="25791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51298" y="583749"/>
          <a:ext cx="4061689" cy="2579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kern="1200" dirty="0">
              <a:solidFill>
                <a:schemeClr val="accent2">
                  <a:lumMod val="75000"/>
                </a:schemeClr>
              </a:solidFill>
            </a:rPr>
            <a:t>A. THROUGH PERSONAL PRAYER </a:t>
          </a:r>
          <a:endParaRPr lang="en-US" sz="4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26839" y="659290"/>
        <a:ext cx="3910607" cy="24280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9E74-F871-4523-A9FF-161B923141F7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7AE9B0-0999-4CFC-BC36-E31FB03ACC65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II. THROUGH THE LAYING ON OF HANDS</a:t>
          </a:r>
          <a:endParaRPr lang="en-US" sz="3800" kern="1200"/>
        </a:p>
      </dsp:txBody>
      <dsp:txXfrm>
        <a:off x="463912" y="839781"/>
        <a:ext cx="3443512" cy="21380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9E74-F871-4523-A9FF-161B923141F7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7AE9B0-0999-4CFC-BC36-E31FB03ACC65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II. THROUGH THE LAYING ON OF HANDS</a:t>
          </a:r>
          <a:endParaRPr lang="en-US" sz="3800" kern="1200"/>
        </a:p>
      </dsp:txBody>
      <dsp:txXfrm>
        <a:off x="463912" y="839781"/>
        <a:ext cx="3443512" cy="2138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4768-0C66-4F86-8565-C9241CCAB3AD}">
      <dsp:nvSpPr>
        <dsp:cNvPr id="0" name=""/>
        <dsp:cNvSpPr/>
      </dsp:nvSpPr>
      <dsp:spPr>
        <a:xfrm>
          <a:off x="0" y="662922"/>
          <a:ext cx="4338320" cy="2754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8BB8C-92E1-49F5-851B-BF1843B1D57E}">
      <dsp:nvSpPr>
        <dsp:cNvPr id="0" name=""/>
        <dsp:cNvSpPr/>
      </dsp:nvSpPr>
      <dsp:spPr>
        <a:xfrm>
          <a:off x="482035" y="1120855"/>
          <a:ext cx="4338320" cy="2754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sz="4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62721" y="1201541"/>
        <a:ext cx="4176948" cy="25934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4768-0C66-4F86-8565-C9241CCAB3AD}">
      <dsp:nvSpPr>
        <dsp:cNvPr id="0" name=""/>
        <dsp:cNvSpPr/>
      </dsp:nvSpPr>
      <dsp:spPr>
        <a:xfrm>
          <a:off x="265288" y="-378036"/>
          <a:ext cx="3581400" cy="2274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8BB8C-92E1-49F5-851B-BF1843B1D57E}">
      <dsp:nvSpPr>
        <dsp:cNvPr id="0" name=""/>
        <dsp:cNvSpPr/>
      </dsp:nvSpPr>
      <dsp:spPr>
        <a:xfrm>
          <a:off x="663222" y="0"/>
          <a:ext cx="3581400" cy="227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sz="4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29831" y="66609"/>
        <a:ext cx="3448182" cy="21409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4768-0C66-4F86-8565-C9241CCAB3AD}">
      <dsp:nvSpPr>
        <dsp:cNvPr id="0" name=""/>
        <dsp:cNvSpPr/>
      </dsp:nvSpPr>
      <dsp:spPr>
        <a:xfrm>
          <a:off x="265288" y="-378036"/>
          <a:ext cx="3581400" cy="2274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8BB8C-92E1-49F5-851B-BF1843B1D57E}">
      <dsp:nvSpPr>
        <dsp:cNvPr id="0" name=""/>
        <dsp:cNvSpPr/>
      </dsp:nvSpPr>
      <dsp:spPr>
        <a:xfrm>
          <a:off x="663222" y="0"/>
          <a:ext cx="3581400" cy="227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accent3">
                  <a:lumMod val="75000"/>
                </a:schemeClr>
              </a:solidFill>
            </a:rPr>
            <a:t>III. THROUGH THE SPOKEN WORD</a:t>
          </a:r>
          <a:endParaRPr lang="en-US" sz="4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29831" y="66609"/>
        <a:ext cx="3448182" cy="2140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1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8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129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49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00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25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4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6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1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9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4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6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3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4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7" y="2348580"/>
            <a:ext cx="7608542" cy="2421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THE GIFTS OF THE HOLY SPIRIT</a:t>
            </a:r>
            <a:br>
              <a:rPr lang="en-US" sz="6000" b="1" dirty="0"/>
            </a:br>
            <a:r>
              <a:rPr lang="en-US" sz="6000" b="1" dirty="0"/>
              <a:t>PART V</a:t>
            </a:r>
            <a:br>
              <a:rPr lang="en-US" sz="6000" b="1" dirty="0"/>
            </a:br>
            <a:r>
              <a:rPr lang="en-CA" sz="6000" b="1" dirty="0"/>
              <a:t>THE GIFTS OF HEALINGS – Part 2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497" y="5141106"/>
            <a:ext cx="7197726" cy="1405467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chemeClr val="accent1">
                    <a:lumMod val="75000"/>
                  </a:schemeClr>
                </a:solidFill>
              </a:rPr>
              <a:t>Text: I Corinthians 12:9B</a:t>
            </a:r>
            <a:endParaRPr lang="en-C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7" y="801511"/>
            <a:ext cx="3268313" cy="1727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b="1" dirty="0"/>
              <a:t>How Does God Heal?</a:t>
            </a:r>
            <a:endParaRPr lang="en-US" sz="4400" u="sng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807219"/>
              </p:ext>
            </p:extLst>
          </p:nvPr>
        </p:nvGraphicFramePr>
        <p:xfrm>
          <a:off x="6310488" y="3747910"/>
          <a:ext cx="4244623" cy="265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6DF883-ADDF-4547-8E24-D0324386BF93}"/>
              </a:ext>
            </a:extLst>
          </p:cNvPr>
          <p:cNvSpPr/>
          <p:nvPr/>
        </p:nvSpPr>
        <p:spPr>
          <a:xfrm>
            <a:off x="1365956" y="673149"/>
            <a:ext cx="36350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 servant lies at home paralyzed and in terrible suffering."</a:t>
            </a:r>
          </a:p>
          <a:p>
            <a:endParaRPr lang="en-CA" sz="4000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Matthew 8:6</a:t>
            </a:r>
            <a:endParaRPr lang="en-CA" sz="4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7" y="801511"/>
            <a:ext cx="3268313" cy="1727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b="1" dirty="0"/>
              <a:t>How Does God Heal?</a:t>
            </a:r>
            <a:endParaRPr lang="en-US" sz="4400" u="sng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70178"/>
              </p:ext>
            </p:extLst>
          </p:nvPr>
        </p:nvGraphicFramePr>
        <p:xfrm>
          <a:off x="6310488" y="3747910"/>
          <a:ext cx="4244623" cy="265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6DF883-ADDF-4547-8E24-D0324386BF93}"/>
              </a:ext>
            </a:extLst>
          </p:cNvPr>
          <p:cNvSpPr/>
          <p:nvPr/>
        </p:nvSpPr>
        <p:spPr>
          <a:xfrm>
            <a:off x="1365956" y="673149"/>
            <a:ext cx="36350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"Lord, I do not deserve to have you come under my roof. </a:t>
            </a:r>
            <a:r>
              <a:rPr lang="en-US" sz="36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just say the word, and my servant will be healed.</a:t>
            </a:r>
            <a:r>
              <a:rPr lang="en-US" sz="36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endParaRPr lang="en-CA" sz="3600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6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Matthew 8:8</a:t>
            </a:r>
            <a:endParaRPr lang="en-CA" sz="36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84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7" y="801511"/>
            <a:ext cx="3268313" cy="1727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b="1" dirty="0"/>
              <a:t>How Does God Heal?</a:t>
            </a:r>
            <a:endParaRPr lang="en-US" sz="4400" u="sng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10488" y="3747910"/>
          <a:ext cx="4244623" cy="265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6DF883-ADDF-4547-8E24-D0324386BF93}"/>
              </a:ext>
            </a:extLst>
          </p:cNvPr>
          <p:cNvSpPr/>
          <p:nvPr/>
        </p:nvSpPr>
        <p:spPr>
          <a:xfrm>
            <a:off x="1219201" y="612568"/>
            <a:ext cx="43913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"Then Jesus said to the centurion, "Go! It will be done just as you believed it would.</a:t>
            </a:r>
            <a:r>
              <a:rPr lang="en-US" sz="40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his servant was healed that very hour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."</a:t>
            </a:r>
          </a:p>
          <a:p>
            <a:r>
              <a:rPr lang="en-CA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Matthew 8:13</a:t>
            </a:r>
          </a:p>
        </p:txBody>
      </p:sp>
    </p:spTree>
    <p:extLst>
      <p:ext uri="{BB962C8B-B14F-4D97-AF65-F5344CB8AC3E}">
        <p14:creationId xmlns:p14="http://schemas.microsoft.com/office/powerpoint/2010/main" val="414634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7" y="801511"/>
            <a:ext cx="3268313" cy="1727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b="1" dirty="0"/>
              <a:t>How Does God Heal?</a:t>
            </a:r>
            <a:endParaRPr lang="en-US" sz="4400" u="sng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10488" y="3747910"/>
          <a:ext cx="4244623" cy="265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6DF883-ADDF-4547-8E24-D0324386BF93}"/>
              </a:ext>
            </a:extLst>
          </p:cNvPr>
          <p:cNvSpPr/>
          <p:nvPr/>
        </p:nvSpPr>
        <p:spPr>
          <a:xfrm>
            <a:off x="780508" y="305068"/>
            <a:ext cx="546789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"Then they cried to the LORD in their trouble, and he saved them from their distress.</a:t>
            </a:r>
          </a:p>
          <a:p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He sent forth his word and healed them; he rescued them from the grave."</a:t>
            </a:r>
          </a:p>
          <a:p>
            <a:endParaRPr lang="en-CA" sz="4000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4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Psalm 107:19,20</a:t>
            </a:r>
          </a:p>
        </p:txBody>
      </p:sp>
    </p:spTree>
    <p:extLst>
      <p:ext uri="{BB962C8B-B14F-4D97-AF65-F5344CB8AC3E}">
        <p14:creationId xmlns:p14="http://schemas.microsoft.com/office/powerpoint/2010/main" val="167288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/>
              <a:t>How Does God Heal?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768580"/>
              </p:ext>
            </p:extLst>
          </p:nvPr>
        </p:nvGraphicFramePr>
        <p:xfrm>
          <a:off x="436688" y="2774423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21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/>
              <a:t>How Does God Heal?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6688" y="2774423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BB029E-8959-4E74-BC35-96F4347EF945}"/>
              </a:ext>
            </a:extLst>
          </p:cNvPr>
          <p:cNvSpPr/>
          <p:nvPr/>
        </p:nvSpPr>
        <p:spPr>
          <a:xfrm>
            <a:off x="5328355" y="796836"/>
            <a:ext cx="41543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"When the body touched Elisha's bones, the man came to life and stood up on his feet."</a:t>
            </a:r>
          </a:p>
          <a:p>
            <a:endParaRPr lang="en-CA" sz="4000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4000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II Kings 13:21</a:t>
            </a:r>
          </a:p>
        </p:txBody>
      </p:sp>
    </p:spTree>
    <p:extLst>
      <p:ext uri="{BB962C8B-B14F-4D97-AF65-F5344CB8AC3E}">
        <p14:creationId xmlns:p14="http://schemas.microsoft.com/office/powerpoint/2010/main" val="234138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86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/>
              <a:t>How Does God Heal?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6688" y="2774423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BB029E-8959-4E74-BC35-96F4347EF945}"/>
              </a:ext>
            </a:extLst>
          </p:cNvPr>
          <p:cNvSpPr/>
          <p:nvPr/>
        </p:nvSpPr>
        <p:spPr>
          <a:xfrm>
            <a:off x="4741334" y="175947"/>
            <a:ext cx="48542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accent3">
                    <a:lumMod val="50000"/>
                  </a:schemeClr>
                </a:solidFill>
              </a:rPr>
              <a:t>"Because she thought, 'If I just touch	his clothes, I will be healed. </a:t>
            </a:r>
          </a:p>
          <a:p>
            <a:r>
              <a:rPr lang="en-US" sz="4000" i="1" dirty="0">
                <a:solidFill>
                  <a:schemeClr val="accent3">
                    <a:lumMod val="50000"/>
                  </a:schemeClr>
                </a:solidFill>
              </a:rPr>
              <a:t>29. Immediately her bleeding stopped and she felt in her body that she was freed from her suffering."</a:t>
            </a:r>
            <a:endParaRPr lang="en-CA" sz="4000" i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CA" sz="4000" i="1" dirty="0">
                <a:solidFill>
                  <a:schemeClr val="accent3">
                    <a:lumMod val="50000"/>
                  </a:schemeClr>
                </a:solidFill>
              </a:rPr>
              <a:t>		  Mark 5:28,29</a:t>
            </a:r>
            <a:endParaRPr lang="en-C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9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/>
              <a:t>How Does God Heal?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6688" y="2774423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BB029E-8959-4E74-BC35-96F4347EF945}"/>
              </a:ext>
            </a:extLst>
          </p:cNvPr>
          <p:cNvSpPr/>
          <p:nvPr/>
        </p:nvSpPr>
        <p:spPr>
          <a:xfrm>
            <a:off x="5012266" y="0"/>
            <a:ext cx="542995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accent3">
                    <a:lumMod val="50000"/>
                  </a:schemeClr>
                </a:solidFill>
              </a:rPr>
              <a:t>"And wherever he went - into villages, towns, or countryside - they placed the sick in the marketplaces. They begged him to let them touch even the edge of his cloak, and all who touched</a:t>
            </a:r>
          </a:p>
          <a:p>
            <a:r>
              <a:rPr lang="en-CA" sz="4000" i="1" dirty="0">
                <a:solidFill>
                  <a:schemeClr val="accent3">
                    <a:lumMod val="50000"/>
                  </a:schemeClr>
                </a:solidFill>
              </a:rPr>
              <a:t>him were healed."</a:t>
            </a:r>
          </a:p>
          <a:p>
            <a:r>
              <a:rPr lang="en-CA" sz="4000" i="1" dirty="0">
                <a:solidFill>
                  <a:schemeClr val="accent3">
                    <a:lumMod val="50000"/>
                  </a:schemeClr>
                </a:solidFill>
              </a:rPr>
              <a:t>				Mark 6:56</a:t>
            </a:r>
            <a:endParaRPr lang="en-C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0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/>
              <a:t>How Does God Heal?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6688" y="2774423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BB029E-8959-4E74-BC35-96F4347EF945}"/>
              </a:ext>
            </a:extLst>
          </p:cNvPr>
          <p:cNvSpPr/>
          <p:nvPr/>
        </p:nvSpPr>
        <p:spPr>
          <a:xfrm>
            <a:off x="4876799" y="0"/>
            <a:ext cx="50235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solidFill>
                  <a:schemeClr val="accent3">
                    <a:lumMod val="50000"/>
                  </a:schemeClr>
                </a:solidFill>
              </a:rPr>
              <a:t>"God did extraordinary miracles through Paul,</a:t>
            </a:r>
          </a:p>
          <a:p>
            <a:r>
              <a:rPr lang="en-US" sz="3600" i="1" dirty="0">
                <a:solidFill>
                  <a:schemeClr val="accent3">
                    <a:lumMod val="50000"/>
                  </a:schemeClr>
                </a:solidFill>
              </a:rPr>
              <a:t>12. so that even handkerchiefs and aprons that had touched him were taken to the sick, and their illnesses were cured and the evil spirits left them."</a:t>
            </a:r>
          </a:p>
          <a:p>
            <a:r>
              <a:rPr lang="en-CA" sz="3600" i="1" dirty="0">
                <a:solidFill>
                  <a:schemeClr val="accent3">
                    <a:lumMod val="50000"/>
                  </a:schemeClr>
                </a:solidFill>
              </a:rPr>
              <a:t>				Acts 19:11,12</a:t>
            </a:r>
            <a:endParaRPr lang="en-CA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8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0678" y="982134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How Does God Heal?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05036"/>
              </p:ext>
            </p:extLst>
          </p:nvPr>
        </p:nvGraphicFramePr>
        <p:xfrm>
          <a:off x="6389511" y="1930400"/>
          <a:ext cx="3279602" cy="3512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D82F948-EB9C-42EF-81E8-0B7635EF3D80}"/>
              </a:ext>
            </a:extLst>
          </p:cNvPr>
          <p:cNvSpPr/>
          <p:nvPr/>
        </p:nvSpPr>
        <p:spPr>
          <a:xfrm>
            <a:off x="697409" y="982134"/>
            <a:ext cx="54632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4000" dirty="0">
              <a:latin typeface="Times New Roman" panose="02020603050405020304" pitchFamily="18" charset="0"/>
            </a:endParaRPr>
          </a:p>
          <a:p>
            <a:pPr marR="21600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"They drove out many demons and anointed many sick people with oil and healed them."</a:t>
            </a:r>
          </a:p>
          <a:p>
            <a:r>
              <a:rPr lang="en-CA" sz="40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CA" sz="4000" i="1" dirty="0">
                <a:latin typeface="Arial" panose="020B0604020202020204" pitchFamily="34" charset="0"/>
                <a:cs typeface="Arial" panose="020B0604020202020204" pitchFamily="34" charset="0"/>
              </a:rPr>
              <a:t>	Mark 6:13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53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CA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GIFTS OF HEALINGS</a:t>
            </a:r>
            <a:endParaRPr lang="en-CA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How Does God Heal?</a:t>
            </a:r>
            <a:endParaRPr lang="en-US" sz="5400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0678" y="982134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How Does God Heal?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068823"/>
              </p:ext>
            </p:extLst>
          </p:nvPr>
        </p:nvGraphicFramePr>
        <p:xfrm>
          <a:off x="6389511" y="1930400"/>
          <a:ext cx="3279602" cy="3512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D82F948-EB9C-42EF-81E8-0B7635EF3D80}"/>
              </a:ext>
            </a:extLst>
          </p:cNvPr>
          <p:cNvSpPr/>
          <p:nvPr/>
        </p:nvSpPr>
        <p:spPr>
          <a:xfrm>
            <a:off x="770002" y="0"/>
            <a:ext cx="532599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3200" dirty="0">
              <a:latin typeface="Times New Roman" panose="02020603050405020304" pitchFamily="18" charset="0"/>
            </a:endParaRP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"Is any one of you sick? He should call the elders of the church to pray over him and anoint him with oil in the name of the Lord.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15. And the prayer offered in faith will make the sick person well; the Lord will raise him up. If he has sinned, he will be forgiven."</a:t>
            </a: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	James 5:14,15</a:t>
            </a:r>
          </a:p>
          <a:p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32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564444"/>
            <a:ext cx="4512989" cy="2272886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160585"/>
              </p:ext>
            </p:extLst>
          </p:nvPr>
        </p:nvGraphicFramePr>
        <p:xfrm>
          <a:off x="7181725" y="2837329"/>
          <a:ext cx="4512988" cy="33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6937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774892"/>
              </p:ext>
            </p:extLst>
          </p:nvPr>
        </p:nvGraphicFramePr>
        <p:xfrm>
          <a:off x="7181725" y="2837329"/>
          <a:ext cx="4512988" cy="33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255086" y="1219738"/>
            <a:ext cx="5065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any one of you in trouble? ("afflicted" - KJV) He should pray.”</a:t>
            </a:r>
          </a:p>
          <a:p>
            <a:endParaRPr lang="en-CA" sz="44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4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James 5:13</a:t>
            </a:r>
            <a:endParaRPr lang="en-CA" sz="4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656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30378"/>
              </p:ext>
            </p:extLst>
          </p:nvPr>
        </p:nvGraphicFramePr>
        <p:xfrm>
          <a:off x="7181725" y="2837329"/>
          <a:ext cx="4512988" cy="33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-13001" y="369486"/>
            <a:ext cx="5087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"Hezekiah turned his face to the wall and prayed to the LORD,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3. 'Remember, O LORD, how I have walked before you faithfully and with whole-hearted devotion and have done what is good in your eyes.' And Hezekiah wept bitterly."</a:t>
            </a:r>
          </a:p>
          <a:p>
            <a:endParaRPr lang="en-CA" sz="32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CA" sz="3200" i="1" dirty="0">
                <a:solidFill>
                  <a:schemeClr val="accent2">
                    <a:lumMod val="75000"/>
                  </a:schemeClr>
                </a:solidFill>
              </a:rPr>
              <a:t>	II Kings 20:2,3</a:t>
            </a:r>
            <a:endParaRPr lang="en-CA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140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391950"/>
              </p:ext>
            </p:extLst>
          </p:nvPr>
        </p:nvGraphicFramePr>
        <p:xfrm>
          <a:off x="7181725" y="2837329"/>
          <a:ext cx="4512988" cy="33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AEB7BF1-6707-45EB-B600-8D2E4006C440}"/>
              </a:ext>
            </a:extLst>
          </p:cNvPr>
          <p:cNvSpPr/>
          <p:nvPr/>
        </p:nvSpPr>
        <p:spPr>
          <a:xfrm>
            <a:off x="57042" y="513701"/>
            <a:ext cx="496916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 have heard your prayer and seen your tears; I will heal you. On the third day from know you will go up to the temple of the LORD.</a:t>
            </a:r>
          </a:p>
          <a:p>
            <a:pPr marR="21600"/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I will add fifteen years to your life. And I will deliver you and this city from the hand of the king of Assyria. I will defend this city for my sake and for the sake of my servant David."</a:t>
            </a:r>
          </a:p>
          <a:p>
            <a:endParaRPr lang="en-CA" sz="28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II Kings 20:5,6</a:t>
            </a:r>
            <a:endParaRPr lang="en-CA" sz="2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733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How Does God Heal?</a:t>
            </a:r>
            <a:endParaRPr lang="en-US" u="sng">
              <a:solidFill>
                <a:schemeClr val="bg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141487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829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How Does God Heal?</a:t>
            </a:r>
            <a:endParaRPr lang="en-US" u="sng">
              <a:solidFill>
                <a:schemeClr val="bg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93D9D5D-C7BB-4AF9-912A-ABD357BC1719}"/>
              </a:ext>
            </a:extLst>
          </p:cNvPr>
          <p:cNvSpPr/>
          <p:nvPr/>
        </p:nvSpPr>
        <p:spPr>
          <a:xfrm>
            <a:off x="6051085" y="643467"/>
            <a:ext cx="5806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"And these signs will accompany those who believe . . .</a:t>
            </a:r>
          </a:p>
          <a:p>
            <a:pPr marR="21600"/>
            <a:r>
              <a:rPr lang="en-US" sz="3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. .they will place their hands on sick people, and they will get well.</a:t>
            </a:r>
          </a:p>
          <a:p>
            <a:endParaRPr lang="en-CA" sz="3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Mark 16:17,18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43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33" y="203200"/>
            <a:ext cx="5548669" cy="1727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b="1" dirty="0"/>
              <a:t>How Does God Heal?</a:t>
            </a:r>
            <a:endParaRPr lang="en-US" sz="4400" u="sng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718172"/>
              </p:ext>
            </p:extLst>
          </p:nvPr>
        </p:nvGraphicFramePr>
        <p:xfrm>
          <a:off x="3115733" y="1930400"/>
          <a:ext cx="482035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26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797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Facet</vt:lpstr>
      <vt:lpstr>THE GIFTS OF THE HOLY SPIRIT PART V THE GIFTS OF HEALINGS – Part 2</vt:lpstr>
      <vt:lpstr>THE GIFTS OF HEALINGS</vt:lpstr>
      <vt:lpstr> How Does God Heal?</vt:lpstr>
      <vt:lpstr> How Does God Heal?</vt:lpstr>
      <vt:lpstr> How Does God Heal?</vt:lpstr>
      <vt:lpstr> 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  <vt:lpstr>How Does God Heal?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PART V THE GIFTS OF HEALINGS – Part 2</dc:title>
  <dc:creator>Brad Montsion</dc:creator>
  <cp:lastModifiedBy>Brad Montsion</cp:lastModifiedBy>
  <cp:revision>15</cp:revision>
  <dcterms:created xsi:type="dcterms:W3CDTF">2020-04-02T18:59:21Z</dcterms:created>
  <dcterms:modified xsi:type="dcterms:W3CDTF">2020-04-02T21:45:48Z</dcterms:modified>
</cp:coreProperties>
</file>