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6" r:id="rId1"/>
  </p:sldMasterIdLst>
  <p:sldIdLst>
    <p:sldId id="256" r:id="rId2"/>
    <p:sldId id="257" r:id="rId3"/>
    <p:sldId id="315" r:id="rId4"/>
    <p:sldId id="263" r:id="rId5"/>
    <p:sldId id="301" r:id="rId6"/>
    <p:sldId id="302" r:id="rId7"/>
    <p:sldId id="316" r:id="rId8"/>
    <p:sldId id="304" r:id="rId9"/>
    <p:sldId id="317" r:id="rId10"/>
    <p:sldId id="313" r:id="rId11"/>
    <p:sldId id="31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000" b="1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40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5378B78-5210-4933-A6FF-9F4B5688B252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63F538-613A-4316-BD54-D36ECA2D4B0D}" type="pres">
      <dgm:prSet presAssocID="{8C022C41-32C1-4D46-B893-ACCB81F907FA}" presName="hierRoot1" presStyleCnt="0"/>
      <dgm:spPr/>
    </dgm:pt>
    <dgm:pt modelId="{89702BED-90CF-463F-8C0B-C73D8936286C}" type="pres">
      <dgm:prSet presAssocID="{8C022C41-32C1-4D46-B893-ACCB81F907FA}" presName="composite" presStyleCnt="0"/>
      <dgm:spPr/>
    </dgm:pt>
    <dgm:pt modelId="{589E9E74-F871-4523-A9FF-161B923141F7}" type="pres">
      <dgm:prSet presAssocID="{8C022C41-32C1-4D46-B893-ACCB81F907FA}" presName="background" presStyleLbl="node0" presStyleIdx="0" presStyleCnt="1"/>
      <dgm:spPr/>
    </dgm:pt>
    <dgm:pt modelId="{2C7AE9B0-0999-4CFC-BC36-E31FB03ACC65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0C2554D9-8B17-4414-9C3A-B26BC7CEEB04}" type="pres">
      <dgm:prSet presAssocID="{8C022C41-32C1-4D46-B893-ACCB81F907FA}" presName="hierChild2" presStyleCnt="0"/>
      <dgm:spPr/>
    </dgm:pt>
  </dgm:ptLst>
  <dgm:cxnLst>
    <dgm:cxn modelId="{E8C46674-A083-4D6F-B3CC-A81BBED1A390}" type="presOf" srcId="{8C022C41-32C1-4D46-B893-ACCB81F907FA}" destId="{2C7AE9B0-0999-4CFC-BC36-E31FB03ACC65}" srcOrd="0" destOrd="0" presId="urn:microsoft.com/office/officeart/2005/8/layout/hierarchy1"/>
    <dgm:cxn modelId="{F433D28D-0ADB-4CBC-8F65-76BF0F92A8E5}" type="presOf" srcId="{29A5383B-6C8E-4E1D-84AD-C2011AE48266}" destId="{C5378B78-5210-4933-A6FF-9F4B5688B252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5FB2A735-8449-471D-B739-CA65B4307807}" type="presParOf" srcId="{C5378B78-5210-4933-A6FF-9F4B5688B252}" destId="{1163F538-613A-4316-BD54-D36ECA2D4B0D}" srcOrd="0" destOrd="0" presId="urn:microsoft.com/office/officeart/2005/8/layout/hierarchy1"/>
    <dgm:cxn modelId="{1420F7C6-2ED3-4E2D-97D7-3F0C12F1C842}" type="presParOf" srcId="{1163F538-613A-4316-BD54-D36ECA2D4B0D}" destId="{89702BED-90CF-463F-8C0B-C73D8936286C}" srcOrd="0" destOrd="0" presId="urn:microsoft.com/office/officeart/2005/8/layout/hierarchy1"/>
    <dgm:cxn modelId="{2CB43B38-B10F-4602-8F59-D877C73C3C31}" type="presParOf" srcId="{89702BED-90CF-463F-8C0B-C73D8936286C}" destId="{589E9E74-F871-4523-A9FF-161B923141F7}" srcOrd="0" destOrd="0" presId="urn:microsoft.com/office/officeart/2005/8/layout/hierarchy1"/>
    <dgm:cxn modelId="{90656414-258F-4722-B4B5-CC0CE1A6C7A9}" type="presParOf" srcId="{89702BED-90CF-463F-8C0B-C73D8936286C}" destId="{2C7AE9B0-0999-4CFC-BC36-E31FB03ACC65}" srcOrd="1" destOrd="0" presId="urn:microsoft.com/office/officeart/2005/8/layout/hierarchy1"/>
    <dgm:cxn modelId="{74418C86-6F10-464F-8581-99C79DE38CE0}" type="presParOf" srcId="{1163F538-613A-4316-BD54-D36ECA2D4B0D}" destId="{0C2554D9-8B17-4414-9C3A-B26BC7CEEB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5378B78-5210-4933-A6FF-9F4B5688B252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63F538-613A-4316-BD54-D36ECA2D4B0D}" type="pres">
      <dgm:prSet presAssocID="{8C022C41-32C1-4D46-B893-ACCB81F907FA}" presName="hierRoot1" presStyleCnt="0"/>
      <dgm:spPr/>
    </dgm:pt>
    <dgm:pt modelId="{89702BED-90CF-463F-8C0B-C73D8936286C}" type="pres">
      <dgm:prSet presAssocID="{8C022C41-32C1-4D46-B893-ACCB81F907FA}" presName="composite" presStyleCnt="0"/>
      <dgm:spPr/>
    </dgm:pt>
    <dgm:pt modelId="{589E9E74-F871-4523-A9FF-161B923141F7}" type="pres">
      <dgm:prSet presAssocID="{8C022C41-32C1-4D46-B893-ACCB81F907FA}" presName="background" presStyleLbl="node0" presStyleIdx="0" presStyleCnt="1"/>
      <dgm:spPr/>
    </dgm:pt>
    <dgm:pt modelId="{2C7AE9B0-0999-4CFC-BC36-E31FB03ACC65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0C2554D9-8B17-4414-9C3A-B26BC7CEEB04}" type="pres">
      <dgm:prSet presAssocID="{8C022C41-32C1-4D46-B893-ACCB81F907FA}" presName="hierChild2" presStyleCnt="0"/>
      <dgm:spPr/>
    </dgm:pt>
  </dgm:ptLst>
  <dgm:cxnLst>
    <dgm:cxn modelId="{E8C46674-A083-4D6F-B3CC-A81BBED1A390}" type="presOf" srcId="{8C022C41-32C1-4D46-B893-ACCB81F907FA}" destId="{2C7AE9B0-0999-4CFC-BC36-E31FB03ACC65}" srcOrd="0" destOrd="0" presId="urn:microsoft.com/office/officeart/2005/8/layout/hierarchy1"/>
    <dgm:cxn modelId="{F433D28D-0ADB-4CBC-8F65-76BF0F92A8E5}" type="presOf" srcId="{29A5383B-6C8E-4E1D-84AD-C2011AE48266}" destId="{C5378B78-5210-4933-A6FF-9F4B5688B252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5FB2A735-8449-471D-B739-CA65B4307807}" type="presParOf" srcId="{C5378B78-5210-4933-A6FF-9F4B5688B252}" destId="{1163F538-613A-4316-BD54-D36ECA2D4B0D}" srcOrd="0" destOrd="0" presId="urn:microsoft.com/office/officeart/2005/8/layout/hierarchy1"/>
    <dgm:cxn modelId="{1420F7C6-2ED3-4E2D-97D7-3F0C12F1C842}" type="presParOf" srcId="{1163F538-613A-4316-BD54-D36ECA2D4B0D}" destId="{89702BED-90CF-463F-8C0B-C73D8936286C}" srcOrd="0" destOrd="0" presId="urn:microsoft.com/office/officeart/2005/8/layout/hierarchy1"/>
    <dgm:cxn modelId="{2CB43B38-B10F-4602-8F59-D877C73C3C31}" type="presParOf" srcId="{89702BED-90CF-463F-8C0B-C73D8936286C}" destId="{589E9E74-F871-4523-A9FF-161B923141F7}" srcOrd="0" destOrd="0" presId="urn:microsoft.com/office/officeart/2005/8/layout/hierarchy1"/>
    <dgm:cxn modelId="{90656414-258F-4722-B4B5-CC0CE1A6C7A9}" type="presParOf" srcId="{89702BED-90CF-463F-8C0B-C73D8936286C}" destId="{2C7AE9B0-0999-4CFC-BC36-E31FB03ACC65}" srcOrd="1" destOrd="0" presId="urn:microsoft.com/office/officeart/2005/8/layout/hierarchy1"/>
    <dgm:cxn modelId="{74418C86-6F10-464F-8581-99C79DE38CE0}" type="presParOf" srcId="{1163F538-613A-4316-BD54-D36ECA2D4B0D}" destId="{0C2554D9-8B17-4414-9C3A-B26BC7CEEB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rPr>
            <a:t>What Kind of Faith Do We Want?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rPr>
            <a:t>What Kind of Faith Do We Want?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155015"/>
          <a:ext cx="4061689" cy="25791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51298" y="583749"/>
          <a:ext cx="4061689" cy="2579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39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26839" y="659290"/>
        <a:ext cx="3910607" cy="2428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2042" y="548074"/>
          <a:ext cx="3761079" cy="23882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9940" y="945077"/>
          <a:ext cx="3761079" cy="2388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40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9890" y="1015027"/>
        <a:ext cx="3621179" cy="2248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9E74-F871-4523-A9FF-161B923141F7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7AE9B0-0999-4CFC-BC36-E31FB03ACC65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3500" kern="1200" dirty="0"/>
        </a:p>
      </dsp:txBody>
      <dsp:txXfrm>
        <a:off x="463912" y="839781"/>
        <a:ext cx="3443512" cy="21380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9E74-F871-4523-A9FF-161B923141F7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7AE9B0-0999-4CFC-BC36-E31FB03ACC65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>
              <a:solidFill>
                <a:schemeClr val="accent2">
                  <a:lumMod val="75000"/>
                </a:schemeClr>
              </a:solidFill>
            </a:rPr>
            <a:t>I. JESUS AND THE FIG TREE (Mark 11:12-25)</a:t>
          </a:r>
          <a:endParaRPr lang="en-US" sz="3500" kern="1200" dirty="0"/>
        </a:p>
      </dsp:txBody>
      <dsp:txXfrm>
        <a:off x="463912" y="839781"/>
        <a:ext cx="3443512" cy="2138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rPr>
            <a:t>What Kind of Faith Do We Want?</a:t>
          </a:r>
          <a:endParaRPr lang="en-US" sz="4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560836"/>
        <a:ext cx="3624717" cy="22505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rPr>
            <a:t>What Kind of Faith Do We Want?</a:t>
          </a:r>
          <a:endParaRPr lang="en-US" sz="4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560836"/>
        <a:ext cx="3624717" cy="225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3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9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6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6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3652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29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30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2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6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6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6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1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6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7" y="2348580"/>
            <a:ext cx="7608542" cy="2421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THE GIFTS OF THE HOLY SPIRIT</a:t>
            </a:r>
            <a:b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PART VI</a:t>
            </a:r>
            <a:b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sz="6000" b="1" dirty="0">
                <a:solidFill>
                  <a:schemeClr val="accent2">
                    <a:lumMod val="75000"/>
                  </a:schemeClr>
                </a:solidFill>
              </a:rPr>
              <a:t>THE GIFT OF FAITH – Part 1</a:t>
            </a:r>
            <a:endParaRPr lang="en-CA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497" y="5141106"/>
            <a:ext cx="7197726" cy="1405467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chemeClr val="accent2">
                    <a:lumMod val="75000"/>
                  </a:schemeClr>
                </a:solidFill>
              </a:rPr>
              <a:t>Text: I Corinthians 12:9a</a:t>
            </a:r>
            <a:endParaRPr lang="en-CA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2266" y="-270934"/>
            <a:ext cx="5644445" cy="658142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br>
              <a:rPr lang="en-CA" sz="1800" b="0" i="0" u="none" strike="noStrike" baseline="0" dirty="0"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1. Little Faith –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Matthew 14:31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2. Mustard Seed Faith - Matthew 17:20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3. Shipwreck Faith –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I Timothy 1:19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4. Wavering Faith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- James 1:6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5. Increased Faith – </a:t>
            </a:r>
            <a:b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Luke 17:5</a:t>
            </a:r>
            <a:br>
              <a:rPr lang="en-US" b="1" i="0" u="none" strike="noStrike" baseline="0" dirty="0">
                <a:latin typeface="Times New Roman" panose="02020603050405020304" pitchFamily="18" charset="0"/>
              </a:rPr>
            </a:b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7173075"/>
              </p:ext>
            </p:extLst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353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823" y="0"/>
            <a:ext cx="4989688" cy="6705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6. Working Faith – 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James 2:17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7. Tested Faith –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I Peter 1:7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8. Diligent Faith –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Hebrews 11:6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9. Righteous Faith - Philippians 3:9</a:t>
            </a: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b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10. Victorious Faith - Daniel 3:17</a:t>
            </a:r>
            <a:endParaRPr lang="en-US" sz="3200" b="0" i="0" u="none" strike="noStrike" baseline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2176356"/>
              </p:ext>
            </p:extLst>
          </p:nvPr>
        </p:nvGraphicFramePr>
        <p:xfrm>
          <a:off x="384354" y="851076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175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CA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GIFT OF Faith</a:t>
            </a:r>
            <a:endParaRPr lang="en-CA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708" y="609601"/>
            <a:ext cx="5165159" cy="517562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600" b="0" i="1" u="none" strike="noStrike" baseline="0" dirty="0">
                <a:latin typeface="Times New Roman" panose="02020603050405020304" pitchFamily="18" charset="0"/>
              </a:rPr>
              <a:t>"And without faith it is impossible to please God, because anyone who comes to him must believe that he exists and that he rewards those who earnestly seek him."</a:t>
            </a:r>
          </a:p>
          <a:p>
            <a:endParaRPr lang="en-CA" sz="3600" b="0" i="1" u="none" strike="noStrike" baseline="0" dirty="0">
              <a:latin typeface="Times New Roman" panose="02020603050405020304" pitchFamily="18" charset="0"/>
            </a:endParaRPr>
          </a:p>
          <a:p>
            <a:pPr marL="0" marR="21600" indent="0">
              <a:buNone/>
            </a:pPr>
            <a:r>
              <a:rPr lang="en-CA" sz="3600" i="1" dirty="0">
                <a:latin typeface="Times New Roman" panose="02020603050405020304" pitchFamily="18" charset="0"/>
              </a:rPr>
              <a:t>					</a:t>
            </a:r>
            <a:r>
              <a:rPr lang="en-CA" sz="3600" b="0" i="1" u="none" strike="noStrike" baseline="0" dirty="0">
                <a:latin typeface="Times New Roman" panose="02020603050405020304" pitchFamily="18" charset="0"/>
              </a:rPr>
              <a:t>Hebrews 11:5 </a:t>
            </a:r>
            <a:endParaRPr lang="en-US" sz="3600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CA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GIFT OF Faith</a:t>
            </a:r>
            <a:endParaRPr lang="en-CA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708" y="609601"/>
            <a:ext cx="5165159" cy="517562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600" b="0" i="1" u="none" strike="noStrike" baseline="0" dirty="0">
                <a:latin typeface="Times New Roman" panose="02020603050405020304" pitchFamily="18" charset="0"/>
              </a:rPr>
              <a:t>"let us draw near to God with a sincere heart in full assurance of faith."</a:t>
            </a:r>
          </a:p>
          <a:p>
            <a:pPr marL="0" marR="21600" indent="0">
              <a:buNone/>
            </a:pPr>
            <a:r>
              <a:rPr lang="en-CA" sz="3600" b="0" i="1" u="none" strike="noStrike" baseline="0" dirty="0">
                <a:latin typeface="Times New Roman" panose="02020603050405020304" pitchFamily="18" charset="0"/>
              </a:rPr>
              <a:t>				Hebrews 10:22</a:t>
            </a:r>
          </a:p>
          <a:p>
            <a:endParaRPr lang="en-CA" sz="3600" b="0" i="1" u="none" strike="noStrike" baseline="0" dirty="0">
              <a:latin typeface="Times New Roman" panose="02020603050405020304" pitchFamily="18" charset="0"/>
            </a:endParaRPr>
          </a:p>
          <a:p>
            <a:pPr marL="0" marR="21600" indent="0">
              <a:buNone/>
            </a:pPr>
            <a:r>
              <a:rPr lang="en-US" sz="3600" b="0" i="1" u="none" strike="noStrike" baseline="0" dirty="0">
                <a:latin typeface="Times New Roman" panose="02020603050405020304" pitchFamily="18" charset="0"/>
              </a:rPr>
              <a:t>"The righteous will live by faith"</a:t>
            </a:r>
          </a:p>
          <a:p>
            <a:pPr marL="0" marR="21600" indent="0">
              <a:buNone/>
            </a:pPr>
            <a:r>
              <a:rPr lang="en-CA" sz="3600" b="0" i="1" u="none" strike="noStrike" baseline="0" dirty="0">
                <a:latin typeface="Times New Roman" panose="02020603050405020304" pitchFamily="18" charset="0"/>
              </a:rPr>
              <a:t>					Romans 1:17</a:t>
            </a:r>
            <a:endParaRPr lang="en-CA" sz="36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36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34" y="1320799"/>
            <a:ext cx="4818366" cy="275448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4000" b="1" dirty="0">
                <a:solidFill>
                  <a:schemeClr val="tx1"/>
                </a:solidFill>
              </a:rPr>
            </a:br>
            <a:r>
              <a:rPr lang="en-CA" sz="40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"Have faith in God."</a:t>
            </a:r>
            <a:br>
              <a:rPr lang="en-CA" sz="40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en-CA" sz="40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n-CA" sz="40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				Mark 11:22</a:t>
            </a:r>
            <a:br>
              <a:rPr lang="en-CA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144810"/>
              </p:ext>
            </p:extLst>
          </p:nvPr>
        </p:nvGraphicFramePr>
        <p:xfrm>
          <a:off x="7181725" y="2837329"/>
          <a:ext cx="4512988" cy="33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69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8335287"/>
              </p:ext>
            </p:extLst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451557"/>
            <a:ext cx="4765230" cy="5589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"My house will be called a house of prayer for all nations."</a:t>
            </a:r>
          </a:p>
          <a:p>
            <a:pPr marL="0" indent="0">
              <a:buNone/>
            </a:pPr>
            <a:r>
              <a:rPr lang="en-CA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				</a:t>
            </a:r>
            <a:r>
              <a:rPr lang="en-CA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Mark 11:17</a:t>
            </a:r>
          </a:p>
          <a:p>
            <a:endParaRPr lang="en-CA" sz="3200" b="0" i="1" u="none" strike="noStrike" baseline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marR="21600" indent="0">
              <a:buNone/>
            </a:pPr>
            <a:r>
              <a:rPr lang="en-US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"whatever you ask for in prayer, believe that you have received it, and it will be yours."</a:t>
            </a:r>
          </a:p>
          <a:p>
            <a:pPr marL="0" marR="21600" indent="0">
              <a:buNone/>
            </a:pPr>
            <a:r>
              <a:rPr lang="en-CA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				</a:t>
            </a:r>
            <a:r>
              <a:rPr lang="en-CA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Mark 11:24</a:t>
            </a:r>
            <a:endParaRPr lang="en-CA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413131" y="4518311"/>
            <a:ext cx="5065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A. Key of God's Will</a:t>
            </a:r>
            <a:endParaRPr lang="en-CA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6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3290305"/>
              </p:ext>
            </p:extLst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154B2-70B5-48F0-BE38-44D8F8B98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208" y="609600"/>
            <a:ext cx="4184034" cy="1485722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en-CA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 Key of Forgiveness</a:t>
            </a:r>
            <a:endParaRPr lang="en-C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352525" y="3078328"/>
            <a:ext cx="5087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“And when you stand praying, if you hold anything against anyone, forgive them, so that your Father in heaven may forgive you your sins."</a:t>
            </a:r>
          </a:p>
          <a:p>
            <a:r>
              <a:rPr lang="en-CA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				</a:t>
            </a:r>
          </a:p>
          <a:p>
            <a:pPr marR="21600"/>
            <a:r>
              <a:rPr lang="en-CA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				Mark 11:25</a:t>
            </a:r>
            <a:endParaRPr lang="en-CA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14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154B2-70B5-48F0-BE38-44D8F8B98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208" y="609600"/>
            <a:ext cx="4184034" cy="1485722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en-CA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 Key of Forgiveness</a:t>
            </a:r>
            <a:endParaRPr lang="en-C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352525" y="3078328"/>
            <a:ext cx="5087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"For if you forgive men when they sin against you, your heavenly Father will also forgive you."</a:t>
            </a:r>
          </a:p>
          <a:p>
            <a:endParaRPr lang="en-CA" sz="3200" b="0" i="1" u="none" strike="noStrike" baseline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R="21600"/>
            <a:r>
              <a:rPr lang="en-CA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				Matthew 6:14</a:t>
            </a:r>
            <a:endParaRPr lang="en-CA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09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C. Key of God's Word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Does God Heal?</a:t>
            </a:r>
            <a:endParaRPr lang="en-US" u="sng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598223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93D9D5D-C7BB-4AF9-912A-ABD357BC1719}"/>
              </a:ext>
            </a:extLst>
          </p:cNvPr>
          <p:cNvSpPr/>
          <p:nvPr/>
        </p:nvSpPr>
        <p:spPr>
          <a:xfrm>
            <a:off x="5068953" y="1720840"/>
            <a:ext cx="49104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"Consequently, faith comes from hearing the message, and the message is heard through the word of Christ."</a:t>
            </a:r>
          </a:p>
          <a:p>
            <a:endParaRPr lang="en-CA" sz="3600" b="0" i="1" u="none" strike="noStrike" baseline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CA" sz="36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				Romans 10:17</a:t>
            </a:r>
            <a:endParaRPr lang="en-CA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43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C. Key of God's Word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Does God Heal?</a:t>
            </a:r>
            <a:endParaRPr lang="en-US" u="sng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654970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93D9D5D-C7BB-4AF9-912A-ABD357BC1719}"/>
              </a:ext>
            </a:extLst>
          </p:cNvPr>
          <p:cNvSpPr/>
          <p:nvPr/>
        </p:nvSpPr>
        <p:spPr>
          <a:xfrm>
            <a:off x="5068953" y="1720840"/>
            <a:ext cx="49104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"Lord, do you want us to call fire down from heaven to destroy (consume) them.</a:t>
            </a:r>
          </a:p>
          <a:p>
            <a:pPr marR="21600"/>
            <a:r>
              <a:rPr lang="en-US" sz="36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55. But Jesus turned and rebuked them."</a:t>
            </a:r>
          </a:p>
          <a:p>
            <a:endParaRPr lang="en-CA" sz="3600" b="0" i="1" u="none" strike="noStrike" baseline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CA" sz="3600" b="0" i="1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				Luke 9:54,55</a:t>
            </a:r>
            <a:endParaRPr lang="en-CA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50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314</TotalTime>
  <Words>536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THE GIFTS OF THE HOLY SPIRIT PART VI THE GIFT OF FAITH – Part 1</vt:lpstr>
      <vt:lpstr>THE GIFT OF Faith</vt:lpstr>
      <vt:lpstr>THE GIFT OF Faith</vt:lpstr>
      <vt:lpstr> "Have faith in God."      Mark 11:22 </vt:lpstr>
      <vt:lpstr> How Does God Heal?</vt:lpstr>
      <vt:lpstr> How Does God Heal?</vt:lpstr>
      <vt:lpstr> How Does God Heal?</vt:lpstr>
      <vt:lpstr>C. Key of God's Word Does God Heal?</vt:lpstr>
      <vt:lpstr>C. Key of God's Word Does God Heal?</vt:lpstr>
      <vt:lpstr> 1. Little Faith – Matthew 14:31  2. Mustard Seed Faith - Matthew 17:20  3. Shipwreck Faith – I Timothy 1:19  4. Wavering Faith - James 1:6  5. Increased Faith –  Luke 17:5 </vt:lpstr>
      <vt:lpstr>6. Working Faith –  James 2:17  7. Tested Faith – I Peter 1:7  8. Diligent Faith – Hebrews 11:6  9. Righteous Faith - Philippians 3:9  10. Victorious Faith - Daniel 3:17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PART V THE GIFTS OF HEALINGS – Part 2</dc:title>
  <dc:creator>Brad Montsion</dc:creator>
  <cp:lastModifiedBy>Brad Montsion</cp:lastModifiedBy>
  <cp:revision>26</cp:revision>
  <dcterms:created xsi:type="dcterms:W3CDTF">2020-04-02T18:59:21Z</dcterms:created>
  <dcterms:modified xsi:type="dcterms:W3CDTF">2020-07-25T01:19:49Z</dcterms:modified>
</cp:coreProperties>
</file>