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23" r:id="rId1"/>
  </p:sldMasterIdLst>
  <p:sldIdLst>
    <p:sldId id="256" r:id="rId2"/>
    <p:sldId id="257" r:id="rId3"/>
    <p:sldId id="301" r:id="rId4"/>
    <p:sldId id="322" r:id="rId5"/>
    <p:sldId id="323" r:id="rId6"/>
    <p:sldId id="321" r:id="rId7"/>
    <p:sldId id="319" r:id="rId8"/>
    <p:sldId id="320" r:id="rId9"/>
    <p:sldId id="302" r:id="rId10"/>
    <p:sldId id="324" r:id="rId11"/>
    <p:sldId id="325" r:id="rId12"/>
    <p:sldId id="313" r:id="rId13"/>
    <p:sldId id="326" r:id="rId14"/>
    <p:sldId id="327" r:id="rId15"/>
    <p:sldId id="328" r:id="rId16"/>
    <p:sldId id="329" r:id="rId17"/>
    <p:sldId id="330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559CFD-D43F-4409-A9BD-280F21F36D8E}" v="49" dt="2020-08-01T23:33:14.8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ad Montsion" userId="8491099d183d03a6" providerId="LiveId" clId="{05559CFD-D43F-4409-A9BD-280F21F36D8E}"/>
    <pc:docChg chg="undo custSel mod addSld delSld modSld">
      <pc:chgData name="Brad Montsion" userId="8491099d183d03a6" providerId="LiveId" clId="{05559CFD-D43F-4409-A9BD-280F21F36D8E}" dt="2020-08-01T23:43:45.804" v="403" actId="20577"/>
      <pc:docMkLst>
        <pc:docMk/>
      </pc:docMkLst>
      <pc:sldChg chg="addSp modSp mod setBg setClrOvrMap">
        <pc:chgData name="Brad Montsion" userId="8491099d183d03a6" providerId="LiveId" clId="{05559CFD-D43F-4409-A9BD-280F21F36D8E}" dt="2020-08-01T23:39:44.104" v="387" actId="20577"/>
        <pc:sldMkLst>
          <pc:docMk/>
          <pc:sldMk cId="863606800" sldId="256"/>
        </pc:sldMkLst>
        <pc:spChg chg="mod">
          <ac:chgData name="Brad Montsion" userId="8491099d183d03a6" providerId="LiveId" clId="{05559CFD-D43F-4409-A9BD-280F21F36D8E}" dt="2020-08-01T23:39:44.104" v="387" actId="20577"/>
          <ac:spMkLst>
            <pc:docMk/>
            <pc:sldMk cId="863606800" sldId="256"/>
            <ac:spMk id="2" creationId="{0010F30C-612D-47CE-B8F8-22DB5F30A714}"/>
          </ac:spMkLst>
        </pc:spChg>
        <pc:spChg chg="mod">
          <ac:chgData name="Brad Montsion" userId="8491099d183d03a6" providerId="LiveId" clId="{05559CFD-D43F-4409-A9BD-280F21F36D8E}" dt="2020-08-01T22:42:25.054" v="10" actId="207"/>
          <ac:spMkLst>
            <pc:docMk/>
            <pc:sldMk cId="863606800" sldId="256"/>
            <ac:spMk id="3" creationId="{35DB70DB-7EA3-4E9C-B7BE-2267A8D6106A}"/>
          </ac:spMkLst>
        </pc:spChg>
        <pc:spChg chg="add">
          <ac:chgData name="Brad Montsion" userId="8491099d183d03a6" providerId="LiveId" clId="{05559CFD-D43F-4409-A9BD-280F21F36D8E}" dt="2020-08-01T22:41:22.966" v="4" actId="26606"/>
          <ac:spMkLst>
            <pc:docMk/>
            <pc:sldMk cId="863606800" sldId="256"/>
            <ac:spMk id="8" creationId="{9179DE42-5613-4B35-A1E6-6CCBAA13C743}"/>
          </ac:spMkLst>
        </pc:spChg>
        <pc:spChg chg="add">
          <ac:chgData name="Brad Montsion" userId="8491099d183d03a6" providerId="LiveId" clId="{05559CFD-D43F-4409-A9BD-280F21F36D8E}" dt="2020-08-01T22:41:22.966" v="4" actId="26606"/>
          <ac:spMkLst>
            <pc:docMk/>
            <pc:sldMk cId="863606800" sldId="256"/>
            <ac:spMk id="14" creationId="{52FB45E9-914E-4471-AC87-E475CD51767D}"/>
          </ac:spMkLst>
        </pc:spChg>
        <pc:spChg chg="add">
          <ac:chgData name="Brad Montsion" userId="8491099d183d03a6" providerId="LiveId" clId="{05559CFD-D43F-4409-A9BD-280F21F36D8E}" dt="2020-08-01T22:41:22.966" v="4" actId="26606"/>
          <ac:spMkLst>
            <pc:docMk/>
            <pc:sldMk cId="863606800" sldId="256"/>
            <ac:spMk id="16" creationId="{C310626D-5743-49D4-8F7D-88C4F8F05774}"/>
          </ac:spMkLst>
        </pc:spChg>
        <pc:spChg chg="add">
          <ac:chgData name="Brad Montsion" userId="8491099d183d03a6" providerId="LiveId" clId="{05559CFD-D43F-4409-A9BD-280F21F36D8E}" dt="2020-08-01T22:41:22.966" v="4" actId="26606"/>
          <ac:spMkLst>
            <pc:docMk/>
            <pc:sldMk cId="863606800" sldId="256"/>
            <ac:spMk id="18" creationId="{3C195FC1-B568-4C72-9902-34CB35DDD7A1}"/>
          </ac:spMkLst>
        </pc:spChg>
        <pc:spChg chg="add">
          <ac:chgData name="Brad Montsion" userId="8491099d183d03a6" providerId="LiveId" clId="{05559CFD-D43F-4409-A9BD-280F21F36D8E}" dt="2020-08-01T22:41:22.966" v="4" actId="26606"/>
          <ac:spMkLst>
            <pc:docMk/>
            <pc:sldMk cId="863606800" sldId="256"/>
            <ac:spMk id="20" creationId="{EF2BDF77-362C-43F0-8CBB-A969EC2AE0C4}"/>
          </ac:spMkLst>
        </pc:spChg>
        <pc:spChg chg="add">
          <ac:chgData name="Brad Montsion" userId="8491099d183d03a6" providerId="LiveId" clId="{05559CFD-D43F-4409-A9BD-280F21F36D8E}" dt="2020-08-01T22:41:22.966" v="4" actId="26606"/>
          <ac:spMkLst>
            <pc:docMk/>
            <pc:sldMk cId="863606800" sldId="256"/>
            <ac:spMk id="22" creationId="{4BE96B01-3929-432D-B8C2-ADBCB74C2EF4}"/>
          </ac:spMkLst>
        </pc:spChg>
        <pc:spChg chg="add">
          <ac:chgData name="Brad Montsion" userId="8491099d183d03a6" providerId="LiveId" clId="{05559CFD-D43F-4409-A9BD-280F21F36D8E}" dt="2020-08-01T22:41:22.966" v="4" actId="26606"/>
          <ac:spMkLst>
            <pc:docMk/>
            <pc:sldMk cId="863606800" sldId="256"/>
            <ac:spMk id="24" creationId="{2A6FCDE6-CDE2-4C51-B18E-A95CFB679714}"/>
          </ac:spMkLst>
        </pc:spChg>
        <pc:spChg chg="add">
          <ac:chgData name="Brad Montsion" userId="8491099d183d03a6" providerId="LiveId" clId="{05559CFD-D43F-4409-A9BD-280F21F36D8E}" dt="2020-08-01T22:41:22.966" v="4" actId="26606"/>
          <ac:spMkLst>
            <pc:docMk/>
            <pc:sldMk cId="863606800" sldId="256"/>
            <ac:spMk id="26" creationId="{9D2E8756-2465-473A-BA2A-2DB1D6224745}"/>
          </ac:spMkLst>
        </pc:spChg>
        <pc:cxnChg chg="add">
          <ac:chgData name="Brad Montsion" userId="8491099d183d03a6" providerId="LiveId" clId="{05559CFD-D43F-4409-A9BD-280F21F36D8E}" dt="2020-08-01T22:41:22.966" v="4" actId="26606"/>
          <ac:cxnSpMkLst>
            <pc:docMk/>
            <pc:sldMk cId="863606800" sldId="256"/>
            <ac:cxnSpMk id="10" creationId="{EB898B32-3891-4C3A-8F58-C5969D2E9033}"/>
          </ac:cxnSpMkLst>
        </pc:cxnChg>
        <pc:cxnChg chg="add">
          <ac:chgData name="Brad Montsion" userId="8491099d183d03a6" providerId="LiveId" clId="{05559CFD-D43F-4409-A9BD-280F21F36D8E}" dt="2020-08-01T22:41:22.966" v="4" actId="26606"/>
          <ac:cxnSpMkLst>
            <pc:docMk/>
            <pc:sldMk cId="863606800" sldId="256"/>
            <ac:cxnSpMk id="12" creationId="{4AE4806D-B8F9-4679-A68A-9BD21C01A301}"/>
          </ac:cxnSpMkLst>
        </pc:cxnChg>
      </pc:sldChg>
      <pc:sldChg chg="modSp mod modAnim">
        <pc:chgData name="Brad Montsion" userId="8491099d183d03a6" providerId="LiveId" clId="{05559CFD-D43F-4409-A9BD-280F21F36D8E}" dt="2020-08-01T22:49:11.087" v="66" actId="2711"/>
        <pc:sldMkLst>
          <pc:docMk/>
          <pc:sldMk cId="1968867320" sldId="257"/>
        </pc:sldMkLst>
        <pc:spChg chg="mod">
          <ac:chgData name="Brad Montsion" userId="8491099d183d03a6" providerId="LiveId" clId="{05559CFD-D43F-4409-A9BD-280F21F36D8E}" dt="2020-08-01T22:49:11.087" v="66" actId="2711"/>
          <ac:spMkLst>
            <pc:docMk/>
            <pc:sldMk cId="1968867320" sldId="257"/>
            <ac:spMk id="2" creationId="{7306EE64-3F7D-45EB-8157-35C6181AE896}"/>
          </ac:spMkLst>
        </pc:spChg>
        <pc:spChg chg="mod">
          <ac:chgData name="Brad Montsion" userId="8491099d183d03a6" providerId="LiveId" clId="{05559CFD-D43F-4409-A9BD-280F21F36D8E}" dt="2020-08-01T22:48:59.239" v="65" actId="2711"/>
          <ac:spMkLst>
            <pc:docMk/>
            <pc:sldMk cId="1968867320" sldId="257"/>
            <ac:spMk id="3" creationId="{1697F4C0-888D-45B5-8237-70BA7164BE94}"/>
          </ac:spMkLst>
        </pc:spChg>
      </pc:sldChg>
      <pc:sldChg chg="del">
        <pc:chgData name="Brad Montsion" userId="8491099d183d03a6" providerId="LiveId" clId="{05559CFD-D43F-4409-A9BD-280F21F36D8E}" dt="2020-08-01T22:50:50.495" v="68" actId="2696"/>
        <pc:sldMkLst>
          <pc:docMk/>
          <pc:sldMk cId="3943693754" sldId="263"/>
        </pc:sldMkLst>
      </pc:sldChg>
      <pc:sldChg chg="delSp modSp mod">
        <pc:chgData name="Brad Montsion" userId="8491099d183d03a6" providerId="LiveId" clId="{05559CFD-D43F-4409-A9BD-280F21F36D8E}" dt="2020-08-01T23:08:12.016" v="179" actId="2711"/>
        <pc:sldMkLst>
          <pc:docMk/>
          <pc:sldMk cId="1609965610" sldId="301"/>
        </pc:sldMkLst>
        <pc:spChg chg="del">
          <ac:chgData name="Brad Montsion" userId="8491099d183d03a6" providerId="LiveId" clId="{05559CFD-D43F-4409-A9BD-280F21F36D8E}" dt="2020-08-01T22:54:10.121" v="85" actId="478"/>
          <ac:spMkLst>
            <pc:docMk/>
            <pc:sldMk cId="1609965610" sldId="301"/>
            <ac:spMk id="3" creationId="{D96D43B0-E17C-486D-A081-E900CDD8EDA0}"/>
          </ac:spMkLst>
        </pc:spChg>
        <pc:spChg chg="mod">
          <ac:chgData name="Brad Montsion" userId="8491099d183d03a6" providerId="LiveId" clId="{05559CFD-D43F-4409-A9BD-280F21F36D8E}" dt="2020-08-01T23:08:12.016" v="179" actId="2711"/>
          <ac:spMkLst>
            <pc:docMk/>
            <pc:sldMk cId="1609965610" sldId="301"/>
            <ac:spMk id="4" creationId="{88E11ACF-C31B-470A-8C60-46FE001CF900}"/>
          </ac:spMkLst>
        </pc:spChg>
        <pc:graphicFrameChg chg="mod">
          <ac:chgData name="Brad Montsion" userId="8491099d183d03a6" providerId="LiveId" clId="{05559CFD-D43F-4409-A9BD-280F21F36D8E}" dt="2020-08-01T22:52:06.379" v="76"/>
          <ac:graphicFrameMkLst>
            <pc:docMk/>
            <pc:sldMk cId="1609965610" sldId="301"/>
            <ac:graphicFrameMk id="5" creationId="{82934E9E-CE14-4FC5-BA46-0A48F173C2CF}"/>
          </ac:graphicFrameMkLst>
        </pc:graphicFrameChg>
      </pc:sldChg>
      <pc:sldChg chg="addSp delSp modSp mod modAnim">
        <pc:chgData name="Brad Montsion" userId="8491099d183d03a6" providerId="LiveId" clId="{05559CFD-D43F-4409-A9BD-280F21F36D8E}" dt="2020-08-01T23:16:22.176" v="236" actId="114"/>
        <pc:sldMkLst>
          <pc:docMk/>
          <pc:sldMk cId="547414062" sldId="302"/>
        </pc:sldMkLst>
        <pc:spChg chg="mod">
          <ac:chgData name="Brad Montsion" userId="8491099d183d03a6" providerId="LiveId" clId="{05559CFD-D43F-4409-A9BD-280F21F36D8E}" dt="2020-08-01T23:16:22.176" v="236" actId="114"/>
          <ac:spMkLst>
            <pc:docMk/>
            <pc:sldMk cId="547414062" sldId="302"/>
            <ac:spMk id="3" creationId="{D96D43B0-E17C-486D-A081-E900CDD8EDA0}"/>
          </ac:spMkLst>
        </pc:spChg>
        <pc:spChg chg="del mod">
          <ac:chgData name="Brad Montsion" userId="8491099d183d03a6" providerId="LiveId" clId="{05559CFD-D43F-4409-A9BD-280F21F36D8E}" dt="2020-08-01T23:13:44.573" v="200" actId="478"/>
          <ac:spMkLst>
            <pc:docMk/>
            <pc:sldMk cId="547414062" sldId="302"/>
            <ac:spMk id="4" creationId="{C73154B2-70B5-48F0-BE38-44D8F8B98BC1}"/>
          </ac:spMkLst>
        </pc:spChg>
        <pc:spChg chg="add del">
          <ac:chgData name="Brad Montsion" userId="8491099d183d03a6" providerId="LiveId" clId="{05559CFD-D43F-4409-A9BD-280F21F36D8E}" dt="2020-08-01T23:14:51.889" v="206"/>
          <ac:spMkLst>
            <pc:docMk/>
            <pc:sldMk cId="547414062" sldId="302"/>
            <ac:spMk id="6" creationId="{B8FB6CEB-03E4-41AF-9967-1168BEA40073}"/>
          </ac:spMkLst>
        </pc:spChg>
        <pc:spChg chg="add del mod">
          <ac:chgData name="Brad Montsion" userId="8491099d183d03a6" providerId="LiveId" clId="{05559CFD-D43F-4409-A9BD-280F21F36D8E}" dt="2020-08-01T23:14:51.889" v="206"/>
          <ac:spMkLst>
            <pc:docMk/>
            <pc:sldMk cId="547414062" sldId="302"/>
            <ac:spMk id="7" creationId="{83351085-BE08-4A90-94AB-D36B00C688A7}"/>
          </ac:spMkLst>
        </pc:spChg>
        <pc:graphicFrameChg chg="mod">
          <ac:chgData name="Brad Montsion" userId="8491099d183d03a6" providerId="LiveId" clId="{05559CFD-D43F-4409-A9BD-280F21F36D8E}" dt="2020-08-01T23:13:32.395" v="198"/>
          <ac:graphicFrameMkLst>
            <pc:docMk/>
            <pc:sldMk cId="547414062" sldId="302"/>
            <ac:graphicFrameMk id="5" creationId="{82934E9E-CE14-4FC5-BA46-0A48F173C2CF}"/>
          </ac:graphicFrameMkLst>
        </pc:graphicFrameChg>
        <pc:picChg chg="add del">
          <ac:chgData name="Brad Montsion" userId="8491099d183d03a6" providerId="LiveId" clId="{05559CFD-D43F-4409-A9BD-280F21F36D8E}" dt="2020-08-01T23:14:51.889" v="206"/>
          <ac:picMkLst>
            <pc:docMk/>
            <pc:sldMk cId="547414062" sldId="302"/>
            <ac:picMk id="1027" creationId="{4A859883-4D21-4EA2-A240-91320E5A2CBF}"/>
          </ac:picMkLst>
        </pc:picChg>
        <pc:picChg chg="add del">
          <ac:chgData name="Brad Montsion" userId="8491099d183d03a6" providerId="LiveId" clId="{05559CFD-D43F-4409-A9BD-280F21F36D8E}" dt="2020-08-01T23:14:51.889" v="206"/>
          <ac:picMkLst>
            <pc:docMk/>
            <pc:sldMk cId="547414062" sldId="302"/>
            <ac:picMk id="1028" creationId="{BDE0D13D-7C42-430E-96EA-86E9E62FE027}"/>
          </ac:picMkLst>
        </pc:picChg>
        <pc:picChg chg="add del">
          <ac:chgData name="Brad Montsion" userId="8491099d183d03a6" providerId="LiveId" clId="{05559CFD-D43F-4409-A9BD-280F21F36D8E}" dt="2020-08-01T23:14:51.889" v="206"/>
          <ac:picMkLst>
            <pc:docMk/>
            <pc:sldMk cId="547414062" sldId="302"/>
            <ac:picMk id="1029" creationId="{F6799CF4-700F-4E1E-B2D5-25473D6B74E0}"/>
          </ac:picMkLst>
        </pc:picChg>
        <pc:picChg chg="add del">
          <ac:chgData name="Brad Montsion" userId="8491099d183d03a6" providerId="LiveId" clId="{05559CFD-D43F-4409-A9BD-280F21F36D8E}" dt="2020-08-01T23:14:51.889" v="206"/>
          <ac:picMkLst>
            <pc:docMk/>
            <pc:sldMk cId="547414062" sldId="302"/>
            <ac:picMk id="1030" creationId="{E6A74D72-D5F3-442A-95BF-C6DB8BF402D3}"/>
          </ac:picMkLst>
        </pc:picChg>
        <pc:picChg chg="add del">
          <ac:chgData name="Brad Montsion" userId="8491099d183d03a6" providerId="LiveId" clId="{05559CFD-D43F-4409-A9BD-280F21F36D8E}" dt="2020-08-01T23:14:51.889" v="206"/>
          <ac:picMkLst>
            <pc:docMk/>
            <pc:sldMk cId="547414062" sldId="302"/>
            <ac:picMk id="1031" creationId="{A81CA2BF-DDFD-415C-8221-F1ED27A6BECF}"/>
          </ac:picMkLst>
        </pc:picChg>
        <pc:picChg chg="add del">
          <ac:chgData name="Brad Montsion" userId="8491099d183d03a6" providerId="LiveId" clId="{05559CFD-D43F-4409-A9BD-280F21F36D8E}" dt="2020-08-01T23:14:51.889" v="206"/>
          <ac:picMkLst>
            <pc:docMk/>
            <pc:sldMk cId="547414062" sldId="302"/>
            <ac:picMk id="1032" creationId="{24951772-AA8D-4C8B-92B8-26C1A1FFAA60}"/>
          </ac:picMkLst>
        </pc:picChg>
        <pc:picChg chg="add del">
          <ac:chgData name="Brad Montsion" userId="8491099d183d03a6" providerId="LiveId" clId="{05559CFD-D43F-4409-A9BD-280F21F36D8E}" dt="2020-08-01T23:14:51.889" v="206"/>
          <ac:picMkLst>
            <pc:docMk/>
            <pc:sldMk cId="547414062" sldId="302"/>
            <ac:picMk id="1033" creationId="{E9A37174-B7E0-41DF-BF8D-F78ED8D7E557}"/>
          </ac:picMkLst>
        </pc:picChg>
        <pc:picChg chg="add del">
          <ac:chgData name="Brad Montsion" userId="8491099d183d03a6" providerId="LiveId" clId="{05559CFD-D43F-4409-A9BD-280F21F36D8E}" dt="2020-08-01T23:14:51.889" v="206"/>
          <ac:picMkLst>
            <pc:docMk/>
            <pc:sldMk cId="547414062" sldId="302"/>
            <ac:picMk id="1034" creationId="{069B466A-170D-49BB-8490-346EE4483444}"/>
          </ac:picMkLst>
        </pc:picChg>
        <pc:picChg chg="add del">
          <ac:chgData name="Brad Montsion" userId="8491099d183d03a6" providerId="LiveId" clId="{05559CFD-D43F-4409-A9BD-280F21F36D8E}" dt="2020-08-01T23:14:51.889" v="206"/>
          <ac:picMkLst>
            <pc:docMk/>
            <pc:sldMk cId="547414062" sldId="302"/>
            <ac:picMk id="1035" creationId="{32104B13-2E28-476F-A454-3357C9DDE704}"/>
          </ac:picMkLst>
        </pc:picChg>
        <pc:picChg chg="add del">
          <ac:chgData name="Brad Montsion" userId="8491099d183d03a6" providerId="LiveId" clId="{05559CFD-D43F-4409-A9BD-280F21F36D8E}" dt="2020-08-01T23:14:51.889" v="206"/>
          <ac:picMkLst>
            <pc:docMk/>
            <pc:sldMk cId="547414062" sldId="302"/>
            <ac:picMk id="1036" creationId="{EEDFE050-1E37-4A09-9246-66CC59430C9A}"/>
          </ac:picMkLst>
        </pc:picChg>
        <pc:picChg chg="add del">
          <ac:chgData name="Brad Montsion" userId="8491099d183d03a6" providerId="LiveId" clId="{05559CFD-D43F-4409-A9BD-280F21F36D8E}" dt="2020-08-01T23:14:51.889" v="206"/>
          <ac:picMkLst>
            <pc:docMk/>
            <pc:sldMk cId="547414062" sldId="302"/>
            <ac:picMk id="1037" creationId="{D5DFFF56-A091-4788-ADA4-71A339694F48}"/>
          </ac:picMkLst>
        </pc:picChg>
        <pc:picChg chg="add del">
          <ac:chgData name="Brad Montsion" userId="8491099d183d03a6" providerId="LiveId" clId="{05559CFD-D43F-4409-A9BD-280F21F36D8E}" dt="2020-08-01T23:14:51.889" v="206"/>
          <ac:picMkLst>
            <pc:docMk/>
            <pc:sldMk cId="547414062" sldId="302"/>
            <ac:picMk id="1038" creationId="{A5E157C9-81B7-4CD1-8C41-78B60137363E}"/>
          </ac:picMkLst>
        </pc:picChg>
        <pc:picChg chg="add del">
          <ac:chgData name="Brad Montsion" userId="8491099d183d03a6" providerId="LiveId" clId="{05559CFD-D43F-4409-A9BD-280F21F36D8E}" dt="2020-08-01T23:14:51.889" v="206"/>
          <ac:picMkLst>
            <pc:docMk/>
            <pc:sldMk cId="547414062" sldId="302"/>
            <ac:picMk id="1039" creationId="{E96044C0-6EAA-4A51-A20B-F93BCDB0C4A6}"/>
          </ac:picMkLst>
        </pc:picChg>
        <pc:picChg chg="add del">
          <ac:chgData name="Brad Montsion" userId="8491099d183d03a6" providerId="LiveId" clId="{05559CFD-D43F-4409-A9BD-280F21F36D8E}" dt="2020-08-01T23:14:51.889" v="206"/>
          <ac:picMkLst>
            <pc:docMk/>
            <pc:sldMk cId="547414062" sldId="302"/>
            <ac:picMk id="1040" creationId="{3CF9C240-E0E6-4E88-BB5C-417ACA29E71C}"/>
          </ac:picMkLst>
        </pc:picChg>
        <pc:picChg chg="add del">
          <ac:chgData name="Brad Montsion" userId="8491099d183d03a6" providerId="LiveId" clId="{05559CFD-D43F-4409-A9BD-280F21F36D8E}" dt="2020-08-01T23:14:51.889" v="206"/>
          <ac:picMkLst>
            <pc:docMk/>
            <pc:sldMk cId="547414062" sldId="302"/>
            <ac:picMk id="1041" creationId="{0AC4F861-42BA-4F90-AC9D-9092F8275B85}"/>
          </ac:picMkLst>
        </pc:picChg>
        <pc:picChg chg="add del">
          <ac:chgData name="Brad Montsion" userId="8491099d183d03a6" providerId="LiveId" clId="{05559CFD-D43F-4409-A9BD-280F21F36D8E}" dt="2020-08-01T23:14:51.889" v="206"/>
          <ac:picMkLst>
            <pc:docMk/>
            <pc:sldMk cId="547414062" sldId="302"/>
            <ac:picMk id="1042" creationId="{7FDCBDD0-3032-4128-BBBC-DBFD7EC69736}"/>
          </ac:picMkLst>
        </pc:picChg>
        <pc:picChg chg="add del">
          <ac:chgData name="Brad Montsion" userId="8491099d183d03a6" providerId="LiveId" clId="{05559CFD-D43F-4409-A9BD-280F21F36D8E}" dt="2020-08-01T23:14:51.889" v="206"/>
          <ac:picMkLst>
            <pc:docMk/>
            <pc:sldMk cId="547414062" sldId="302"/>
            <ac:picMk id="1043" creationId="{1EEFD481-6922-4F9D-80AF-6EB7023B8869}"/>
          </ac:picMkLst>
        </pc:picChg>
        <pc:picChg chg="add del">
          <ac:chgData name="Brad Montsion" userId="8491099d183d03a6" providerId="LiveId" clId="{05559CFD-D43F-4409-A9BD-280F21F36D8E}" dt="2020-08-01T23:14:51.889" v="206"/>
          <ac:picMkLst>
            <pc:docMk/>
            <pc:sldMk cId="547414062" sldId="302"/>
            <ac:picMk id="1044" creationId="{E6132104-7550-41E1-B64E-DA16AA1EF2E8}"/>
          </ac:picMkLst>
        </pc:picChg>
        <pc:picChg chg="add del">
          <ac:chgData name="Brad Montsion" userId="8491099d183d03a6" providerId="LiveId" clId="{05559CFD-D43F-4409-A9BD-280F21F36D8E}" dt="2020-08-01T23:14:51.889" v="206"/>
          <ac:picMkLst>
            <pc:docMk/>
            <pc:sldMk cId="547414062" sldId="302"/>
            <ac:picMk id="1045" creationId="{5231FC29-733F-4730-9A11-2627AFA1B856}"/>
          </ac:picMkLst>
        </pc:picChg>
        <pc:picChg chg="add del">
          <ac:chgData name="Brad Montsion" userId="8491099d183d03a6" providerId="LiveId" clId="{05559CFD-D43F-4409-A9BD-280F21F36D8E}" dt="2020-08-01T23:14:51.889" v="206"/>
          <ac:picMkLst>
            <pc:docMk/>
            <pc:sldMk cId="547414062" sldId="302"/>
            <ac:picMk id="1046" creationId="{018CA5E9-1CCF-470B-B95B-98220505204E}"/>
          </ac:picMkLst>
        </pc:picChg>
        <pc:picChg chg="add del">
          <ac:chgData name="Brad Montsion" userId="8491099d183d03a6" providerId="LiveId" clId="{05559CFD-D43F-4409-A9BD-280F21F36D8E}" dt="2020-08-01T23:14:51.889" v="206"/>
          <ac:picMkLst>
            <pc:docMk/>
            <pc:sldMk cId="547414062" sldId="302"/>
            <ac:picMk id="1047" creationId="{A555825B-8FF6-40AD-BB5F-169886120A03}"/>
          </ac:picMkLst>
        </pc:picChg>
        <pc:picChg chg="add del">
          <ac:chgData name="Brad Montsion" userId="8491099d183d03a6" providerId="LiveId" clId="{05559CFD-D43F-4409-A9BD-280F21F36D8E}" dt="2020-08-01T23:14:51.889" v="206"/>
          <ac:picMkLst>
            <pc:docMk/>
            <pc:sldMk cId="547414062" sldId="302"/>
            <ac:picMk id="1048" creationId="{7FC3D092-E0AB-40AC-8E49-ABEF5D30E0DE}"/>
          </ac:picMkLst>
        </pc:picChg>
        <pc:picChg chg="add del">
          <ac:chgData name="Brad Montsion" userId="8491099d183d03a6" providerId="LiveId" clId="{05559CFD-D43F-4409-A9BD-280F21F36D8E}" dt="2020-08-01T23:14:51.889" v="206"/>
          <ac:picMkLst>
            <pc:docMk/>
            <pc:sldMk cId="547414062" sldId="302"/>
            <ac:picMk id="1049" creationId="{16E3F08B-D3A9-4C34-B082-4F4C9B580610}"/>
          </ac:picMkLst>
        </pc:picChg>
        <pc:picChg chg="add del">
          <ac:chgData name="Brad Montsion" userId="8491099d183d03a6" providerId="LiveId" clId="{05559CFD-D43F-4409-A9BD-280F21F36D8E}" dt="2020-08-01T23:14:51.889" v="206"/>
          <ac:picMkLst>
            <pc:docMk/>
            <pc:sldMk cId="547414062" sldId="302"/>
            <ac:picMk id="1050" creationId="{CA53FF4D-F03C-4AC2-86A7-6ABC8AAFFF5E}"/>
          </ac:picMkLst>
        </pc:picChg>
        <pc:picChg chg="add del">
          <ac:chgData name="Brad Montsion" userId="8491099d183d03a6" providerId="LiveId" clId="{05559CFD-D43F-4409-A9BD-280F21F36D8E}" dt="2020-08-01T23:14:51.889" v="206"/>
          <ac:picMkLst>
            <pc:docMk/>
            <pc:sldMk cId="547414062" sldId="302"/>
            <ac:picMk id="1051" creationId="{B376948C-6584-4940-A069-CEF59215E094}"/>
          </ac:picMkLst>
        </pc:picChg>
        <pc:picChg chg="add del">
          <ac:chgData name="Brad Montsion" userId="8491099d183d03a6" providerId="LiveId" clId="{05559CFD-D43F-4409-A9BD-280F21F36D8E}" dt="2020-08-01T23:14:51.889" v="206"/>
          <ac:picMkLst>
            <pc:docMk/>
            <pc:sldMk cId="547414062" sldId="302"/>
            <ac:picMk id="1052" creationId="{C64D8A7E-4D1D-44B5-97A6-4C6E407CEE06}"/>
          </ac:picMkLst>
        </pc:picChg>
        <pc:picChg chg="add del">
          <ac:chgData name="Brad Montsion" userId="8491099d183d03a6" providerId="LiveId" clId="{05559CFD-D43F-4409-A9BD-280F21F36D8E}" dt="2020-08-01T23:14:51.889" v="206"/>
          <ac:picMkLst>
            <pc:docMk/>
            <pc:sldMk cId="547414062" sldId="302"/>
            <ac:picMk id="1053" creationId="{BC559A35-7FC8-415A-8D0F-AC1005A01E04}"/>
          </ac:picMkLst>
        </pc:picChg>
        <pc:picChg chg="add del">
          <ac:chgData name="Brad Montsion" userId="8491099d183d03a6" providerId="LiveId" clId="{05559CFD-D43F-4409-A9BD-280F21F36D8E}" dt="2020-08-01T23:14:51.889" v="206"/>
          <ac:picMkLst>
            <pc:docMk/>
            <pc:sldMk cId="547414062" sldId="302"/>
            <ac:picMk id="1054" creationId="{04FEDD8F-69D1-4ED3-AD24-03231C46F800}"/>
          </ac:picMkLst>
        </pc:picChg>
        <pc:picChg chg="add del">
          <ac:chgData name="Brad Montsion" userId="8491099d183d03a6" providerId="LiveId" clId="{05559CFD-D43F-4409-A9BD-280F21F36D8E}" dt="2020-08-01T23:14:51.889" v="206"/>
          <ac:picMkLst>
            <pc:docMk/>
            <pc:sldMk cId="547414062" sldId="302"/>
            <ac:picMk id="1055" creationId="{D7F91FFB-D7D6-4B72-A59E-FDF5F37A0EDE}"/>
          </ac:picMkLst>
        </pc:picChg>
        <pc:picChg chg="add del">
          <ac:chgData name="Brad Montsion" userId="8491099d183d03a6" providerId="LiveId" clId="{05559CFD-D43F-4409-A9BD-280F21F36D8E}" dt="2020-08-01T23:14:51.889" v="206"/>
          <ac:picMkLst>
            <pc:docMk/>
            <pc:sldMk cId="547414062" sldId="302"/>
            <ac:picMk id="1056" creationId="{AAA294A4-560F-40BB-8F4F-AC6C72211C2D}"/>
          </ac:picMkLst>
        </pc:picChg>
        <pc:picChg chg="add del">
          <ac:chgData name="Brad Montsion" userId="8491099d183d03a6" providerId="LiveId" clId="{05559CFD-D43F-4409-A9BD-280F21F36D8E}" dt="2020-08-01T23:14:51.889" v="206"/>
          <ac:picMkLst>
            <pc:docMk/>
            <pc:sldMk cId="547414062" sldId="302"/>
            <ac:picMk id="1057" creationId="{7B0CC75E-45FB-4172-A7F4-660E3C0867A6}"/>
          </ac:picMkLst>
        </pc:picChg>
        <pc:picChg chg="add del">
          <ac:chgData name="Brad Montsion" userId="8491099d183d03a6" providerId="LiveId" clId="{05559CFD-D43F-4409-A9BD-280F21F36D8E}" dt="2020-08-01T23:14:51.889" v="206"/>
          <ac:picMkLst>
            <pc:docMk/>
            <pc:sldMk cId="547414062" sldId="302"/>
            <ac:picMk id="1058" creationId="{532AAF2E-14E2-402A-908B-4027BE69D9C2}"/>
          </ac:picMkLst>
        </pc:picChg>
        <pc:picChg chg="add del">
          <ac:chgData name="Brad Montsion" userId="8491099d183d03a6" providerId="LiveId" clId="{05559CFD-D43F-4409-A9BD-280F21F36D8E}" dt="2020-08-01T23:14:51.889" v="206"/>
          <ac:picMkLst>
            <pc:docMk/>
            <pc:sldMk cId="547414062" sldId="302"/>
            <ac:picMk id="1059" creationId="{5C18B64C-F542-4801-94C6-8929C41B9DDA}"/>
          </ac:picMkLst>
        </pc:picChg>
        <pc:picChg chg="add del">
          <ac:chgData name="Brad Montsion" userId="8491099d183d03a6" providerId="LiveId" clId="{05559CFD-D43F-4409-A9BD-280F21F36D8E}" dt="2020-08-01T23:14:51.889" v="206"/>
          <ac:picMkLst>
            <pc:docMk/>
            <pc:sldMk cId="547414062" sldId="302"/>
            <ac:picMk id="1060" creationId="{BB561EF7-129F-441E-A058-4823982ECE8E}"/>
          </ac:picMkLst>
        </pc:picChg>
        <pc:picChg chg="add del">
          <ac:chgData name="Brad Montsion" userId="8491099d183d03a6" providerId="LiveId" clId="{05559CFD-D43F-4409-A9BD-280F21F36D8E}" dt="2020-08-01T23:14:51.889" v="206"/>
          <ac:picMkLst>
            <pc:docMk/>
            <pc:sldMk cId="547414062" sldId="302"/>
            <ac:picMk id="1061" creationId="{02401027-BB79-4922-B7ED-93BDF657B366}"/>
          </ac:picMkLst>
        </pc:picChg>
        <pc:picChg chg="add del">
          <ac:chgData name="Brad Montsion" userId="8491099d183d03a6" providerId="LiveId" clId="{05559CFD-D43F-4409-A9BD-280F21F36D8E}" dt="2020-08-01T23:14:51.889" v="206"/>
          <ac:picMkLst>
            <pc:docMk/>
            <pc:sldMk cId="547414062" sldId="302"/>
            <ac:picMk id="1062" creationId="{21DB566C-5F97-445C-9335-B012C22627FC}"/>
          </ac:picMkLst>
        </pc:picChg>
        <pc:picChg chg="add del">
          <ac:chgData name="Brad Montsion" userId="8491099d183d03a6" providerId="LiveId" clId="{05559CFD-D43F-4409-A9BD-280F21F36D8E}" dt="2020-08-01T23:14:51.889" v="206"/>
          <ac:picMkLst>
            <pc:docMk/>
            <pc:sldMk cId="547414062" sldId="302"/>
            <ac:picMk id="1063" creationId="{15B1147B-9049-449D-BDEE-7ED804609ECD}"/>
          </ac:picMkLst>
        </pc:picChg>
        <pc:picChg chg="add del">
          <ac:chgData name="Brad Montsion" userId="8491099d183d03a6" providerId="LiveId" clId="{05559CFD-D43F-4409-A9BD-280F21F36D8E}" dt="2020-08-01T23:14:51.889" v="206"/>
          <ac:picMkLst>
            <pc:docMk/>
            <pc:sldMk cId="547414062" sldId="302"/>
            <ac:picMk id="1064" creationId="{E82AD6A6-AA9E-49BA-840F-4EE795CA2A5C}"/>
          </ac:picMkLst>
        </pc:picChg>
        <pc:picChg chg="add del">
          <ac:chgData name="Brad Montsion" userId="8491099d183d03a6" providerId="LiveId" clId="{05559CFD-D43F-4409-A9BD-280F21F36D8E}" dt="2020-08-01T23:14:51.889" v="206"/>
          <ac:picMkLst>
            <pc:docMk/>
            <pc:sldMk cId="547414062" sldId="302"/>
            <ac:picMk id="1065" creationId="{85B0DCC3-B94A-4191-8B9B-2092FF13CBEF}"/>
          </ac:picMkLst>
        </pc:picChg>
        <pc:picChg chg="add del">
          <ac:chgData name="Brad Montsion" userId="8491099d183d03a6" providerId="LiveId" clId="{05559CFD-D43F-4409-A9BD-280F21F36D8E}" dt="2020-08-01T23:14:51.889" v="206"/>
          <ac:picMkLst>
            <pc:docMk/>
            <pc:sldMk cId="547414062" sldId="302"/>
            <ac:picMk id="1066" creationId="{8C590909-9FA8-42FB-A459-85110F705A4F}"/>
          </ac:picMkLst>
        </pc:picChg>
        <pc:picChg chg="add del">
          <ac:chgData name="Brad Montsion" userId="8491099d183d03a6" providerId="LiveId" clId="{05559CFD-D43F-4409-A9BD-280F21F36D8E}" dt="2020-08-01T23:14:51.889" v="206"/>
          <ac:picMkLst>
            <pc:docMk/>
            <pc:sldMk cId="547414062" sldId="302"/>
            <ac:picMk id="1067" creationId="{D62CFAC2-1127-473F-A8A7-832F5AC9C4EA}"/>
          </ac:picMkLst>
        </pc:picChg>
        <pc:picChg chg="add del">
          <ac:chgData name="Brad Montsion" userId="8491099d183d03a6" providerId="LiveId" clId="{05559CFD-D43F-4409-A9BD-280F21F36D8E}" dt="2020-08-01T23:14:51.889" v="206"/>
          <ac:picMkLst>
            <pc:docMk/>
            <pc:sldMk cId="547414062" sldId="302"/>
            <ac:picMk id="1068" creationId="{21D5FE19-FC32-4361-961A-C8C5F28DABCF}"/>
          </ac:picMkLst>
        </pc:picChg>
      </pc:sldChg>
      <pc:sldChg chg="del">
        <pc:chgData name="Brad Montsion" userId="8491099d183d03a6" providerId="LiveId" clId="{05559CFD-D43F-4409-A9BD-280F21F36D8E}" dt="2020-08-01T23:20:44.845" v="267" actId="47"/>
        <pc:sldMkLst>
          <pc:docMk/>
          <pc:sldMk cId="3891543565" sldId="304"/>
        </pc:sldMkLst>
      </pc:sldChg>
      <pc:sldChg chg="modSp mod">
        <pc:chgData name="Brad Montsion" userId="8491099d183d03a6" providerId="LiveId" clId="{05559CFD-D43F-4409-A9BD-280F21F36D8E}" dt="2020-08-01T23:23:11.336" v="281" actId="207"/>
        <pc:sldMkLst>
          <pc:docMk/>
          <pc:sldMk cId="3677353325" sldId="313"/>
        </pc:sldMkLst>
        <pc:spChg chg="mod">
          <ac:chgData name="Brad Montsion" userId="8491099d183d03a6" providerId="LiveId" clId="{05559CFD-D43F-4409-A9BD-280F21F36D8E}" dt="2020-08-01T23:23:11.336" v="281" actId="207"/>
          <ac:spMkLst>
            <pc:docMk/>
            <pc:sldMk cId="3677353325" sldId="313"/>
            <ac:spMk id="2" creationId="{7306EE64-3F7D-45EB-8157-35C6181AE896}"/>
          </ac:spMkLst>
        </pc:spChg>
        <pc:graphicFrameChg chg="mod">
          <ac:chgData name="Brad Montsion" userId="8491099d183d03a6" providerId="LiveId" clId="{05559CFD-D43F-4409-A9BD-280F21F36D8E}" dt="2020-08-01T23:22:30.755" v="280" actId="2711"/>
          <ac:graphicFrameMkLst>
            <pc:docMk/>
            <pc:sldMk cId="3677353325" sldId="313"/>
            <ac:graphicFrameMk id="5" creationId="{82934E9E-CE14-4FC5-BA46-0A48F173C2CF}"/>
          </ac:graphicFrameMkLst>
        </pc:graphicFrameChg>
      </pc:sldChg>
      <pc:sldChg chg="del">
        <pc:chgData name="Brad Montsion" userId="8491099d183d03a6" providerId="LiveId" clId="{05559CFD-D43F-4409-A9BD-280F21F36D8E}" dt="2020-08-01T22:50:39.070" v="67" actId="2696"/>
        <pc:sldMkLst>
          <pc:docMk/>
          <pc:sldMk cId="2254236542" sldId="315"/>
        </pc:sldMkLst>
      </pc:sldChg>
      <pc:sldChg chg="del">
        <pc:chgData name="Brad Montsion" userId="8491099d183d03a6" providerId="LiveId" clId="{05559CFD-D43F-4409-A9BD-280F21F36D8E}" dt="2020-08-01T23:18:13.164" v="256" actId="2696"/>
        <pc:sldMkLst>
          <pc:docMk/>
          <pc:sldMk cId="3276809787" sldId="316"/>
        </pc:sldMkLst>
      </pc:sldChg>
      <pc:sldChg chg="del">
        <pc:chgData name="Brad Montsion" userId="8491099d183d03a6" providerId="LiveId" clId="{05559CFD-D43F-4409-A9BD-280F21F36D8E}" dt="2020-08-01T23:20:46.834" v="268" actId="47"/>
        <pc:sldMkLst>
          <pc:docMk/>
          <pc:sldMk cId="3294050487" sldId="317"/>
        </pc:sldMkLst>
      </pc:sldChg>
      <pc:sldChg chg="del">
        <pc:chgData name="Brad Montsion" userId="8491099d183d03a6" providerId="LiveId" clId="{05559CFD-D43F-4409-A9BD-280F21F36D8E}" dt="2020-08-01T23:25:06.519" v="292" actId="47"/>
        <pc:sldMkLst>
          <pc:docMk/>
          <pc:sldMk cId="4141175283" sldId="318"/>
        </pc:sldMkLst>
      </pc:sldChg>
      <pc:sldChg chg="modSp add mod">
        <pc:chgData name="Brad Montsion" userId="8491099d183d03a6" providerId="LiveId" clId="{05559CFD-D43F-4409-A9BD-280F21F36D8E}" dt="2020-08-01T23:43:12.604" v="396" actId="2711"/>
        <pc:sldMkLst>
          <pc:docMk/>
          <pc:sldMk cId="2098736842" sldId="319"/>
        </pc:sldMkLst>
        <pc:spChg chg="mod">
          <ac:chgData name="Brad Montsion" userId="8491099d183d03a6" providerId="LiveId" clId="{05559CFD-D43F-4409-A9BD-280F21F36D8E}" dt="2020-08-01T23:43:12.604" v="396" actId="2711"/>
          <ac:spMkLst>
            <pc:docMk/>
            <pc:sldMk cId="2098736842" sldId="319"/>
            <ac:spMk id="4" creationId="{88E11ACF-C31B-470A-8C60-46FE001CF900}"/>
          </ac:spMkLst>
        </pc:spChg>
      </pc:sldChg>
      <pc:sldChg chg="modSp add mod">
        <pc:chgData name="Brad Montsion" userId="8491099d183d03a6" providerId="LiveId" clId="{05559CFD-D43F-4409-A9BD-280F21F36D8E}" dt="2020-08-01T23:42:53.838" v="395" actId="20577"/>
        <pc:sldMkLst>
          <pc:docMk/>
          <pc:sldMk cId="975332015" sldId="320"/>
        </pc:sldMkLst>
        <pc:spChg chg="mod">
          <ac:chgData name="Brad Montsion" userId="8491099d183d03a6" providerId="LiveId" clId="{05559CFD-D43F-4409-A9BD-280F21F36D8E}" dt="2020-08-01T23:42:53.838" v="395" actId="20577"/>
          <ac:spMkLst>
            <pc:docMk/>
            <pc:sldMk cId="975332015" sldId="320"/>
            <ac:spMk id="4" creationId="{88E11ACF-C31B-470A-8C60-46FE001CF900}"/>
          </ac:spMkLst>
        </pc:spChg>
      </pc:sldChg>
      <pc:sldChg chg="modSp add mod">
        <pc:chgData name="Brad Montsion" userId="8491099d183d03a6" providerId="LiveId" clId="{05559CFD-D43F-4409-A9BD-280F21F36D8E}" dt="2020-08-01T23:11:09.756" v="197" actId="20577"/>
        <pc:sldMkLst>
          <pc:docMk/>
          <pc:sldMk cId="3130618173" sldId="321"/>
        </pc:sldMkLst>
        <pc:spChg chg="mod">
          <ac:chgData name="Brad Montsion" userId="8491099d183d03a6" providerId="LiveId" clId="{05559CFD-D43F-4409-A9BD-280F21F36D8E}" dt="2020-08-01T23:11:09.756" v="197" actId="20577"/>
          <ac:spMkLst>
            <pc:docMk/>
            <pc:sldMk cId="3130618173" sldId="321"/>
            <ac:spMk id="4" creationId="{88E11ACF-C31B-470A-8C60-46FE001CF900}"/>
          </ac:spMkLst>
        </pc:spChg>
      </pc:sldChg>
      <pc:sldChg chg="modSp add mod">
        <pc:chgData name="Brad Montsion" userId="8491099d183d03a6" providerId="LiveId" clId="{05559CFD-D43F-4409-A9BD-280F21F36D8E}" dt="2020-08-01T23:08:53.729" v="180" actId="114"/>
        <pc:sldMkLst>
          <pc:docMk/>
          <pc:sldMk cId="1445503027" sldId="322"/>
        </pc:sldMkLst>
        <pc:spChg chg="mod">
          <ac:chgData name="Brad Montsion" userId="8491099d183d03a6" providerId="LiveId" clId="{05559CFD-D43F-4409-A9BD-280F21F36D8E}" dt="2020-08-01T23:08:53.729" v="180" actId="114"/>
          <ac:spMkLst>
            <pc:docMk/>
            <pc:sldMk cId="1445503027" sldId="322"/>
            <ac:spMk id="4" creationId="{88E11ACF-C31B-470A-8C60-46FE001CF900}"/>
          </ac:spMkLst>
        </pc:spChg>
        <pc:graphicFrameChg chg="mod">
          <ac:chgData name="Brad Montsion" userId="8491099d183d03a6" providerId="LiveId" clId="{05559CFD-D43F-4409-A9BD-280F21F36D8E}" dt="2020-08-01T23:07:43.966" v="178" actId="2711"/>
          <ac:graphicFrameMkLst>
            <pc:docMk/>
            <pc:sldMk cId="1445503027" sldId="322"/>
            <ac:graphicFrameMk id="5" creationId="{82934E9E-CE14-4FC5-BA46-0A48F173C2CF}"/>
          </ac:graphicFrameMkLst>
        </pc:graphicFrameChg>
      </pc:sldChg>
      <pc:sldChg chg="modSp add mod">
        <pc:chgData name="Brad Montsion" userId="8491099d183d03a6" providerId="LiveId" clId="{05559CFD-D43F-4409-A9BD-280F21F36D8E}" dt="2020-08-01T23:43:45.804" v="403" actId="20577"/>
        <pc:sldMkLst>
          <pc:docMk/>
          <pc:sldMk cId="3280163002" sldId="323"/>
        </pc:sldMkLst>
        <pc:spChg chg="mod">
          <ac:chgData name="Brad Montsion" userId="8491099d183d03a6" providerId="LiveId" clId="{05559CFD-D43F-4409-A9BD-280F21F36D8E}" dt="2020-08-01T23:43:45.804" v="403" actId="20577"/>
          <ac:spMkLst>
            <pc:docMk/>
            <pc:sldMk cId="3280163002" sldId="323"/>
            <ac:spMk id="4" creationId="{88E11ACF-C31B-470A-8C60-46FE001CF900}"/>
          </ac:spMkLst>
        </pc:spChg>
      </pc:sldChg>
      <pc:sldChg chg="modSp add mod">
        <pc:chgData name="Brad Montsion" userId="8491099d183d03a6" providerId="LiveId" clId="{05559CFD-D43F-4409-A9BD-280F21F36D8E}" dt="2020-08-01T23:17:45.927" v="254" actId="20577"/>
        <pc:sldMkLst>
          <pc:docMk/>
          <pc:sldMk cId="718679458" sldId="324"/>
        </pc:sldMkLst>
        <pc:spChg chg="mod">
          <ac:chgData name="Brad Montsion" userId="8491099d183d03a6" providerId="LiveId" clId="{05559CFD-D43F-4409-A9BD-280F21F36D8E}" dt="2020-08-01T23:17:45.927" v="254" actId="20577"/>
          <ac:spMkLst>
            <pc:docMk/>
            <pc:sldMk cId="718679458" sldId="324"/>
            <ac:spMk id="3" creationId="{D96D43B0-E17C-486D-A081-E900CDD8EDA0}"/>
          </ac:spMkLst>
        </pc:spChg>
      </pc:sldChg>
      <pc:sldChg chg="modSp add mod">
        <pc:chgData name="Brad Montsion" userId="8491099d183d03a6" providerId="LiveId" clId="{05559CFD-D43F-4409-A9BD-280F21F36D8E}" dt="2020-08-01T23:19:27.639" v="266" actId="1076"/>
        <pc:sldMkLst>
          <pc:docMk/>
          <pc:sldMk cId="3436752511" sldId="325"/>
        </pc:sldMkLst>
        <pc:spChg chg="mod">
          <ac:chgData name="Brad Montsion" userId="8491099d183d03a6" providerId="LiveId" clId="{05559CFD-D43F-4409-A9BD-280F21F36D8E}" dt="2020-08-01T23:19:27.639" v="266" actId="1076"/>
          <ac:spMkLst>
            <pc:docMk/>
            <pc:sldMk cId="3436752511" sldId="325"/>
            <ac:spMk id="3" creationId="{D96D43B0-E17C-486D-A081-E900CDD8EDA0}"/>
          </ac:spMkLst>
        </pc:spChg>
      </pc:sldChg>
      <pc:sldChg chg="modSp add mod">
        <pc:chgData name="Brad Montsion" userId="8491099d183d03a6" providerId="LiveId" clId="{05559CFD-D43F-4409-A9BD-280F21F36D8E}" dt="2020-08-01T23:24:27.488" v="291" actId="1076"/>
        <pc:sldMkLst>
          <pc:docMk/>
          <pc:sldMk cId="2484285450" sldId="326"/>
        </pc:sldMkLst>
        <pc:spChg chg="mod">
          <ac:chgData name="Brad Montsion" userId="8491099d183d03a6" providerId="LiveId" clId="{05559CFD-D43F-4409-A9BD-280F21F36D8E}" dt="2020-08-01T23:24:27.488" v="291" actId="1076"/>
          <ac:spMkLst>
            <pc:docMk/>
            <pc:sldMk cId="2484285450" sldId="326"/>
            <ac:spMk id="2" creationId="{7306EE64-3F7D-45EB-8157-35C6181AE896}"/>
          </ac:spMkLst>
        </pc:spChg>
      </pc:sldChg>
      <pc:sldChg chg="modSp add mod">
        <pc:chgData name="Brad Montsion" userId="8491099d183d03a6" providerId="LiveId" clId="{05559CFD-D43F-4409-A9BD-280F21F36D8E}" dt="2020-08-01T23:25:44.635" v="300" actId="20577"/>
        <pc:sldMkLst>
          <pc:docMk/>
          <pc:sldMk cId="1343302346" sldId="327"/>
        </pc:sldMkLst>
        <pc:spChg chg="mod">
          <ac:chgData name="Brad Montsion" userId="8491099d183d03a6" providerId="LiveId" clId="{05559CFD-D43F-4409-A9BD-280F21F36D8E}" dt="2020-08-01T23:25:44.635" v="300" actId="20577"/>
          <ac:spMkLst>
            <pc:docMk/>
            <pc:sldMk cId="1343302346" sldId="327"/>
            <ac:spMk id="2" creationId="{7306EE64-3F7D-45EB-8157-35C6181AE896}"/>
          </ac:spMkLst>
        </pc:spChg>
      </pc:sldChg>
      <pc:sldChg chg="modSp add mod">
        <pc:chgData name="Brad Montsion" userId="8491099d183d03a6" providerId="LiveId" clId="{05559CFD-D43F-4409-A9BD-280F21F36D8E}" dt="2020-08-01T23:27:52.133" v="318" actId="114"/>
        <pc:sldMkLst>
          <pc:docMk/>
          <pc:sldMk cId="1533073670" sldId="328"/>
        </pc:sldMkLst>
        <pc:spChg chg="mod">
          <ac:chgData name="Brad Montsion" userId="8491099d183d03a6" providerId="LiveId" clId="{05559CFD-D43F-4409-A9BD-280F21F36D8E}" dt="2020-08-01T23:27:52.133" v="318" actId="114"/>
          <ac:spMkLst>
            <pc:docMk/>
            <pc:sldMk cId="1533073670" sldId="328"/>
            <ac:spMk id="2" creationId="{7306EE64-3F7D-45EB-8157-35C6181AE896}"/>
          </ac:spMkLst>
        </pc:spChg>
      </pc:sldChg>
      <pc:sldChg chg="modSp add mod">
        <pc:chgData name="Brad Montsion" userId="8491099d183d03a6" providerId="LiveId" clId="{05559CFD-D43F-4409-A9BD-280F21F36D8E}" dt="2020-08-01T23:30:12.501" v="337" actId="14100"/>
        <pc:sldMkLst>
          <pc:docMk/>
          <pc:sldMk cId="4106054036" sldId="329"/>
        </pc:sldMkLst>
        <pc:spChg chg="mod">
          <ac:chgData name="Brad Montsion" userId="8491099d183d03a6" providerId="LiveId" clId="{05559CFD-D43F-4409-A9BD-280F21F36D8E}" dt="2020-08-01T23:30:12.501" v="337" actId="14100"/>
          <ac:spMkLst>
            <pc:docMk/>
            <pc:sldMk cId="4106054036" sldId="329"/>
            <ac:spMk id="2" creationId="{7306EE64-3F7D-45EB-8157-35C6181AE896}"/>
          </ac:spMkLst>
        </pc:spChg>
      </pc:sldChg>
      <pc:sldChg chg="modSp add mod">
        <pc:chgData name="Brad Montsion" userId="8491099d183d03a6" providerId="LiveId" clId="{05559CFD-D43F-4409-A9BD-280F21F36D8E}" dt="2020-08-01T23:41:36.675" v="388" actId="255"/>
        <pc:sldMkLst>
          <pc:docMk/>
          <pc:sldMk cId="939928525" sldId="330"/>
        </pc:sldMkLst>
        <pc:spChg chg="mod">
          <ac:chgData name="Brad Montsion" userId="8491099d183d03a6" providerId="LiveId" clId="{05559CFD-D43F-4409-A9BD-280F21F36D8E}" dt="2020-08-01T23:41:36.675" v="388" actId="255"/>
          <ac:spMkLst>
            <pc:docMk/>
            <pc:sldMk cId="939928525" sldId="330"/>
            <ac:spMk id="2" creationId="{7306EE64-3F7D-45EB-8157-35C6181AE896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A5383B-6C8E-4E1D-84AD-C2011AE48266}" type="doc">
      <dgm:prSet loTypeId="urn:microsoft.com/office/officeart/2005/8/layout/hierarchy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C022C41-32C1-4D46-B893-ACCB81F907FA}">
      <dgm:prSet custT="1"/>
      <dgm:spPr/>
      <dgm:t>
        <a:bodyPr/>
        <a:lstStyle/>
        <a:p>
          <a:r>
            <a:rPr lang="en-US" sz="3600" b="1" dirty="0">
              <a:solidFill>
                <a:schemeClr val="accent2">
                  <a:lumMod val="75000"/>
                </a:schemeClr>
              </a:solidFill>
            </a:rPr>
            <a:t>I. FOR SUPERNATURAL BLESSING (Genesis 27:</a:t>
          </a:r>
        </a:p>
        <a:p>
          <a:r>
            <a:rPr lang="en-US" sz="3600" b="1" dirty="0">
              <a:solidFill>
                <a:schemeClr val="accent2">
                  <a:lumMod val="75000"/>
                </a:schemeClr>
              </a:solidFill>
            </a:rPr>
            <a:t>28-29)</a:t>
          </a:r>
          <a:endParaRPr lang="en-US" sz="3600" dirty="0">
            <a:solidFill>
              <a:schemeClr val="accent2">
                <a:lumMod val="75000"/>
              </a:schemeClr>
            </a:solidFill>
          </a:endParaRPr>
        </a:p>
      </dgm:t>
    </dgm:pt>
    <dgm:pt modelId="{D86501E6-E981-4415-B3FA-55C64ED35DDB}" type="parTrans" cxnId="{42E5ADB2-8A4B-46BA-8757-240AA9FEA6F7}">
      <dgm:prSet/>
      <dgm:spPr/>
      <dgm:t>
        <a:bodyPr/>
        <a:lstStyle/>
        <a:p>
          <a:endParaRPr lang="en-US"/>
        </a:p>
      </dgm:t>
    </dgm:pt>
    <dgm:pt modelId="{DA44FD10-41BE-4C0F-9335-696901B5DC0D}" type="sibTrans" cxnId="{42E5ADB2-8A4B-46BA-8757-240AA9FEA6F7}">
      <dgm:prSet/>
      <dgm:spPr/>
      <dgm:t>
        <a:bodyPr/>
        <a:lstStyle/>
        <a:p>
          <a:endParaRPr lang="en-US"/>
        </a:p>
      </dgm:t>
    </dgm:pt>
    <dgm:pt modelId="{C84BB2DD-C92B-49F5-BF97-CC08373E5A21}" type="pres">
      <dgm:prSet presAssocID="{29A5383B-6C8E-4E1D-84AD-C2011AE4826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8802DD7-0161-4F01-8625-166A1D404987}" type="pres">
      <dgm:prSet presAssocID="{8C022C41-32C1-4D46-B893-ACCB81F907FA}" presName="hierRoot1" presStyleCnt="0"/>
      <dgm:spPr/>
    </dgm:pt>
    <dgm:pt modelId="{AB847E7A-5887-4D48-88F4-E872E8A0D517}" type="pres">
      <dgm:prSet presAssocID="{8C022C41-32C1-4D46-B893-ACCB81F907FA}" presName="composite" presStyleCnt="0"/>
      <dgm:spPr/>
    </dgm:pt>
    <dgm:pt modelId="{77CC82AD-783E-4508-8BE5-E3C69FA94148}" type="pres">
      <dgm:prSet presAssocID="{8C022C41-32C1-4D46-B893-ACCB81F907FA}" presName="background" presStyleLbl="node0" presStyleIdx="0" presStyleCnt="1"/>
      <dgm:spPr/>
    </dgm:pt>
    <dgm:pt modelId="{0C183B47-EB67-4AF8-A587-028C48E4A748}" type="pres">
      <dgm:prSet presAssocID="{8C022C41-32C1-4D46-B893-ACCB81F907FA}" presName="text" presStyleLbl="fgAcc0" presStyleIdx="0" presStyleCnt="1" custScaleX="104321" custScaleY="140464">
        <dgm:presLayoutVars>
          <dgm:chPref val="3"/>
        </dgm:presLayoutVars>
      </dgm:prSet>
      <dgm:spPr/>
    </dgm:pt>
    <dgm:pt modelId="{65E8AF55-6BC9-4956-9865-9D49572B3F8E}" type="pres">
      <dgm:prSet presAssocID="{8C022C41-32C1-4D46-B893-ACCB81F907FA}" presName="hierChild2" presStyleCnt="0"/>
      <dgm:spPr/>
    </dgm:pt>
  </dgm:ptLst>
  <dgm:cxnLst>
    <dgm:cxn modelId="{DAFEA495-EEF6-434F-A789-488F1C72BACB}" type="presOf" srcId="{29A5383B-6C8E-4E1D-84AD-C2011AE48266}" destId="{C84BB2DD-C92B-49F5-BF97-CC08373E5A21}" srcOrd="0" destOrd="0" presId="urn:microsoft.com/office/officeart/2005/8/layout/hierarchy1"/>
    <dgm:cxn modelId="{42E5ADB2-8A4B-46BA-8757-240AA9FEA6F7}" srcId="{29A5383B-6C8E-4E1D-84AD-C2011AE48266}" destId="{8C022C41-32C1-4D46-B893-ACCB81F907FA}" srcOrd="0" destOrd="0" parTransId="{D86501E6-E981-4415-B3FA-55C64ED35DDB}" sibTransId="{DA44FD10-41BE-4C0F-9335-696901B5DC0D}"/>
    <dgm:cxn modelId="{A31AB6F6-0B80-4363-AD7D-F8EB934664A6}" type="presOf" srcId="{8C022C41-32C1-4D46-B893-ACCB81F907FA}" destId="{0C183B47-EB67-4AF8-A587-028C48E4A748}" srcOrd="0" destOrd="0" presId="urn:microsoft.com/office/officeart/2005/8/layout/hierarchy1"/>
    <dgm:cxn modelId="{C56787BB-4858-4D27-967F-1643822ADFCE}" type="presParOf" srcId="{C84BB2DD-C92B-49F5-BF97-CC08373E5A21}" destId="{98802DD7-0161-4F01-8625-166A1D404987}" srcOrd="0" destOrd="0" presId="urn:microsoft.com/office/officeart/2005/8/layout/hierarchy1"/>
    <dgm:cxn modelId="{2B00D5B2-4CBD-4C47-9DBA-215AFCF87340}" type="presParOf" srcId="{98802DD7-0161-4F01-8625-166A1D404987}" destId="{AB847E7A-5887-4D48-88F4-E872E8A0D517}" srcOrd="0" destOrd="0" presId="urn:microsoft.com/office/officeart/2005/8/layout/hierarchy1"/>
    <dgm:cxn modelId="{D607D325-DA1C-4966-80B3-4B5D080E6B23}" type="presParOf" srcId="{AB847E7A-5887-4D48-88F4-E872E8A0D517}" destId="{77CC82AD-783E-4508-8BE5-E3C69FA94148}" srcOrd="0" destOrd="0" presId="urn:microsoft.com/office/officeart/2005/8/layout/hierarchy1"/>
    <dgm:cxn modelId="{75A1A2B0-DB84-4400-A8C8-2061DD833AAE}" type="presParOf" srcId="{AB847E7A-5887-4D48-88F4-E872E8A0D517}" destId="{0C183B47-EB67-4AF8-A587-028C48E4A748}" srcOrd="1" destOrd="0" presId="urn:microsoft.com/office/officeart/2005/8/layout/hierarchy1"/>
    <dgm:cxn modelId="{499EDD14-7E22-4FC1-B9A2-181F7673C17B}" type="presParOf" srcId="{98802DD7-0161-4F01-8625-166A1D404987}" destId="{65E8AF55-6BC9-4956-9865-9D49572B3F8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9A5383B-6C8E-4E1D-84AD-C2011AE48266}" type="doc">
      <dgm:prSet loTypeId="urn:microsoft.com/office/officeart/2005/8/layout/hierarchy1" loCatId="hierarchy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C022C41-32C1-4D46-B893-ACCB81F907FA}">
      <dgm:prSet/>
      <dgm:spPr/>
      <dgm:t>
        <a:bodyPr/>
        <a:lstStyle/>
        <a:p>
          <a:r>
            <a:rPr lang="en-US" b="1" i="0" u="none" strike="noStrike" baseline="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III. FOR SUPPLY DURING TIMES OF FAMINE</a:t>
          </a:r>
        </a:p>
        <a:p>
          <a:r>
            <a:rPr lang="en-US" b="1" i="0" u="none" strike="noStrike" baseline="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(I King 17)</a:t>
          </a:r>
          <a:endParaRPr lang="en-US" dirty="0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86501E6-E981-4415-B3FA-55C64ED35DDB}" type="parTrans" cxnId="{42E5ADB2-8A4B-46BA-8757-240AA9FEA6F7}">
      <dgm:prSet/>
      <dgm:spPr/>
      <dgm:t>
        <a:bodyPr/>
        <a:lstStyle/>
        <a:p>
          <a:endParaRPr lang="en-US"/>
        </a:p>
      </dgm:t>
    </dgm:pt>
    <dgm:pt modelId="{DA44FD10-41BE-4C0F-9335-696901B5DC0D}" type="sibTrans" cxnId="{42E5ADB2-8A4B-46BA-8757-240AA9FEA6F7}">
      <dgm:prSet/>
      <dgm:spPr/>
      <dgm:t>
        <a:bodyPr/>
        <a:lstStyle/>
        <a:p>
          <a:endParaRPr lang="en-US"/>
        </a:p>
      </dgm:t>
    </dgm:pt>
    <dgm:pt modelId="{576BB1D7-116B-480B-A71B-F46CAD2F826A}" type="pres">
      <dgm:prSet presAssocID="{29A5383B-6C8E-4E1D-84AD-C2011AE4826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E7E74BC-BEF4-4EF3-8407-37357A37812A}" type="pres">
      <dgm:prSet presAssocID="{8C022C41-32C1-4D46-B893-ACCB81F907FA}" presName="hierRoot1" presStyleCnt="0"/>
      <dgm:spPr/>
    </dgm:pt>
    <dgm:pt modelId="{5932D1F0-499A-45A0-988E-F178D0C10B90}" type="pres">
      <dgm:prSet presAssocID="{8C022C41-32C1-4D46-B893-ACCB81F907FA}" presName="composite" presStyleCnt="0"/>
      <dgm:spPr/>
    </dgm:pt>
    <dgm:pt modelId="{484255C1-DB31-432A-A6F1-316DFF7736CA}" type="pres">
      <dgm:prSet presAssocID="{8C022C41-32C1-4D46-B893-ACCB81F907FA}" presName="background" presStyleLbl="node0" presStyleIdx="0" presStyleCnt="1"/>
      <dgm:spPr/>
    </dgm:pt>
    <dgm:pt modelId="{DBC804FF-5722-4E53-B9F8-56ED63BFB100}" type="pres">
      <dgm:prSet presAssocID="{8C022C41-32C1-4D46-B893-ACCB81F907FA}" presName="text" presStyleLbl="fgAcc0" presStyleIdx="0" presStyleCnt="1" custLinFactNeighborX="72300" custLinFactNeighborY="43899">
        <dgm:presLayoutVars>
          <dgm:chPref val="3"/>
        </dgm:presLayoutVars>
      </dgm:prSet>
      <dgm:spPr/>
    </dgm:pt>
    <dgm:pt modelId="{B50534B1-EB99-4F6F-B53B-7756F5F6E776}" type="pres">
      <dgm:prSet presAssocID="{8C022C41-32C1-4D46-B893-ACCB81F907FA}" presName="hierChild2" presStyleCnt="0"/>
      <dgm:spPr/>
    </dgm:pt>
  </dgm:ptLst>
  <dgm:cxnLst>
    <dgm:cxn modelId="{AF45A6A3-43D2-486D-8487-41474F9A7B53}" type="presOf" srcId="{8C022C41-32C1-4D46-B893-ACCB81F907FA}" destId="{DBC804FF-5722-4E53-B9F8-56ED63BFB100}" srcOrd="0" destOrd="0" presId="urn:microsoft.com/office/officeart/2005/8/layout/hierarchy1"/>
    <dgm:cxn modelId="{42E5ADB2-8A4B-46BA-8757-240AA9FEA6F7}" srcId="{29A5383B-6C8E-4E1D-84AD-C2011AE48266}" destId="{8C022C41-32C1-4D46-B893-ACCB81F907FA}" srcOrd="0" destOrd="0" parTransId="{D86501E6-E981-4415-B3FA-55C64ED35DDB}" sibTransId="{DA44FD10-41BE-4C0F-9335-696901B5DC0D}"/>
    <dgm:cxn modelId="{F65BDCC8-3B1E-40D3-9D0D-80287D657C68}" type="presOf" srcId="{29A5383B-6C8E-4E1D-84AD-C2011AE48266}" destId="{576BB1D7-116B-480B-A71B-F46CAD2F826A}" srcOrd="0" destOrd="0" presId="urn:microsoft.com/office/officeart/2005/8/layout/hierarchy1"/>
    <dgm:cxn modelId="{FF54309F-DB66-4F3F-B327-8DA9D20DF14D}" type="presParOf" srcId="{576BB1D7-116B-480B-A71B-F46CAD2F826A}" destId="{6E7E74BC-BEF4-4EF3-8407-37357A37812A}" srcOrd="0" destOrd="0" presId="urn:microsoft.com/office/officeart/2005/8/layout/hierarchy1"/>
    <dgm:cxn modelId="{A1354513-9F71-4173-9729-1FC9E1917020}" type="presParOf" srcId="{6E7E74BC-BEF4-4EF3-8407-37357A37812A}" destId="{5932D1F0-499A-45A0-988E-F178D0C10B90}" srcOrd="0" destOrd="0" presId="urn:microsoft.com/office/officeart/2005/8/layout/hierarchy1"/>
    <dgm:cxn modelId="{1C87C9A6-01FF-4FE8-87DB-81CC5AD46CB8}" type="presParOf" srcId="{5932D1F0-499A-45A0-988E-F178D0C10B90}" destId="{484255C1-DB31-432A-A6F1-316DFF7736CA}" srcOrd="0" destOrd="0" presId="urn:microsoft.com/office/officeart/2005/8/layout/hierarchy1"/>
    <dgm:cxn modelId="{204AE228-66CF-4725-90F2-032BAA2B2D24}" type="presParOf" srcId="{5932D1F0-499A-45A0-988E-F178D0C10B90}" destId="{DBC804FF-5722-4E53-B9F8-56ED63BFB100}" srcOrd="1" destOrd="0" presId="urn:microsoft.com/office/officeart/2005/8/layout/hierarchy1"/>
    <dgm:cxn modelId="{33324BA9-3863-4318-B0AA-8E55E65FEFE0}" type="presParOf" srcId="{6E7E74BC-BEF4-4EF3-8407-37357A37812A}" destId="{B50534B1-EB99-4F6F-B53B-7756F5F6E77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9A5383B-6C8E-4E1D-84AD-C2011AE48266}" type="doc">
      <dgm:prSet loTypeId="urn:microsoft.com/office/officeart/2005/8/layout/hierarchy1" loCatId="hierarchy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C022C41-32C1-4D46-B893-ACCB81F907FA}">
      <dgm:prSet/>
      <dgm:spPr/>
      <dgm:t>
        <a:bodyPr/>
        <a:lstStyle/>
        <a:p>
          <a:r>
            <a:rPr lang="en-US" b="1" i="0" u="none" strike="noStrike" baseline="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III. FOR SUPPLY DURING TIMES OF FAMINE</a:t>
          </a:r>
        </a:p>
        <a:p>
          <a:r>
            <a:rPr lang="en-US" b="1" i="0" u="none" strike="noStrike" baseline="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(I King 17)</a:t>
          </a:r>
          <a:endParaRPr lang="en-US" dirty="0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86501E6-E981-4415-B3FA-55C64ED35DDB}" type="parTrans" cxnId="{42E5ADB2-8A4B-46BA-8757-240AA9FEA6F7}">
      <dgm:prSet/>
      <dgm:spPr/>
      <dgm:t>
        <a:bodyPr/>
        <a:lstStyle/>
        <a:p>
          <a:endParaRPr lang="en-US"/>
        </a:p>
      </dgm:t>
    </dgm:pt>
    <dgm:pt modelId="{DA44FD10-41BE-4C0F-9335-696901B5DC0D}" type="sibTrans" cxnId="{42E5ADB2-8A4B-46BA-8757-240AA9FEA6F7}">
      <dgm:prSet/>
      <dgm:spPr/>
      <dgm:t>
        <a:bodyPr/>
        <a:lstStyle/>
        <a:p>
          <a:endParaRPr lang="en-US"/>
        </a:p>
      </dgm:t>
    </dgm:pt>
    <dgm:pt modelId="{576BB1D7-116B-480B-A71B-F46CAD2F826A}" type="pres">
      <dgm:prSet presAssocID="{29A5383B-6C8E-4E1D-84AD-C2011AE4826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E7E74BC-BEF4-4EF3-8407-37357A37812A}" type="pres">
      <dgm:prSet presAssocID="{8C022C41-32C1-4D46-B893-ACCB81F907FA}" presName="hierRoot1" presStyleCnt="0"/>
      <dgm:spPr/>
    </dgm:pt>
    <dgm:pt modelId="{5932D1F0-499A-45A0-988E-F178D0C10B90}" type="pres">
      <dgm:prSet presAssocID="{8C022C41-32C1-4D46-B893-ACCB81F907FA}" presName="composite" presStyleCnt="0"/>
      <dgm:spPr/>
    </dgm:pt>
    <dgm:pt modelId="{484255C1-DB31-432A-A6F1-316DFF7736CA}" type="pres">
      <dgm:prSet presAssocID="{8C022C41-32C1-4D46-B893-ACCB81F907FA}" presName="background" presStyleLbl="node0" presStyleIdx="0" presStyleCnt="1"/>
      <dgm:spPr/>
    </dgm:pt>
    <dgm:pt modelId="{DBC804FF-5722-4E53-B9F8-56ED63BFB100}" type="pres">
      <dgm:prSet presAssocID="{8C022C41-32C1-4D46-B893-ACCB81F907FA}" presName="text" presStyleLbl="fgAcc0" presStyleIdx="0" presStyleCnt="1" custLinFactNeighborX="72300" custLinFactNeighborY="43899">
        <dgm:presLayoutVars>
          <dgm:chPref val="3"/>
        </dgm:presLayoutVars>
      </dgm:prSet>
      <dgm:spPr/>
    </dgm:pt>
    <dgm:pt modelId="{B50534B1-EB99-4F6F-B53B-7756F5F6E776}" type="pres">
      <dgm:prSet presAssocID="{8C022C41-32C1-4D46-B893-ACCB81F907FA}" presName="hierChild2" presStyleCnt="0"/>
      <dgm:spPr/>
    </dgm:pt>
  </dgm:ptLst>
  <dgm:cxnLst>
    <dgm:cxn modelId="{AF45A6A3-43D2-486D-8487-41474F9A7B53}" type="presOf" srcId="{8C022C41-32C1-4D46-B893-ACCB81F907FA}" destId="{DBC804FF-5722-4E53-B9F8-56ED63BFB100}" srcOrd="0" destOrd="0" presId="urn:microsoft.com/office/officeart/2005/8/layout/hierarchy1"/>
    <dgm:cxn modelId="{42E5ADB2-8A4B-46BA-8757-240AA9FEA6F7}" srcId="{29A5383B-6C8E-4E1D-84AD-C2011AE48266}" destId="{8C022C41-32C1-4D46-B893-ACCB81F907FA}" srcOrd="0" destOrd="0" parTransId="{D86501E6-E981-4415-B3FA-55C64ED35DDB}" sibTransId="{DA44FD10-41BE-4C0F-9335-696901B5DC0D}"/>
    <dgm:cxn modelId="{F65BDCC8-3B1E-40D3-9D0D-80287D657C68}" type="presOf" srcId="{29A5383B-6C8E-4E1D-84AD-C2011AE48266}" destId="{576BB1D7-116B-480B-A71B-F46CAD2F826A}" srcOrd="0" destOrd="0" presId="urn:microsoft.com/office/officeart/2005/8/layout/hierarchy1"/>
    <dgm:cxn modelId="{FF54309F-DB66-4F3F-B327-8DA9D20DF14D}" type="presParOf" srcId="{576BB1D7-116B-480B-A71B-F46CAD2F826A}" destId="{6E7E74BC-BEF4-4EF3-8407-37357A37812A}" srcOrd="0" destOrd="0" presId="urn:microsoft.com/office/officeart/2005/8/layout/hierarchy1"/>
    <dgm:cxn modelId="{A1354513-9F71-4173-9729-1FC9E1917020}" type="presParOf" srcId="{6E7E74BC-BEF4-4EF3-8407-37357A37812A}" destId="{5932D1F0-499A-45A0-988E-F178D0C10B90}" srcOrd="0" destOrd="0" presId="urn:microsoft.com/office/officeart/2005/8/layout/hierarchy1"/>
    <dgm:cxn modelId="{1C87C9A6-01FF-4FE8-87DB-81CC5AD46CB8}" type="presParOf" srcId="{5932D1F0-499A-45A0-988E-F178D0C10B90}" destId="{484255C1-DB31-432A-A6F1-316DFF7736CA}" srcOrd="0" destOrd="0" presId="urn:microsoft.com/office/officeart/2005/8/layout/hierarchy1"/>
    <dgm:cxn modelId="{204AE228-66CF-4725-90F2-032BAA2B2D24}" type="presParOf" srcId="{5932D1F0-499A-45A0-988E-F178D0C10B90}" destId="{DBC804FF-5722-4E53-B9F8-56ED63BFB100}" srcOrd="1" destOrd="0" presId="urn:microsoft.com/office/officeart/2005/8/layout/hierarchy1"/>
    <dgm:cxn modelId="{33324BA9-3863-4318-B0AA-8E55E65FEFE0}" type="presParOf" srcId="{6E7E74BC-BEF4-4EF3-8407-37357A37812A}" destId="{B50534B1-EB99-4F6F-B53B-7756F5F6E77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9A5383B-6C8E-4E1D-84AD-C2011AE48266}" type="doc">
      <dgm:prSet loTypeId="urn:microsoft.com/office/officeart/2005/8/layout/hierarchy1" loCatId="hierarchy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C022C41-32C1-4D46-B893-ACCB81F907FA}">
      <dgm:prSet/>
      <dgm:spPr/>
      <dgm:t>
        <a:bodyPr/>
        <a:lstStyle/>
        <a:p>
          <a:r>
            <a:rPr lang="en-US" b="1" i="0" u="none" strike="noStrike" baseline="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III. FOR SUPPLY DURING TIMES OF FAMINE</a:t>
          </a:r>
        </a:p>
        <a:p>
          <a:r>
            <a:rPr lang="en-US" b="1" i="0" u="none" strike="noStrike" baseline="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(I King 17)</a:t>
          </a:r>
          <a:endParaRPr lang="en-US" dirty="0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86501E6-E981-4415-B3FA-55C64ED35DDB}" type="parTrans" cxnId="{42E5ADB2-8A4B-46BA-8757-240AA9FEA6F7}">
      <dgm:prSet/>
      <dgm:spPr/>
      <dgm:t>
        <a:bodyPr/>
        <a:lstStyle/>
        <a:p>
          <a:endParaRPr lang="en-US"/>
        </a:p>
      </dgm:t>
    </dgm:pt>
    <dgm:pt modelId="{DA44FD10-41BE-4C0F-9335-696901B5DC0D}" type="sibTrans" cxnId="{42E5ADB2-8A4B-46BA-8757-240AA9FEA6F7}">
      <dgm:prSet/>
      <dgm:spPr/>
      <dgm:t>
        <a:bodyPr/>
        <a:lstStyle/>
        <a:p>
          <a:endParaRPr lang="en-US"/>
        </a:p>
      </dgm:t>
    </dgm:pt>
    <dgm:pt modelId="{576BB1D7-116B-480B-A71B-F46CAD2F826A}" type="pres">
      <dgm:prSet presAssocID="{29A5383B-6C8E-4E1D-84AD-C2011AE4826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E7E74BC-BEF4-4EF3-8407-37357A37812A}" type="pres">
      <dgm:prSet presAssocID="{8C022C41-32C1-4D46-B893-ACCB81F907FA}" presName="hierRoot1" presStyleCnt="0"/>
      <dgm:spPr/>
    </dgm:pt>
    <dgm:pt modelId="{5932D1F0-499A-45A0-988E-F178D0C10B90}" type="pres">
      <dgm:prSet presAssocID="{8C022C41-32C1-4D46-B893-ACCB81F907FA}" presName="composite" presStyleCnt="0"/>
      <dgm:spPr/>
    </dgm:pt>
    <dgm:pt modelId="{484255C1-DB31-432A-A6F1-316DFF7736CA}" type="pres">
      <dgm:prSet presAssocID="{8C022C41-32C1-4D46-B893-ACCB81F907FA}" presName="background" presStyleLbl="node0" presStyleIdx="0" presStyleCnt="1"/>
      <dgm:spPr/>
    </dgm:pt>
    <dgm:pt modelId="{DBC804FF-5722-4E53-B9F8-56ED63BFB100}" type="pres">
      <dgm:prSet presAssocID="{8C022C41-32C1-4D46-B893-ACCB81F907FA}" presName="text" presStyleLbl="fgAcc0" presStyleIdx="0" presStyleCnt="1" custLinFactNeighborX="72300" custLinFactNeighborY="43899">
        <dgm:presLayoutVars>
          <dgm:chPref val="3"/>
        </dgm:presLayoutVars>
      </dgm:prSet>
      <dgm:spPr/>
    </dgm:pt>
    <dgm:pt modelId="{B50534B1-EB99-4F6F-B53B-7756F5F6E776}" type="pres">
      <dgm:prSet presAssocID="{8C022C41-32C1-4D46-B893-ACCB81F907FA}" presName="hierChild2" presStyleCnt="0"/>
      <dgm:spPr/>
    </dgm:pt>
  </dgm:ptLst>
  <dgm:cxnLst>
    <dgm:cxn modelId="{AF45A6A3-43D2-486D-8487-41474F9A7B53}" type="presOf" srcId="{8C022C41-32C1-4D46-B893-ACCB81F907FA}" destId="{DBC804FF-5722-4E53-B9F8-56ED63BFB100}" srcOrd="0" destOrd="0" presId="urn:microsoft.com/office/officeart/2005/8/layout/hierarchy1"/>
    <dgm:cxn modelId="{42E5ADB2-8A4B-46BA-8757-240AA9FEA6F7}" srcId="{29A5383B-6C8E-4E1D-84AD-C2011AE48266}" destId="{8C022C41-32C1-4D46-B893-ACCB81F907FA}" srcOrd="0" destOrd="0" parTransId="{D86501E6-E981-4415-B3FA-55C64ED35DDB}" sibTransId="{DA44FD10-41BE-4C0F-9335-696901B5DC0D}"/>
    <dgm:cxn modelId="{F65BDCC8-3B1E-40D3-9D0D-80287D657C68}" type="presOf" srcId="{29A5383B-6C8E-4E1D-84AD-C2011AE48266}" destId="{576BB1D7-116B-480B-A71B-F46CAD2F826A}" srcOrd="0" destOrd="0" presId="urn:microsoft.com/office/officeart/2005/8/layout/hierarchy1"/>
    <dgm:cxn modelId="{FF54309F-DB66-4F3F-B327-8DA9D20DF14D}" type="presParOf" srcId="{576BB1D7-116B-480B-A71B-F46CAD2F826A}" destId="{6E7E74BC-BEF4-4EF3-8407-37357A37812A}" srcOrd="0" destOrd="0" presId="urn:microsoft.com/office/officeart/2005/8/layout/hierarchy1"/>
    <dgm:cxn modelId="{A1354513-9F71-4173-9729-1FC9E1917020}" type="presParOf" srcId="{6E7E74BC-BEF4-4EF3-8407-37357A37812A}" destId="{5932D1F0-499A-45A0-988E-F178D0C10B90}" srcOrd="0" destOrd="0" presId="urn:microsoft.com/office/officeart/2005/8/layout/hierarchy1"/>
    <dgm:cxn modelId="{1C87C9A6-01FF-4FE8-87DB-81CC5AD46CB8}" type="presParOf" srcId="{5932D1F0-499A-45A0-988E-F178D0C10B90}" destId="{484255C1-DB31-432A-A6F1-316DFF7736CA}" srcOrd="0" destOrd="0" presId="urn:microsoft.com/office/officeart/2005/8/layout/hierarchy1"/>
    <dgm:cxn modelId="{204AE228-66CF-4725-90F2-032BAA2B2D24}" type="presParOf" srcId="{5932D1F0-499A-45A0-988E-F178D0C10B90}" destId="{DBC804FF-5722-4E53-B9F8-56ED63BFB100}" srcOrd="1" destOrd="0" presId="urn:microsoft.com/office/officeart/2005/8/layout/hierarchy1"/>
    <dgm:cxn modelId="{33324BA9-3863-4318-B0AA-8E55E65FEFE0}" type="presParOf" srcId="{6E7E74BC-BEF4-4EF3-8407-37357A37812A}" destId="{B50534B1-EB99-4F6F-B53B-7756F5F6E77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9A5383B-6C8E-4E1D-84AD-C2011AE48266}" type="doc">
      <dgm:prSet loTypeId="urn:microsoft.com/office/officeart/2005/8/layout/hierarchy1" loCatId="hierarchy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C022C41-32C1-4D46-B893-ACCB81F907FA}">
      <dgm:prSet/>
      <dgm:spPr/>
      <dgm:t>
        <a:bodyPr/>
        <a:lstStyle/>
        <a:p>
          <a:r>
            <a:rPr lang="en-US" b="1" i="0" u="none" strike="noStrike" baseline="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III. FOR SUPPLY DURING TIMES OF FAMINE</a:t>
          </a:r>
        </a:p>
        <a:p>
          <a:r>
            <a:rPr lang="en-US" b="1" i="0" u="none" strike="noStrike" baseline="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(I King 17)</a:t>
          </a:r>
          <a:endParaRPr lang="en-US" dirty="0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86501E6-E981-4415-B3FA-55C64ED35DDB}" type="parTrans" cxnId="{42E5ADB2-8A4B-46BA-8757-240AA9FEA6F7}">
      <dgm:prSet/>
      <dgm:spPr/>
      <dgm:t>
        <a:bodyPr/>
        <a:lstStyle/>
        <a:p>
          <a:endParaRPr lang="en-US"/>
        </a:p>
      </dgm:t>
    </dgm:pt>
    <dgm:pt modelId="{DA44FD10-41BE-4C0F-9335-696901B5DC0D}" type="sibTrans" cxnId="{42E5ADB2-8A4B-46BA-8757-240AA9FEA6F7}">
      <dgm:prSet/>
      <dgm:spPr/>
      <dgm:t>
        <a:bodyPr/>
        <a:lstStyle/>
        <a:p>
          <a:endParaRPr lang="en-US"/>
        </a:p>
      </dgm:t>
    </dgm:pt>
    <dgm:pt modelId="{576BB1D7-116B-480B-A71B-F46CAD2F826A}" type="pres">
      <dgm:prSet presAssocID="{29A5383B-6C8E-4E1D-84AD-C2011AE4826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E7E74BC-BEF4-4EF3-8407-37357A37812A}" type="pres">
      <dgm:prSet presAssocID="{8C022C41-32C1-4D46-B893-ACCB81F907FA}" presName="hierRoot1" presStyleCnt="0"/>
      <dgm:spPr/>
    </dgm:pt>
    <dgm:pt modelId="{5932D1F0-499A-45A0-988E-F178D0C10B90}" type="pres">
      <dgm:prSet presAssocID="{8C022C41-32C1-4D46-B893-ACCB81F907FA}" presName="composite" presStyleCnt="0"/>
      <dgm:spPr/>
    </dgm:pt>
    <dgm:pt modelId="{484255C1-DB31-432A-A6F1-316DFF7736CA}" type="pres">
      <dgm:prSet presAssocID="{8C022C41-32C1-4D46-B893-ACCB81F907FA}" presName="background" presStyleLbl="node0" presStyleIdx="0" presStyleCnt="1"/>
      <dgm:spPr/>
    </dgm:pt>
    <dgm:pt modelId="{DBC804FF-5722-4E53-B9F8-56ED63BFB100}" type="pres">
      <dgm:prSet presAssocID="{8C022C41-32C1-4D46-B893-ACCB81F907FA}" presName="text" presStyleLbl="fgAcc0" presStyleIdx="0" presStyleCnt="1" custLinFactNeighborX="72300" custLinFactNeighborY="43899">
        <dgm:presLayoutVars>
          <dgm:chPref val="3"/>
        </dgm:presLayoutVars>
      </dgm:prSet>
      <dgm:spPr/>
    </dgm:pt>
    <dgm:pt modelId="{B50534B1-EB99-4F6F-B53B-7756F5F6E776}" type="pres">
      <dgm:prSet presAssocID="{8C022C41-32C1-4D46-B893-ACCB81F907FA}" presName="hierChild2" presStyleCnt="0"/>
      <dgm:spPr/>
    </dgm:pt>
  </dgm:ptLst>
  <dgm:cxnLst>
    <dgm:cxn modelId="{AF45A6A3-43D2-486D-8487-41474F9A7B53}" type="presOf" srcId="{8C022C41-32C1-4D46-B893-ACCB81F907FA}" destId="{DBC804FF-5722-4E53-B9F8-56ED63BFB100}" srcOrd="0" destOrd="0" presId="urn:microsoft.com/office/officeart/2005/8/layout/hierarchy1"/>
    <dgm:cxn modelId="{42E5ADB2-8A4B-46BA-8757-240AA9FEA6F7}" srcId="{29A5383B-6C8E-4E1D-84AD-C2011AE48266}" destId="{8C022C41-32C1-4D46-B893-ACCB81F907FA}" srcOrd="0" destOrd="0" parTransId="{D86501E6-E981-4415-B3FA-55C64ED35DDB}" sibTransId="{DA44FD10-41BE-4C0F-9335-696901B5DC0D}"/>
    <dgm:cxn modelId="{F65BDCC8-3B1E-40D3-9D0D-80287D657C68}" type="presOf" srcId="{29A5383B-6C8E-4E1D-84AD-C2011AE48266}" destId="{576BB1D7-116B-480B-A71B-F46CAD2F826A}" srcOrd="0" destOrd="0" presId="urn:microsoft.com/office/officeart/2005/8/layout/hierarchy1"/>
    <dgm:cxn modelId="{FF54309F-DB66-4F3F-B327-8DA9D20DF14D}" type="presParOf" srcId="{576BB1D7-116B-480B-A71B-F46CAD2F826A}" destId="{6E7E74BC-BEF4-4EF3-8407-37357A37812A}" srcOrd="0" destOrd="0" presId="urn:microsoft.com/office/officeart/2005/8/layout/hierarchy1"/>
    <dgm:cxn modelId="{A1354513-9F71-4173-9729-1FC9E1917020}" type="presParOf" srcId="{6E7E74BC-BEF4-4EF3-8407-37357A37812A}" destId="{5932D1F0-499A-45A0-988E-F178D0C10B90}" srcOrd="0" destOrd="0" presId="urn:microsoft.com/office/officeart/2005/8/layout/hierarchy1"/>
    <dgm:cxn modelId="{1C87C9A6-01FF-4FE8-87DB-81CC5AD46CB8}" type="presParOf" srcId="{5932D1F0-499A-45A0-988E-F178D0C10B90}" destId="{484255C1-DB31-432A-A6F1-316DFF7736CA}" srcOrd="0" destOrd="0" presId="urn:microsoft.com/office/officeart/2005/8/layout/hierarchy1"/>
    <dgm:cxn modelId="{204AE228-66CF-4725-90F2-032BAA2B2D24}" type="presParOf" srcId="{5932D1F0-499A-45A0-988E-F178D0C10B90}" destId="{DBC804FF-5722-4E53-B9F8-56ED63BFB100}" srcOrd="1" destOrd="0" presId="urn:microsoft.com/office/officeart/2005/8/layout/hierarchy1"/>
    <dgm:cxn modelId="{33324BA9-3863-4318-B0AA-8E55E65FEFE0}" type="presParOf" srcId="{6E7E74BC-BEF4-4EF3-8407-37357A37812A}" destId="{B50534B1-EB99-4F6F-B53B-7756F5F6E77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29A5383B-6C8E-4E1D-84AD-C2011AE48266}" type="doc">
      <dgm:prSet loTypeId="urn:microsoft.com/office/officeart/2005/8/layout/hierarchy1" loCatId="hierarchy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C022C41-32C1-4D46-B893-ACCB81F907FA}">
      <dgm:prSet/>
      <dgm:spPr/>
      <dgm:t>
        <a:bodyPr/>
        <a:lstStyle/>
        <a:p>
          <a:r>
            <a:rPr lang="en-US" b="1" i="0" u="none" strike="noStrike" baseline="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III. FOR SUPPLY DURING TIMES OF FAMINE</a:t>
          </a:r>
        </a:p>
        <a:p>
          <a:r>
            <a:rPr lang="en-US" b="1" i="0" u="none" strike="noStrike" baseline="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(I King 17)</a:t>
          </a:r>
          <a:endParaRPr lang="en-US" dirty="0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86501E6-E981-4415-B3FA-55C64ED35DDB}" type="parTrans" cxnId="{42E5ADB2-8A4B-46BA-8757-240AA9FEA6F7}">
      <dgm:prSet/>
      <dgm:spPr/>
      <dgm:t>
        <a:bodyPr/>
        <a:lstStyle/>
        <a:p>
          <a:endParaRPr lang="en-US"/>
        </a:p>
      </dgm:t>
    </dgm:pt>
    <dgm:pt modelId="{DA44FD10-41BE-4C0F-9335-696901B5DC0D}" type="sibTrans" cxnId="{42E5ADB2-8A4B-46BA-8757-240AA9FEA6F7}">
      <dgm:prSet/>
      <dgm:spPr/>
      <dgm:t>
        <a:bodyPr/>
        <a:lstStyle/>
        <a:p>
          <a:endParaRPr lang="en-US"/>
        </a:p>
      </dgm:t>
    </dgm:pt>
    <dgm:pt modelId="{576BB1D7-116B-480B-A71B-F46CAD2F826A}" type="pres">
      <dgm:prSet presAssocID="{29A5383B-6C8E-4E1D-84AD-C2011AE4826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E7E74BC-BEF4-4EF3-8407-37357A37812A}" type="pres">
      <dgm:prSet presAssocID="{8C022C41-32C1-4D46-B893-ACCB81F907FA}" presName="hierRoot1" presStyleCnt="0"/>
      <dgm:spPr/>
    </dgm:pt>
    <dgm:pt modelId="{5932D1F0-499A-45A0-988E-F178D0C10B90}" type="pres">
      <dgm:prSet presAssocID="{8C022C41-32C1-4D46-B893-ACCB81F907FA}" presName="composite" presStyleCnt="0"/>
      <dgm:spPr/>
    </dgm:pt>
    <dgm:pt modelId="{484255C1-DB31-432A-A6F1-316DFF7736CA}" type="pres">
      <dgm:prSet presAssocID="{8C022C41-32C1-4D46-B893-ACCB81F907FA}" presName="background" presStyleLbl="node0" presStyleIdx="0" presStyleCnt="1"/>
      <dgm:spPr/>
    </dgm:pt>
    <dgm:pt modelId="{DBC804FF-5722-4E53-B9F8-56ED63BFB100}" type="pres">
      <dgm:prSet presAssocID="{8C022C41-32C1-4D46-B893-ACCB81F907FA}" presName="text" presStyleLbl="fgAcc0" presStyleIdx="0" presStyleCnt="1" custLinFactNeighborX="72300" custLinFactNeighborY="43899">
        <dgm:presLayoutVars>
          <dgm:chPref val="3"/>
        </dgm:presLayoutVars>
      </dgm:prSet>
      <dgm:spPr/>
    </dgm:pt>
    <dgm:pt modelId="{B50534B1-EB99-4F6F-B53B-7756F5F6E776}" type="pres">
      <dgm:prSet presAssocID="{8C022C41-32C1-4D46-B893-ACCB81F907FA}" presName="hierChild2" presStyleCnt="0"/>
      <dgm:spPr/>
    </dgm:pt>
  </dgm:ptLst>
  <dgm:cxnLst>
    <dgm:cxn modelId="{AF45A6A3-43D2-486D-8487-41474F9A7B53}" type="presOf" srcId="{8C022C41-32C1-4D46-B893-ACCB81F907FA}" destId="{DBC804FF-5722-4E53-B9F8-56ED63BFB100}" srcOrd="0" destOrd="0" presId="urn:microsoft.com/office/officeart/2005/8/layout/hierarchy1"/>
    <dgm:cxn modelId="{42E5ADB2-8A4B-46BA-8757-240AA9FEA6F7}" srcId="{29A5383B-6C8E-4E1D-84AD-C2011AE48266}" destId="{8C022C41-32C1-4D46-B893-ACCB81F907FA}" srcOrd="0" destOrd="0" parTransId="{D86501E6-E981-4415-B3FA-55C64ED35DDB}" sibTransId="{DA44FD10-41BE-4C0F-9335-696901B5DC0D}"/>
    <dgm:cxn modelId="{F65BDCC8-3B1E-40D3-9D0D-80287D657C68}" type="presOf" srcId="{29A5383B-6C8E-4E1D-84AD-C2011AE48266}" destId="{576BB1D7-116B-480B-A71B-F46CAD2F826A}" srcOrd="0" destOrd="0" presId="urn:microsoft.com/office/officeart/2005/8/layout/hierarchy1"/>
    <dgm:cxn modelId="{FF54309F-DB66-4F3F-B327-8DA9D20DF14D}" type="presParOf" srcId="{576BB1D7-116B-480B-A71B-F46CAD2F826A}" destId="{6E7E74BC-BEF4-4EF3-8407-37357A37812A}" srcOrd="0" destOrd="0" presId="urn:microsoft.com/office/officeart/2005/8/layout/hierarchy1"/>
    <dgm:cxn modelId="{A1354513-9F71-4173-9729-1FC9E1917020}" type="presParOf" srcId="{6E7E74BC-BEF4-4EF3-8407-37357A37812A}" destId="{5932D1F0-499A-45A0-988E-F178D0C10B90}" srcOrd="0" destOrd="0" presId="urn:microsoft.com/office/officeart/2005/8/layout/hierarchy1"/>
    <dgm:cxn modelId="{1C87C9A6-01FF-4FE8-87DB-81CC5AD46CB8}" type="presParOf" srcId="{5932D1F0-499A-45A0-988E-F178D0C10B90}" destId="{484255C1-DB31-432A-A6F1-316DFF7736CA}" srcOrd="0" destOrd="0" presId="urn:microsoft.com/office/officeart/2005/8/layout/hierarchy1"/>
    <dgm:cxn modelId="{204AE228-66CF-4725-90F2-032BAA2B2D24}" type="presParOf" srcId="{5932D1F0-499A-45A0-988E-F178D0C10B90}" destId="{DBC804FF-5722-4E53-B9F8-56ED63BFB100}" srcOrd="1" destOrd="0" presId="urn:microsoft.com/office/officeart/2005/8/layout/hierarchy1"/>
    <dgm:cxn modelId="{33324BA9-3863-4318-B0AA-8E55E65FEFE0}" type="presParOf" srcId="{6E7E74BC-BEF4-4EF3-8407-37357A37812A}" destId="{B50534B1-EB99-4F6F-B53B-7756F5F6E77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29A5383B-6C8E-4E1D-84AD-C2011AE48266}" type="doc">
      <dgm:prSet loTypeId="urn:microsoft.com/office/officeart/2005/8/layout/hierarchy1" loCatId="hierarchy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C022C41-32C1-4D46-B893-ACCB81F907FA}">
      <dgm:prSet/>
      <dgm:spPr/>
      <dgm:t>
        <a:bodyPr/>
        <a:lstStyle/>
        <a:p>
          <a:r>
            <a:rPr lang="en-US" b="1" i="0" u="none" strike="noStrike" baseline="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III. FOR SUPPLY DURING TIMES OF FAMINE</a:t>
          </a:r>
        </a:p>
        <a:p>
          <a:r>
            <a:rPr lang="en-US" b="1" i="0" u="none" strike="noStrike" baseline="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(I King 17)</a:t>
          </a:r>
          <a:endParaRPr lang="en-US" dirty="0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86501E6-E981-4415-B3FA-55C64ED35DDB}" type="parTrans" cxnId="{42E5ADB2-8A4B-46BA-8757-240AA9FEA6F7}">
      <dgm:prSet/>
      <dgm:spPr/>
      <dgm:t>
        <a:bodyPr/>
        <a:lstStyle/>
        <a:p>
          <a:endParaRPr lang="en-US"/>
        </a:p>
      </dgm:t>
    </dgm:pt>
    <dgm:pt modelId="{DA44FD10-41BE-4C0F-9335-696901B5DC0D}" type="sibTrans" cxnId="{42E5ADB2-8A4B-46BA-8757-240AA9FEA6F7}">
      <dgm:prSet/>
      <dgm:spPr/>
      <dgm:t>
        <a:bodyPr/>
        <a:lstStyle/>
        <a:p>
          <a:endParaRPr lang="en-US"/>
        </a:p>
      </dgm:t>
    </dgm:pt>
    <dgm:pt modelId="{576BB1D7-116B-480B-A71B-F46CAD2F826A}" type="pres">
      <dgm:prSet presAssocID="{29A5383B-6C8E-4E1D-84AD-C2011AE4826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E7E74BC-BEF4-4EF3-8407-37357A37812A}" type="pres">
      <dgm:prSet presAssocID="{8C022C41-32C1-4D46-B893-ACCB81F907FA}" presName="hierRoot1" presStyleCnt="0"/>
      <dgm:spPr/>
    </dgm:pt>
    <dgm:pt modelId="{5932D1F0-499A-45A0-988E-F178D0C10B90}" type="pres">
      <dgm:prSet presAssocID="{8C022C41-32C1-4D46-B893-ACCB81F907FA}" presName="composite" presStyleCnt="0"/>
      <dgm:spPr/>
    </dgm:pt>
    <dgm:pt modelId="{484255C1-DB31-432A-A6F1-316DFF7736CA}" type="pres">
      <dgm:prSet presAssocID="{8C022C41-32C1-4D46-B893-ACCB81F907FA}" presName="background" presStyleLbl="node0" presStyleIdx="0" presStyleCnt="1"/>
      <dgm:spPr/>
    </dgm:pt>
    <dgm:pt modelId="{DBC804FF-5722-4E53-B9F8-56ED63BFB100}" type="pres">
      <dgm:prSet presAssocID="{8C022C41-32C1-4D46-B893-ACCB81F907FA}" presName="text" presStyleLbl="fgAcc0" presStyleIdx="0" presStyleCnt="1" custLinFactNeighborX="72300" custLinFactNeighborY="43899">
        <dgm:presLayoutVars>
          <dgm:chPref val="3"/>
        </dgm:presLayoutVars>
      </dgm:prSet>
      <dgm:spPr/>
    </dgm:pt>
    <dgm:pt modelId="{B50534B1-EB99-4F6F-B53B-7756F5F6E776}" type="pres">
      <dgm:prSet presAssocID="{8C022C41-32C1-4D46-B893-ACCB81F907FA}" presName="hierChild2" presStyleCnt="0"/>
      <dgm:spPr/>
    </dgm:pt>
  </dgm:ptLst>
  <dgm:cxnLst>
    <dgm:cxn modelId="{AF45A6A3-43D2-486D-8487-41474F9A7B53}" type="presOf" srcId="{8C022C41-32C1-4D46-B893-ACCB81F907FA}" destId="{DBC804FF-5722-4E53-B9F8-56ED63BFB100}" srcOrd="0" destOrd="0" presId="urn:microsoft.com/office/officeart/2005/8/layout/hierarchy1"/>
    <dgm:cxn modelId="{42E5ADB2-8A4B-46BA-8757-240AA9FEA6F7}" srcId="{29A5383B-6C8E-4E1D-84AD-C2011AE48266}" destId="{8C022C41-32C1-4D46-B893-ACCB81F907FA}" srcOrd="0" destOrd="0" parTransId="{D86501E6-E981-4415-B3FA-55C64ED35DDB}" sibTransId="{DA44FD10-41BE-4C0F-9335-696901B5DC0D}"/>
    <dgm:cxn modelId="{F65BDCC8-3B1E-40D3-9D0D-80287D657C68}" type="presOf" srcId="{29A5383B-6C8E-4E1D-84AD-C2011AE48266}" destId="{576BB1D7-116B-480B-A71B-F46CAD2F826A}" srcOrd="0" destOrd="0" presId="urn:microsoft.com/office/officeart/2005/8/layout/hierarchy1"/>
    <dgm:cxn modelId="{FF54309F-DB66-4F3F-B327-8DA9D20DF14D}" type="presParOf" srcId="{576BB1D7-116B-480B-A71B-F46CAD2F826A}" destId="{6E7E74BC-BEF4-4EF3-8407-37357A37812A}" srcOrd="0" destOrd="0" presId="urn:microsoft.com/office/officeart/2005/8/layout/hierarchy1"/>
    <dgm:cxn modelId="{A1354513-9F71-4173-9729-1FC9E1917020}" type="presParOf" srcId="{6E7E74BC-BEF4-4EF3-8407-37357A37812A}" destId="{5932D1F0-499A-45A0-988E-F178D0C10B90}" srcOrd="0" destOrd="0" presId="urn:microsoft.com/office/officeart/2005/8/layout/hierarchy1"/>
    <dgm:cxn modelId="{1C87C9A6-01FF-4FE8-87DB-81CC5AD46CB8}" type="presParOf" srcId="{5932D1F0-499A-45A0-988E-F178D0C10B90}" destId="{484255C1-DB31-432A-A6F1-316DFF7736CA}" srcOrd="0" destOrd="0" presId="urn:microsoft.com/office/officeart/2005/8/layout/hierarchy1"/>
    <dgm:cxn modelId="{204AE228-66CF-4725-90F2-032BAA2B2D24}" type="presParOf" srcId="{5932D1F0-499A-45A0-988E-F178D0C10B90}" destId="{DBC804FF-5722-4E53-B9F8-56ED63BFB100}" srcOrd="1" destOrd="0" presId="urn:microsoft.com/office/officeart/2005/8/layout/hierarchy1"/>
    <dgm:cxn modelId="{33324BA9-3863-4318-B0AA-8E55E65FEFE0}" type="presParOf" srcId="{6E7E74BC-BEF4-4EF3-8407-37357A37812A}" destId="{B50534B1-EB99-4F6F-B53B-7756F5F6E77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A5383B-6C8E-4E1D-84AD-C2011AE48266}" type="doc">
      <dgm:prSet loTypeId="urn:microsoft.com/office/officeart/2005/8/layout/hierarchy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C022C41-32C1-4D46-B893-ACCB81F907FA}">
      <dgm:prSet custT="1"/>
      <dgm:spPr/>
      <dgm:t>
        <a:bodyPr/>
        <a:lstStyle/>
        <a:p>
          <a:r>
            <a:rPr lang="en-US" sz="3600" b="1" dirty="0">
              <a:solidFill>
                <a:schemeClr val="accent2">
                  <a:lumMod val="75000"/>
                </a:schemeClr>
              </a:solidFill>
            </a:rPr>
            <a:t>I. FOR SUPERNATURAL BLESSING (Genesis 27:</a:t>
          </a:r>
        </a:p>
        <a:p>
          <a:r>
            <a:rPr lang="en-US" sz="3600" b="1" dirty="0">
              <a:solidFill>
                <a:schemeClr val="accent2">
                  <a:lumMod val="75000"/>
                </a:schemeClr>
              </a:solidFill>
            </a:rPr>
            <a:t>28-29)</a:t>
          </a:r>
          <a:endParaRPr lang="en-US" sz="3600" dirty="0">
            <a:solidFill>
              <a:schemeClr val="accent2">
                <a:lumMod val="75000"/>
              </a:schemeClr>
            </a:solidFill>
          </a:endParaRPr>
        </a:p>
      </dgm:t>
    </dgm:pt>
    <dgm:pt modelId="{D86501E6-E981-4415-B3FA-55C64ED35DDB}" type="parTrans" cxnId="{42E5ADB2-8A4B-46BA-8757-240AA9FEA6F7}">
      <dgm:prSet/>
      <dgm:spPr/>
      <dgm:t>
        <a:bodyPr/>
        <a:lstStyle/>
        <a:p>
          <a:endParaRPr lang="en-US"/>
        </a:p>
      </dgm:t>
    </dgm:pt>
    <dgm:pt modelId="{DA44FD10-41BE-4C0F-9335-696901B5DC0D}" type="sibTrans" cxnId="{42E5ADB2-8A4B-46BA-8757-240AA9FEA6F7}">
      <dgm:prSet/>
      <dgm:spPr/>
      <dgm:t>
        <a:bodyPr/>
        <a:lstStyle/>
        <a:p>
          <a:endParaRPr lang="en-US"/>
        </a:p>
      </dgm:t>
    </dgm:pt>
    <dgm:pt modelId="{C84BB2DD-C92B-49F5-BF97-CC08373E5A21}" type="pres">
      <dgm:prSet presAssocID="{29A5383B-6C8E-4E1D-84AD-C2011AE4826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8802DD7-0161-4F01-8625-166A1D404987}" type="pres">
      <dgm:prSet presAssocID="{8C022C41-32C1-4D46-B893-ACCB81F907FA}" presName="hierRoot1" presStyleCnt="0"/>
      <dgm:spPr/>
    </dgm:pt>
    <dgm:pt modelId="{AB847E7A-5887-4D48-88F4-E872E8A0D517}" type="pres">
      <dgm:prSet presAssocID="{8C022C41-32C1-4D46-B893-ACCB81F907FA}" presName="composite" presStyleCnt="0"/>
      <dgm:spPr/>
    </dgm:pt>
    <dgm:pt modelId="{77CC82AD-783E-4508-8BE5-E3C69FA94148}" type="pres">
      <dgm:prSet presAssocID="{8C022C41-32C1-4D46-B893-ACCB81F907FA}" presName="background" presStyleLbl="node0" presStyleIdx="0" presStyleCnt="1"/>
      <dgm:spPr/>
    </dgm:pt>
    <dgm:pt modelId="{0C183B47-EB67-4AF8-A587-028C48E4A748}" type="pres">
      <dgm:prSet presAssocID="{8C022C41-32C1-4D46-B893-ACCB81F907FA}" presName="text" presStyleLbl="fgAcc0" presStyleIdx="0" presStyleCnt="1" custScaleX="104321" custScaleY="140464">
        <dgm:presLayoutVars>
          <dgm:chPref val="3"/>
        </dgm:presLayoutVars>
      </dgm:prSet>
      <dgm:spPr/>
    </dgm:pt>
    <dgm:pt modelId="{65E8AF55-6BC9-4956-9865-9D49572B3F8E}" type="pres">
      <dgm:prSet presAssocID="{8C022C41-32C1-4D46-B893-ACCB81F907FA}" presName="hierChild2" presStyleCnt="0"/>
      <dgm:spPr/>
    </dgm:pt>
  </dgm:ptLst>
  <dgm:cxnLst>
    <dgm:cxn modelId="{DAFEA495-EEF6-434F-A789-488F1C72BACB}" type="presOf" srcId="{29A5383B-6C8E-4E1D-84AD-C2011AE48266}" destId="{C84BB2DD-C92B-49F5-BF97-CC08373E5A21}" srcOrd="0" destOrd="0" presId="urn:microsoft.com/office/officeart/2005/8/layout/hierarchy1"/>
    <dgm:cxn modelId="{42E5ADB2-8A4B-46BA-8757-240AA9FEA6F7}" srcId="{29A5383B-6C8E-4E1D-84AD-C2011AE48266}" destId="{8C022C41-32C1-4D46-B893-ACCB81F907FA}" srcOrd="0" destOrd="0" parTransId="{D86501E6-E981-4415-B3FA-55C64ED35DDB}" sibTransId="{DA44FD10-41BE-4C0F-9335-696901B5DC0D}"/>
    <dgm:cxn modelId="{A31AB6F6-0B80-4363-AD7D-F8EB934664A6}" type="presOf" srcId="{8C022C41-32C1-4D46-B893-ACCB81F907FA}" destId="{0C183B47-EB67-4AF8-A587-028C48E4A748}" srcOrd="0" destOrd="0" presId="urn:microsoft.com/office/officeart/2005/8/layout/hierarchy1"/>
    <dgm:cxn modelId="{C56787BB-4858-4D27-967F-1643822ADFCE}" type="presParOf" srcId="{C84BB2DD-C92B-49F5-BF97-CC08373E5A21}" destId="{98802DD7-0161-4F01-8625-166A1D404987}" srcOrd="0" destOrd="0" presId="urn:microsoft.com/office/officeart/2005/8/layout/hierarchy1"/>
    <dgm:cxn modelId="{2B00D5B2-4CBD-4C47-9DBA-215AFCF87340}" type="presParOf" srcId="{98802DD7-0161-4F01-8625-166A1D404987}" destId="{AB847E7A-5887-4D48-88F4-E872E8A0D517}" srcOrd="0" destOrd="0" presId="urn:microsoft.com/office/officeart/2005/8/layout/hierarchy1"/>
    <dgm:cxn modelId="{D607D325-DA1C-4966-80B3-4B5D080E6B23}" type="presParOf" srcId="{AB847E7A-5887-4D48-88F4-E872E8A0D517}" destId="{77CC82AD-783E-4508-8BE5-E3C69FA94148}" srcOrd="0" destOrd="0" presId="urn:microsoft.com/office/officeart/2005/8/layout/hierarchy1"/>
    <dgm:cxn modelId="{75A1A2B0-DB84-4400-A8C8-2061DD833AAE}" type="presParOf" srcId="{AB847E7A-5887-4D48-88F4-E872E8A0D517}" destId="{0C183B47-EB67-4AF8-A587-028C48E4A748}" srcOrd="1" destOrd="0" presId="urn:microsoft.com/office/officeart/2005/8/layout/hierarchy1"/>
    <dgm:cxn modelId="{499EDD14-7E22-4FC1-B9A2-181F7673C17B}" type="presParOf" srcId="{98802DD7-0161-4F01-8625-166A1D404987}" destId="{65E8AF55-6BC9-4956-9865-9D49572B3F8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9A5383B-6C8E-4E1D-84AD-C2011AE48266}" type="doc">
      <dgm:prSet loTypeId="urn:microsoft.com/office/officeart/2005/8/layout/hierarchy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C022C41-32C1-4D46-B893-ACCB81F907FA}">
      <dgm:prSet custT="1"/>
      <dgm:spPr/>
      <dgm:t>
        <a:bodyPr/>
        <a:lstStyle/>
        <a:p>
          <a:r>
            <a:rPr lang="en-US" sz="3600" b="1" dirty="0">
              <a:solidFill>
                <a:schemeClr val="accent2">
                  <a:lumMod val="75000"/>
                </a:schemeClr>
              </a:solidFill>
            </a:rPr>
            <a:t>I. FOR SUPERNATURAL BLESSING (Genesis 27:</a:t>
          </a:r>
        </a:p>
        <a:p>
          <a:r>
            <a:rPr lang="en-US" sz="3600" b="1" dirty="0">
              <a:solidFill>
                <a:schemeClr val="accent2">
                  <a:lumMod val="75000"/>
                </a:schemeClr>
              </a:solidFill>
            </a:rPr>
            <a:t>28-29)</a:t>
          </a:r>
          <a:endParaRPr lang="en-US" sz="3600" dirty="0">
            <a:solidFill>
              <a:schemeClr val="accent2">
                <a:lumMod val="75000"/>
              </a:schemeClr>
            </a:solidFill>
          </a:endParaRPr>
        </a:p>
      </dgm:t>
    </dgm:pt>
    <dgm:pt modelId="{D86501E6-E981-4415-B3FA-55C64ED35DDB}" type="parTrans" cxnId="{42E5ADB2-8A4B-46BA-8757-240AA9FEA6F7}">
      <dgm:prSet/>
      <dgm:spPr/>
      <dgm:t>
        <a:bodyPr/>
        <a:lstStyle/>
        <a:p>
          <a:endParaRPr lang="en-US"/>
        </a:p>
      </dgm:t>
    </dgm:pt>
    <dgm:pt modelId="{DA44FD10-41BE-4C0F-9335-696901B5DC0D}" type="sibTrans" cxnId="{42E5ADB2-8A4B-46BA-8757-240AA9FEA6F7}">
      <dgm:prSet/>
      <dgm:spPr/>
      <dgm:t>
        <a:bodyPr/>
        <a:lstStyle/>
        <a:p>
          <a:endParaRPr lang="en-US"/>
        </a:p>
      </dgm:t>
    </dgm:pt>
    <dgm:pt modelId="{C84BB2DD-C92B-49F5-BF97-CC08373E5A21}" type="pres">
      <dgm:prSet presAssocID="{29A5383B-6C8E-4E1D-84AD-C2011AE4826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8802DD7-0161-4F01-8625-166A1D404987}" type="pres">
      <dgm:prSet presAssocID="{8C022C41-32C1-4D46-B893-ACCB81F907FA}" presName="hierRoot1" presStyleCnt="0"/>
      <dgm:spPr/>
    </dgm:pt>
    <dgm:pt modelId="{AB847E7A-5887-4D48-88F4-E872E8A0D517}" type="pres">
      <dgm:prSet presAssocID="{8C022C41-32C1-4D46-B893-ACCB81F907FA}" presName="composite" presStyleCnt="0"/>
      <dgm:spPr/>
    </dgm:pt>
    <dgm:pt modelId="{77CC82AD-783E-4508-8BE5-E3C69FA94148}" type="pres">
      <dgm:prSet presAssocID="{8C022C41-32C1-4D46-B893-ACCB81F907FA}" presName="background" presStyleLbl="node0" presStyleIdx="0" presStyleCnt="1"/>
      <dgm:spPr/>
    </dgm:pt>
    <dgm:pt modelId="{0C183B47-EB67-4AF8-A587-028C48E4A748}" type="pres">
      <dgm:prSet presAssocID="{8C022C41-32C1-4D46-B893-ACCB81F907FA}" presName="text" presStyleLbl="fgAcc0" presStyleIdx="0" presStyleCnt="1" custScaleX="104321" custScaleY="140464">
        <dgm:presLayoutVars>
          <dgm:chPref val="3"/>
        </dgm:presLayoutVars>
      </dgm:prSet>
      <dgm:spPr/>
    </dgm:pt>
    <dgm:pt modelId="{65E8AF55-6BC9-4956-9865-9D49572B3F8E}" type="pres">
      <dgm:prSet presAssocID="{8C022C41-32C1-4D46-B893-ACCB81F907FA}" presName="hierChild2" presStyleCnt="0"/>
      <dgm:spPr/>
    </dgm:pt>
  </dgm:ptLst>
  <dgm:cxnLst>
    <dgm:cxn modelId="{DAFEA495-EEF6-434F-A789-488F1C72BACB}" type="presOf" srcId="{29A5383B-6C8E-4E1D-84AD-C2011AE48266}" destId="{C84BB2DD-C92B-49F5-BF97-CC08373E5A21}" srcOrd="0" destOrd="0" presId="urn:microsoft.com/office/officeart/2005/8/layout/hierarchy1"/>
    <dgm:cxn modelId="{42E5ADB2-8A4B-46BA-8757-240AA9FEA6F7}" srcId="{29A5383B-6C8E-4E1D-84AD-C2011AE48266}" destId="{8C022C41-32C1-4D46-B893-ACCB81F907FA}" srcOrd="0" destOrd="0" parTransId="{D86501E6-E981-4415-B3FA-55C64ED35DDB}" sibTransId="{DA44FD10-41BE-4C0F-9335-696901B5DC0D}"/>
    <dgm:cxn modelId="{A31AB6F6-0B80-4363-AD7D-F8EB934664A6}" type="presOf" srcId="{8C022C41-32C1-4D46-B893-ACCB81F907FA}" destId="{0C183B47-EB67-4AF8-A587-028C48E4A748}" srcOrd="0" destOrd="0" presId="urn:microsoft.com/office/officeart/2005/8/layout/hierarchy1"/>
    <dgm:cxn modelId="{C56787BB-4858-4D27-967F-1643822ADFCE}" type="presParOf" srcId="{C84BB2DD-C92B-49F5-BF97-CC08373E5A21}" destId="{98802DD7-0161-4F01-8625-166A1D404987}" srcOrd="0" destOrd="0" presId="urn:microsoft.com/office/officeart/2005/8/layout/hierarchy1"/>
    <dgm:cxn modelId="{2B00D5B2-4CBD-4C47-9DBA-215AFCF87340}" type="presParOf" srcId="{98802DD7-0161-4F01-8625-166A1D404987}" destId="{AB847E7A-5887-4D48-88F4-E872E8A0D517}" srcOrd="0" destOrd="0" presId="urn:microsoft.com/office/officeart/2005/8/layout/hierarchy1"/>
    <dgm:cxn modelId="{D607D325-DA1C-4966-80B3-4B5D080E6B23}" type="presParOf" srcId="{AB847E7A-5887-4D48-88F4-E872E8A0D517}" destId="{77CC82AD-783E-4508-8BE5-E3C69FA94148}" srcOrd="0" destOrd="0" presId="urn:microsoft.com/office/officeart/2005/8/layout/hierarchy1"/>
    <dgm:cxn modelId="{75A1A2B0-DB84-4400-A8C8-2061DD833AAE}" type="presParOf" srcId="{AB847E7A-5887-4D48-88F4-E872E8A0D517}" destId="{0C183B47-EB67-4AF8-A587-028C48E4A748}" srcOrd="1" destOrd="0" presId="urn:microsoft.com/office/officeart/2005/8/layout/hierarchy1"/>
    <dgm:cxn modelId="{499EDD14-7E22-4FC1-B9A2-181F7673C17B}" type="presParOf" srcId="{98802DD7-0161-4F01-8625-166A1D404987}" destId="{65E8AF55-6BC9-4956-9865-9D49572B3F8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9A5383B-6C8E-4E1D-84AD-C2011AE48266}" type="doc">
      <dgm:prSet loTypeId="urn:microsoft.com/office/officeart/2005/8/layout/hierarchy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C022C41-32C1-4D46-B893-ACCB81F907FA}">
      <dgm:prSet custT="1"/>
      <dgm:spPr/>
      <dgm:t>
        <a:bodyPr/>
        <a:lstStyle/>
        <a:p>
          <a:r>
            <a:rPr lang="en-US" sz="3600" b="1" dirty="0">
              <a:solidFill>
                <a:schemeClr val="accent2">
                  <a:lumMod val="75000"/>
                </a:schemeClr>
              </a:solidFill>
            </a:rPr>
            <a:t>I. FOR SUPERNATURAL BLESSING (Genesis 27:</a:t>
          </a:r>
        </a:p>
        <a:p>
          <a:r>
            <a:rPr lang="en-US" sz="3600" b="1" dirty="0">
              <a:solidFill>
                <a:schemeClr val="accent2">
                  <a:lumMod val="75000"/>
                </a:schemeClr>
              </a:solidFill>
            </a:rPr>
            <a:t>28-29)</a:t>
          </a:r>
          <a:endParaRPr lang="en-US" sz="3600" dirty="0">
            <a:solidFill>
              <a:schemeClr val="accent2">
                <a:lumMod val="75000"/>
              </a:schemeClr>
            </a:solidFill>
          </a:endParaRPr>
        </a:p>
      </dgm:t>
    </dgm:pt>
    <dgm:pt modelId="{D86501E6-E981-4415-B3FA-55C64ED35DDB}" type="parTrans" cxnId="{42E5ADB2-8A4B-46BA-8757-240AA9FEA6F7}">
      <dgm:prSet/>
      <dgm:spPr/>
      <dgm:t>
        <a:bodyPr/>
        <a:lstStyle/>
        <a:p>
          <a:endParaRPr lang="en-US"/>
        </a:p>
      </dgm:t>
    </dgm:pt>
    <dgm:pt modelId="{DA44FD10-41BE-4C0F-9335-696901B5DC0D}" type="sibTrans" cxnId="{42E5ADB2-8A4B-46BA-8757-240AA9FEA6F7}">
      <dgm:prSet/>
      <dgm:spPr/>
      <dgm:t>
        <a:bodyPr/>
        <a:lstStyle/>
        <a:p>
          <a:endParaRPr lang="en-US"/>
        </a:p>
      </dgm:t>
    </dgm:pt>
    <dgm:pt modelId="{C84BB2DD-C92B-49F5-BF97-CC08373E5A21}" type="pres">
      <dgm:prSet presAssocID="{29A5383B-6C8E-4E1D-84AD-C2011AE4826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8802DD7-0161-4F01-8625-166A1D404987}" type="pres">
      <dgm:prSet presAssocID="{8C022C41-32C1-4D46-B893-ACCB81F907FA}" presName="hierRoot1" presStyleCnt="0"/>
      <dgm:spPr/>
    </dgm:pt>
    <dgm:pt modelId="{AB847E7A-5887-4D48-88F4-E872E8A0D517}" type="pres">
      <dgm:prSet presAssocID="{8C022C41-32C1-4D46-B893-ACCB81F907FA}" presName="composite" presStyleCnt="0"/>
      <dgm:spPr/>
    </dgm:pt>
    <dgm:pt modelId="{77CC82AD-783E-4508-8BE5-E3C69FA94148}" type="pres">
      <dgm:prSet presAssocID="{8C022C41-32C1-4D46-B893-ACCB81F907FA}" presName="background" presStyleLbl="node0" presStyleIdx="0" presStyleCnt="1"/>
      <dgm:spPr/>
    </dgm:pt>
    <dgm:pt modelId="{0C183B47-EB67-4AF8-A587-028C48E4A748}" type="pres">
      <dgm:prSet presAssocID="{8C022C41-32C1-4D46-B893-ACCB81F907FA}" presName="text" presStyleLbl="fgAcc0" presStyleIdx="0" presStyleCnt="1" custScaleX="104321" custScaleY="140464">
        <dgm:presLayoutVars>
          <dgm:chPref val="3"/>
        </dgm:presLayoutVars>
      </dgm:prSet>
      <dgm:spPr/>
    </dgm:pt>
    <dgm:pt modelId="{65E8AF55-6BC9-4956-9865-9D49572B3F8E}" type="pres">
      <dgm:prSet presAssocID="{8C022C41-32C1-4D46-B893-ACCB81F907FA}" presName="hierChild2" presStyleCnt="0"/>
      <dgm:spPr/>
    </dgm:pt>
  </dgm:ptLst>
  <dgm:cxnLst>
    <dgm:cxn modelId="{DAFEA495-EEF6-434F-A789-488F1C72BACB}" type="presOf" srcId="{29A5383B-6C8E-4E1D-84AD-C2011AE48266}" destId="{C84BB2DD-C92B-49F5-BF97-CC08373E5A21}" srcOrd="0" destOrd="0" presId="urn:microsoft.com/office/officeart/2005/8/layout/hierarchy1"/>
    <dgm:cxn modelId="{42E5ADB2-8A4B-46BA-8757-240AA9FEA6F7}" srcId="{29A5383B-6C8E-4E1D-84AD-C2011AE48266}" destId="{8C022C41-32C1-4D46-B893-ACCB81F907FA}" srcOrd="0" destOrd="0" parTransId="{D86501E6-E981-4415-B3FA-55C64ED35DDB}" sibTransId="{DA44FD10-41BE-4C0F-9335-696901B5DC0D}"/>
    <dgm:cxn modelId="{A31AB6F6-0B80-4363-AD7D-F8EB934664A6}" type="presOf" srcId="{8C022C41-32C1-4D46-B893-ACCB81F907FA}" destId="{0C183B47-EB67-4AF8-A587-028C48E4A748}" srcOrd="0" destOrd="0" presId="urn:microsoft.com/office/officeart/2005/8/layout/hierarchy1"/>
    <dgm:cxn modelId="{C56787BB-4858-4D27-967F-1643822ADFCE}" type="presParOf" srcId="{C84BB2DD-C92B-49F5-BF97-CC08373E5A21}" destId="{98802DD7-0161-4F01-8625-166A1D404987}" srcOrd="0" destOrd="0" presId="urn:microsoft.com/office/officeart/2005/8/layout/hierarchy1"/>
    <dgm:cxn modelId="{2B00D5B2-4CBD-4C47-9DBA-215AFCF87340}" type="presParOf" srcId="{98802DD7-0161-4F01-8625-166A1D404987}" destId="{AB847E7A-5887-4D48-88F4-E872E8A0D517}" srcOrd="0" destOrd="0" presId="urn:microsoft.com/office/officeart/2005/8/layout/hierarchy1"/>
    <dgm:cxn modelId="{D607D325-DA1C-4966-80B3-4B5D080E6B23}" type="presParOf" srcId="{AB847E7A-5887-4D48-88F4-E872E8A0D517}" destId="{77CC82AD-783E-4508-8BE5-E3C69FA94148}" srcOrd="0" destOrd="0" presId="urn:microsoft.com/office/officeart/2005/8/layout/hierarchy1"/>
    <dgm:cxn modelId="{75A1A2B0-DB84-4400-A8C8-2061DD833AAE}" type="presParOf" srcId="{AB847E7A-5887-4D48-88F4-E872E8A0D517}" destId="{0C183B47-EB67-4AF8-A587-028C48E4A748}" srcOrd="1" destOrd="0" presId="urn:microsoft.com/office/officeart/2005/8/layout/hierarchy1"/>
    <dgm:cxn modelId="{499EDD14-7E22-4FC1-B9A2-181F7673C17B}" type="presParOf" srcId="{98802DD7-0161-4F01-8625-166A1D404987}" destId="{65E8AF55-6BC9-4956-9865-9D49572B3F8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9A5383B-6C8E-4E1D-84AD-C2011AE48266}" type="doc">
      <dgm:prSet loTypeId="urn:microsoft.com/office/officeart/2005/8/layout/hierarchy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C022C41-32C1-4D46-B893-ACCB81F907FA}">
      <dgm:prSet custT="1"/>
      <dgm:spPr/>
      <dgm:t>
        <a:bodyPr/>
        <a:lstStyle/>
        <a:p>
          <a:r>
            <a:rPr lang="en-US" sz="3600" b="1" dirty="0">
              <a:solidFill>
                <a:schemeClr val="accent2">
                  <a:lumMod val="75000"/>
                </a:schemeClr>
              </a:solidFill>
            </a:rPr>
            <a:t>I. FOR SUPERNATURAL BLESSING (Genesis 27:</a:t>
          </a:r>
        </a:p>
        <a:p>
          <a:r>
            <a:rPr lang="en-US" sz="3600" b="1" dirty="0">
              <a:solidFill>
                <a:schemeClr val="accent2">
                  <a:lumMod val="75000"/>
                </a:schemeClr>
              </a:solidFill>
            </a:rPr>
            <a:t>28-29)</a:t>
          </a:r>
          <a:endParaRPr lang="en-US" sz="3600" dirty="0">
            <a:solidFill>
              <a:schemeClr val="accent2">
                <a:lumMod val="75000"/>
              </a:schemeClr>
            </a:solidFill>
          </a:endParaRPr>
        </a:p>
      </dgm:t>
    </dgm:pt>
    <dgm:pt modelId="{D86501E6-E981-4415-B3FA-55C64ED35DDB}" type="parTrans" cxnId="{42E5ADB2-8A4B-46BA-8757-240AA9FEA6F7}">
      <dgm:prSet/>
      <dgm:spPr/>
      <dgm:t>
        <a:bodyPr/>
        <a:lstStyle/>
        <a:p>
          <a:endParaRPr lang="en-US"/>
        </a:p>
      </dgm:t>
    </dgm:pt>
    <dgm:pt modelId="{DA44FD10-41BE-4C0F-9335-696901B5DC0D}" type="sibTrans" cxnId="{42E5ADB2-8A4B-46BA-8757-240AA9FEA6F7}">
      <dgm:prSet/>
      <dgm:spPr/>
      <dgm:t>
        <a:bodyPr/>
        <a:lstStyle/>
        <a:p>
          <a:endParaRPr lang="en-US"/>
        </a:p>
      </dgm:t>
    </dgm:pt>
    <dgm:pt modelId="{C84BB2DD-C92B-49F5-BF97-CC08373E5A21}" type="pres">
      <dgm:prSet presAssocID="{29A5383B-6C8E-4E1D-84AD-C2011AE4826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8802DD7-0161-4F01-8625-166A1D404987}" type="pres">
      <dgm:prSet presAssocID="{8C022C41-32C1-4D46-B893-ACCB81F907FA}" presName="hierRoot1" presStyleCnt="0"/>
      <dgm:spPr/>
    </dgm:pt>
    <dgm:pt modelId="{AB847E7A-5887-4D48-88F4-E872E8A0D517}" type="pres">
      <dgm:prSet presAssocID="{8C022C41-32C1-4D46-B893-ACCB81F907FA}" presName="composite" presStyleCnt="0"/>
      <dgm:spPr/>
    </dgm:pt>
    <dgm:pt modelId="{77CC82AD-783E-4508-8BE5-E3C69FA94148}" type="pres">
      <dgm:prSet presAssocID="{8C022C41-32C1-4D46-B893-ACCB81F907FA}" presName="background" presStyleLbl="node0" presStyleIdx="0" presStyleCnt="1"/>
      <dgm:spPr/>
    </dgm:pt>
    <dgm:pt modelId="{0C183B47-EB67-4AF8-A587-028C48E4A748}" type="pres">
      <dgm:prSet presAssocID="{8C022C41-32C1-4D46-B893-ACCB81F907FA}" presName="text" presStyleLbl="fgAcc0" presStyleIdx="0" presStyleCnt="1" custScaleX="104321" custScaleY="140464">
        <dgm:presLayoutVars>
          <dgm:chPref val="3"/>
        </dgm:presLayoutVars>
      </dgm:prSet>
      <dgm:spPr/>
    </dgm:pt>
    <dgm:pt modelId="{65E8AF55-6BC9-4956-9865-9D49572B3F8E}" type="pres">
      <dgm:prSet presAssocID="{8C022C41-32C1-4D46-B893-ACCB81F907FA}" presName="hierChild2" presStyleCnt="0"/>
      <dgm:spPr/>
    </dgm:pt>
  </dgm:ptLst>
  <dgm:cxnLst>
    <dgm:cxn modelId="{DAFEA495-EEF6-434F-A789-488F1C72BACB}" type="presOf" srcId="{29A5383B-6C8E-4E1D-84AD-C2011AE48266}" destId="{C84BB2DD-C92B-49F5-BF97-CC08373E5A21}" srcOrd="0" destOrd="0" presId="urn:microsoft.com/office/officeart/2005/8/layout/hierarchy1"/>
    <dgm:cxn modelId="{42E5ADB2-8A4B-46BA-8757-240AA9FEA6F7}" srcId="{29A5383B-6C8E-4E1D-84AD-C2011AE48266}" destId="{8C022C41-32C1-4D46-B893-ACCB81F907FA}" srcOrd="0" destOrd="0" parTransId="{D86501E6-E981-4415-B3FA-55C64ED35DDB}" sibTransId="{DA44FD10-41BE-4C0F-9335-696901B5DC0D}"/>
    <dgm:cxn modelId="{A31AB6F6-0B80-4363-AD7D-F8EB934664A6}" type="presOf" srcId="{8C022C41-32C1-4D46-B893-ACCB81F907FA}" destId="{0C183B47-EB67-4AF8-A587-028C48E4A748}" srcOrd="0" destOrd="0" presId="urn:microsoft.com/office/officeart/2005/8/layout/hierarchy1"/>
    <dgm:cxn modelId="{C56787BB-4858-4D27-967F-1643822ADFCE}" type="presParOf" srcId="{C84BB2DD-C92B-49F5-BF97-CC08373E5A21}" destId="{98802DD7-0161-4F01-8625-166A1D404987}" srcOrd="0" destOrd="0" presId="urn:microsoft.com/office/officeart/2005/8/layout/hierarchy1"/>
    <dgm:cxn modelId="{2B00D5B2-4CBD-4C47-9DBA-215AFCF87340}" type="presParOf" srcId="{98802DD7-0161-4F01-8625-166A1D404987}" destId="{AB847E7A-5887-4D48-88F4-E872E8A0D517}" srcOrd="0" destOrd="0" presId="urn:microsoft.com/office/officeart/2005/8/layout/hierarchy1"/>
    <dgm:cxn modelId="{D607D325-DA1C-4966-80B3-4B5D080E6B23}" type="presParOf" srcId="{AB847E7A-5887-4D48-88F4-E872E8A0D517}" destId="{77CC82AD-783E-4508-8BE5-E3C69FA94148}" srcOrd="0" destOrd="0" presId="urn:microsoft.com/office/officeart/2005/8/layout/hierarchy1"/>
    <dgm:cxn modelId="{75A1A2B0-DB84-4400-A8C8-2061DD833AAE}" type="presParOf" srcId="{AB847E7A-5887-4D48-88F4-E872E8A0D517}" destId="{0C183B47-EB67-4AF8-A587-028C48E4A748}" srcOrd="1" destOrd="0" presId="urn:microsoft.com/office/officeart/2005/8/layout/hierarchy1"/>
    <dgm:cxn modelId="{499EDD14-7E22-4FC1-B9A2-181F7673C17B}" type="presParOf" srcId="{98802DD7-0161-4F01-8625-166A1D404987}" destId="{65E8AF55-6BC9-4956-9865-9D49572B3F8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9A5383B-6C8E-4E1D-84AD-C2011AE48266}" type="doc">
      <dgm:prSet loTypeId="urn:microsoft.com/office/officeart/2005/8/layout/hierarchy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C022C41-32C1-4D46-B893-ACCB81F907FA}">
      <dgm:prSet custT="1"/>
      <dgm:spPr/>
      <dgm:t>
        <a:bodyPr/>
        <a:lstStyle/>
        <a:p>
          <a:r>
            <a:rPr lang="en-US" sz="3600" b="1" dirty="0">
              <a:solidFill>
                <a:schemeClr val="accent2">
                  <a:lumMod val="75000"/>
                </a:schemeClr>
              </a:solidFill>
            </a:rPr>
            <a:t>I. FOR SUPERNATURAL BLESSING (Genesis 27:</a:t>
          </a:r>
        </a:p>
        <a:p>
          <a:r>
            <a:rPr lang="en-US" sz="3600" b="1" dirty="0">
              <a:solidFill>
                <a:schemeClr val="accent2">
                  <a:lumMod val="75000"/>
                </a:schemeClr>
              </a:solidFill>
            </a:rPr>
            <a:t>28-29)</a:t>
          </a:r>
          <a:endParaRPr lang="en-US" sz="3600" dirty="0">
            <a:solidFill>
              <a:schemeClr val="accent2">
                <a:lumMod val="75000"/>
              </a:schemeClr>
            </a:solidFill>
          </a:endParaRPr>
        </a:p>
      </dgm:t>
    </dgm:pt>
    <dgm:pt modelId="{D86501E6-E981-4415-B3FA-55C64ED35DDB}" type="parTrans" cxnId="{42E5ADB2-8A4B-46BA-8757-240AA9FEA6F7}">
      <dgm:prSet/>
      <dgm:spPr/>
      <dgm:t>
        <a:bodyPr/>
        <a:lstStyle/>
        <a:p>
          <a:endParaRPr lang="en-US"/>
        </a:p>
      </dgm:t>
    </dgm:pt>
    <dgm:pt modelId="{DA44FD10-41BE-4C0F-9335-696901B5DC0D}" type="sibTrans" cxnId="{42E5ADB2-8A4B-46BA-8757-240AA9FEA6F7}">
      <dgm:prSet/>
      <dgm:spPr/>
      <dgm:t>
        <a:bodyPr/>
        <a:lstStyle/>
        <a:p>
          <a:endParaRPr lang="en-US"/>
        </a:p>
      </dgm:t>
    </dgm:pt>
    <dgm:pt modelId="{C84BB2DD-C92B-49F5-BF97-CC08373E5A21}" type="pres">
      <dgm:prSet presAssocID="{29A5383B-6C8E-4E1D-84AD-C2011AE4826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8802DD7-0161-4F01-8625-166A1D404987}" type="pres">
      <dgm:prSet presAssocID="{8C022C41-32C1-4D46-B893-ACCB81F907FA}" presName="hierRoot1" presStyleCnt="0"/>
      <dgm:spPr/>
    </dgm:pt>
    <dgm:pt modelId="{AB847E7A-5887-4D48-88F4-E872E8A0D517}" type="pres">
      <dgm:prSet presAssocID="{8C022C41-32C1-4D46-B893-ACCB81F907FA}" presName="composite" presStyleCnt="0"/>
      <dgm:spPr/>
    </dgm:pt>
    <dgm:pt modelId="{77CC82AD-783E-4508-8BE5-E3C69FA94148}" type="pres">
      <dgm:prSet presAssocID="{8C022C41-32C1-4D46-B893-ACCB81F907FA}" presName="background" presStyleLbl="node0" presStyleIdx="0" presStyleCnt="1"/>
      <dgm:spPr/>
    </dgm:pt>
    <dgm:pt modelId="{0C183B47-EB67-4AF8-A587-028C48E4A748}" type="pres">
      <dgm:prSet presAssocID="{8C022C41-32C1-4D46-B893-ACCB81F907FA}" presName="text" presStyleLbl="fgAcc0" presStyleIdx="0" presStyleCnt="1" custScaleX="104321" custScaleY="140464">
        <dgm:presLayoutVars>
          <dgm:chPref val="3"/>
        </dgm:presLayoutVars>
      </dgm:prSet>
      <dgm:spPr/>
    </dgm:pt>
    <dgm:pt modelId="{65E8AF55-6BC9-4956-9865-9D49572B3F8E}" type="pres">
      <dgm:prSet presAssocID="{8C022C41-32C1-4D46-B893-ACCB81F907FA}" presName="hierChild2" presStyleCnt="0"/>
      <dgm:spPr/>
    </dgm:pt>
  </dgm:ptLst>
  <dgm:cxnLst>
    <dgm:cxn modelId="{DAFEA495-EEF6-434F-A789-488F1C72BACB}" type="presOf" srcId="{29A5383B-6C8E-4E1D-84AD-C2011AE48266}" destId="{C84BB2DD-C92B-49F5-BF97-CC08373E5A21}" srcOrd="0" destOrd="0" presId="urn:microsoft.com/office/officeart/2005/8/layout/hierarchy1"/>
    <dgm:cxn modelId="{42E5ADB2-8A4B-46BA-8757-240AA9FEA6F7}" srcId="{29A5383B-6C8E-4E1D-84AD-C2011AE48266}" destId="{8C022C41-32C1-4D46-B893-ACCB81F907FA}" srcOrd="0" destOrd="0" parTransId="{D86501E6-E981-4415-B3FA-55C64ED35DDB}" sibTransId="{DA44FD10-41BE-4C0F-9335-696901B5DC0D}"/>
    <dgm:cxn modelId="{A31AB6F6-0B80-4363-AD7D-F8EB934664A6}" type="presOf" srcId="{8C022C41-32C1-4D46-B893-ACCB81F907FA}" destId="{0C183B47-EB67-4AF8-A587-028C48E4A748}" srcOrd="0" destOrd="0" presId="urn:microsoft.com/office/officeart/2005/8/layout/hierarchy1"/>
    <dgm:cxn modelId="{C56787BB-4858-4D27-967F-1643822ADFCE}" type="presParOf" srcId="{C84BB2DD-C92B-49F5-BF97-CC08373E5A21}" destId="{98802DD7-0161-4F01-8625-166A1D404987}" srcOrd="0" destOrd="0" presId="urn:microsoft.com/office/officeart/2005/8/layout/hierarchy1"/>
    <dgm:cxn modelId="{2B00D5B2-4CBD-4C47-9DBA-215AFCF87340}" type="presParOf" srcId="{98802DD7-0161-4F01-8625-166A1D404987}" destId="{AB847E7A-5887-4D48-88F4-E872E8A0D517}" srcOrd="0" destOrd="0" presId="urn:microsoft.com/office/officeart/2005/8/layout/hierarchy1"/>
    <dgm:cxn modelId="{D607D325-DA1C-4966-80B3-4B5D080E6B23}" type="presParOf" srcId="{AB847E7A-5887-4D48-88F4-E872E8A0D517}" destId="{77CC82AD-783E-4508-8BE5-E3C69FA94148}" srcOrd="0" destOrd="0" presId="urn:microsoft.com/office/officeart/2005/8/layout/hierarchy1"/>
    <dgm:cxn modelId="{75A1A2B0-DB84-4400-A8C8-2061DD833AAE}" type="presParOf" srcId="{AB847E7A-5887-4D48-88F4-E872E8A0D517}" destId="{0C183B47-EB67-4AF8-A587-028C48E4A748}" srcOrd="1" destOrd="0" presId="urn:microsoft.com/office/officeart/2005/8/layout/hierarchy1"/>
    <dgm:cxn modelId="{499EDD14-7E22-4FC1-B9A2-181F7673C17B}" type="presParOf" srcId="{98802DD7-0161-4F01-8625-166A1D404987}" destId="{65E8AF55-6BC9-4956-9865-9D49572B3F8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9A5383B-6C8E-4E1D-84AD-C2011AE48266}" type="doc">
      <dgm:prSet loTypeId="urn:microsoft.com/office/officeart/2005/8/layout/hierarchy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C022C41-32C1-4D46-B893-ACCB81F907FA}">
      <dgm:prSet/>
      <dgm:spPr/>
      <dgm:t>
        <a:bodyPr/>
        <a:lstStyle/>
        <a:p>
          <a:r>
            <a:rPr lang="en-CA" b="1" dirty="0">
              <a:solidFill>
                <a:schemeClr val="accent2">
                  <a:lumMod val="75000"/>
                </a:schemeClr>
              </a:solidFill>
            </a:rPr>
            <a:t>II. FOR PERSONAL PROTECTION (Daniel 6)</a:t>
          </a:r>
          <a:endParaRPr lang="en-US" dirty="0">
            <a:solidFill>
              <a:schemeClr val="accent2">
                <a:lumMod val="75000"/>
              </a:schemeClr>
            </a:solidFill>
          </a:endParaRPr>
        </a:p>
      </dgm:t>
    </dgm:pt>
    <dgm:pt modelId="{D86501E6-E981-4415-B3FA-55C64ED35DDB}" type="parTrans" cxnId="{42E5ADB2-8A4B-46BA-8757-240AA9FEA6F7}">
      <dgm:prSet/>
      <dgm:spPr/>
      <dgm:t>
        <a:bodyPr/>
        <a:lstStyle/>
        <a:p>
          <a:endParaRPr lang="en-US"/>
        </a:p>
      </dgm:t>
    </dgm:pt>
    <dgm:pt modelId="{DA44FD10-41BE-4C0F-9335-696901B5DC0D}" type="sibTrans" cxnId="{42E5ADB2-8A4B-46BA-8757-240AA9FEA6F7}">
      <dgm:prSet/>
      <dgm:spPr/>
      <dgm:t>
        <a:bodyPr/>
        <a:lstStyle/>
        <a:p>
          <a:endParaRPr lang="en-US"/>
        </a:p>
      </dgm:t>
    </dgm:pt>
    <dgm:pt modelId="{C84BB2DD-C92B-49F5-BF97-CC08373E5A21}" type="pres">
      <dgm:prSet presAssocID="{29A5383B-6C8E-4E1D-84AD-C2011AE4826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8802DD7-0161-4F01-8625-166A1D404987}" type="pres">
      <dgm:prSet presAssocID="{8C022C41-32C1-4D46-B893-ACCB81F907FA}" presName="hierRoot1" presStyleCnt="0"/>
      <dgm:spPr/>
    </dgm:pt>
    <dgm:pt modelId="{AB847E7A-5887-4D48-88F4-E872E8A0D517}" type="pres">
      <dgm:prSet presAssocID="{8C022C41-32C1-4D46-B893-ACCB81F907FA}" presName="composite" presStyleCnt="0"/>
      <dgm:spPr/>
    </dgm:pt>
    <dgm:pt modelId="{77CC82AD-783E-4508-8BE5-E3C69FA94148}" type="pres">
      <dgm:prSet presAssocID="{8C022C41-32C1-4D46-B893-ACCB81F907FA}" presName="background" presStyleLbl="node0" presStyleIdx="0" presStyleCnt="1"/>
      <dgm:spPr/>
    </dgm:pt>
    <dgm:pt modelId="{0C183B47-EB67-4AF8-A587-028C48E4A748}" type="pres">
      <dgm:prSet presAssocID="{8C022C41-32C1-4D46-B893-ACCB81F907FA}" presName="text" presStyleLbl="fgAcc0" presStyleIdx="0" presStyleCnt="1">
        <dgm:presLayoutVars>
          <dgm:chPref val="3"/>
        </dgm:presLayoutVars>
      </dgm:prSet>
      <dgm:spPr/>
    </dgm:pt>
    <dgm:pt modelId="{65E8AF55-6BC9-4956-9865-9D49572B3F8E}" type="pres">
      <dgm:prSet presAssocID="{8C022C41-32C1-4D46-B893-ACCB81F907FA}" presName="hierChild2" presStyleCnt="0"/>
      <dgm:spPr/>
    </dgm:pt>
  </dgm:ptLst>
  <dgm:cxnLst>
    <dgm:cxn modelId="{DAFEA495-EEF6-434F-A789-488F1C72BACB}" type="presOf" srcId="{29A5383B-6C8E-4E1D-84AD-C2011AE48266}" destId="{C84BB2DD-C92B-49F5-BF97-CC08373E5A21}" srcOrd="0" destOrd="0" presId="urn:microsoft.com/office/officeart/2005/8/layout/hierarchy1"/>
    <dgm:cxn modelId="{42E5ADB2-8A4B-46BA-8757-240AA9FEA6F7}" srcId="{29A5383B-6C8E-4E1D-84AD-C2011AE48266}" destId="{8C022C41-32C1-4D46-B893-ACCB81F907FA}" srcOrd="0" destOrd="0" parTransId="{D86501E6-E981-4415-B3FA-55C64ED35DDB}" sibTransId="{DA44FD10-41BE-4C0F-9335-696901B5DC0D}"/>
    <dgm:cxn modelId="{A31AB6F6-0B80-4363-AD7D-F8EB934664A6}" type="presOf" srcId="{8C022C41-32C1-4D46-B893-ACCB81F907FA}" destId="{0C183B47-EB67-4AF8-A587-028C48E4A748}" srcOrd="0" destOrd="0" presId="urn:microsoft.com/office/officeart/2005/8/layout/hierarchy1"/>
    <dgm:cxn modelId="{C56787BB-4858-4D27-967F-1643822ADFCE}" type="presParOf" srcId="{C84BB2DD-C92B-49F5-BF97-CC08373E5A21}" destId="{98802DD7-0161-4F01-8625-166A1D404987}" srcOrd="0" destOrd="0" presId="urn:microsoft.com/office/officeart/2005/8/layout/hierarchy1"/>
    <dgm:cxn modelId="{2B00D5B2-4CBD-4C47-9DBA-215AFCF87340}" type="presParOf" srcId="{98802DD7-0161-4F01-8625-166A1D404987}" destId="{AB847E7A-5887-4D48-88F4-E872E8A0D517}" srcOrd="0" destOrd="0" presId="urn:microsoft.com/office/officeart/2005/8/layout/hierarchy1"/>
    <dgm:cxn modelId="{D607D325-DA1C-4966-80B3-4B5D080E6B23}" type="presParOf" srcId="{AB847E7A-5887-4D48-88F4-E872E8A0D517}" destId="{77CC82AD-783E-4508-8BE5-E3C69FA94148}" srcOrd="0" destOrd="0" presId="urn:microsoft.com/office/officeart/2005/8/layout/hierarchy1"/>
    <dgm:cxn modelId="{75A1A2B0-DB84-4400-A8C8-2061DD833AAE}" type="presParOf" srcId="{AB847E7A-5887-4D48-88F4-E872E8A0D517}" destId="{0C183B47-EB67-4AF8-A587-028C48E4A748}" srcOrd="1" destOrd="0" presId="urn:microsoft.com/office/officeart/2005/8/layout/hierarchy1"/>
    <dgm:cxn modelId="{499EDD14-7E22-4FC1-B9A2-181F7673C17B}" type="presParOf" srcId="{98802DD7-0161-4F01-8625-166A1D404987}" destId="{65E8AF55-6BC9-4956-9865-9D49572B3F8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9A5383B-6C8E-4E1D-84AD-C2011AE48266}" type="doc">
      <dgm:prSet loTypeId="urn:microsoft.com/office/officeart/2005/8/layout/hierarchy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C022C41-32C1-4D46-B893-ACCB81F907FA}">
      <dgm:prSet/>
      <dgm:spPr/>
      <dgm:t>
        <a:bodyPr/>
        <a:lstStyle/>
        <a:p>
          <a:r>
            <a:rPr lang="en-CA" b="1" dirty="0">
              <a:solidFill>
                <a:schemeClr val="accent2">
                  <a:lumMod val="75000"/>
                </a:schemeClr>
              </a:solidFill>
            </a:rPr>
            <a:t>II. FOR PERSONAL PROTECTION (Daniel 6)</a:t>
          </a:r>
          <a:endParaRPr lang="en-US" dirty="0">
            <a:solidFill>
              <a:schemeClr val="accent2">
                <a:lumMod val="75000"/>
              </a:schemeClr>
            </a:solidFill>
          </a:endParaRPr>
        </a:p>
      </dgm:t>
    </dgm:pt>
    <dgm:pt modelId="{D86501E6-E981-4415-B3FA-55C64ED35DDB}" type="parTrans" cxnId="{42E5ADB2-8A4B-46BA-8757-240AA9FEA6F7}">
      <dgm:prSet/>
      <dgm:spPr/>
      <dgm:t>
        <a:bodyPr/>
        <a:lstStyle/>
        <a:p>
          <a:endParaRPr lang="en-US"/>
        </a:p>
      </dgm:t>
    </dgm:pt>
    <dgm:pt modelId="{DA44FD10-41BE-4C0F-9335-696901B5DC0D}" type="sibTrans" cxnId="{42E5ADB2-8A4B-46BA-8757-240AA9FEA6F7}">
      <dgm:prSet/>
      <dgm:spPr/>
      <dgm:t>
        <a:bodyPr/>
        <a:lstStyle/>
        <a:p>
          <a:endParaRPr lang="en-US"/>
        </a:p>
      </dgm:t>
    </dgm:pt>
    <dgm:pt modelId="{C84BB2DD-C92B-49F5-BF97-CC08373E5A21}" type="pres">
      <dgm:prSet presAssocID="{29A5383B-6C8E-4E1D-84AD-C2011AE4826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8802DD7-0161-4F01-8625-166A1D404987}" type="pres">
      <dgm:prSet presAssocID="{8C022C41-32C1-4D46-B893-ACCB81F907FA}" presName="hierRoot1" presStyleCnt="0"/>
      <dgm:spPr/>
    </dgm:pt>
    <dgm:pt modelId="{AB847E7A-5887-4D48-88F4-E872E8A0D517}" type="pres">
      <dgm:prSet presAssocID="{8C022C41-32C1-4D46-B893-ACCB81F907FA}" presName="composite" presStyleCnt="0"/>
      <dgm:spPr/>
    </dgm:pt>
    <dgm:pt modelId="{77CC82AD-783E-4508-8BE5-E3C69FA94148}" type="pres">
      <dgm:prSet presAssocID="{8C022C41-32C1-4D46-B893-ACCB81F907FA}" presName="background" presStyleLbl="node0" presStyleIdx="0" presStyleCnt="1"/>
      <dgm:spPr/>
    </dgm:pt>
    <dgm:pt modelId="{0C183B47-EB67-4AF8-A587-028C48E4A748}" type="pres">
      <dgm:prSet presAssocID="{8C022C41-32C1-4D46-B893-ACCB81F907FA}" presName="text" presStyleLbl="fgAcc0" presStyleIdx="0" presStyleCnt="1">
        <dgm:presLayoutVars>
          <dgm:chPref val="3"/>
        </dgm:presLayoutVars>
      </dgm:prSet>
      <dgm:spPr/>
    </dgm:pt>
    <dgm:pt modelId="{65E8AF55-6BC9-4956-9865-9D49572B3F8E}" type="pres">
      <dgm:prSet presAssocID="{8C022C41-32C1-4D46-B893-ACCB81F907FA}" presName="hierChild2" presStyleCnt="0"/>
      <dgm:spPr/>
    </dgm:pt>
  </dgm:ptLst>
  <dgm:cxnLst>
    <dgm:cxn modelId="{DAFEA495-EEF6-434F-A789-488F1C72BACB}" type="presOf" srcId="{29A5383B-6C8E-4E1D-84AD-C2011AE48266}" destId="{C84BB2DD-C92B-49F5-BF97-CC08373E5A21}" srcOrd="0" destOrd="0" presId="urn:microsoft.com/office/officeart/2005/8/layout/hierarchy1"/>
    <dgm:cxn modelId="{42E5ADB2-8A4B-46BA-8757-240AA9FEA6F7}" srcId="{29A5383B-6C8E-4E1D-84AD-C2011AE48266}" destId="{8C022C41-32C1-4D46-B893-ACCB81F907FA}" srcOrd="0" destOrd="0" parTransId="{D86501E6-E981-4415-B3FA-55C64ED35DDB}" sibTransId="{DA44FD10-41BE-4C0F-9335-696901B5DC0D}"/>
    <dgm:cxn modelId="{A31AB6F6-0B80-4363-AD7D-F8EB934664A6}" type="presOf" srcId="{8C022C41-32C1-4D46-B893-ACCB81F907FA}" destId="{0C183B47-EB67-4AF8-A587-028C48E4A748}" srcOrd="0" destOrd="0" presId="urn:microsoft.com/office/officeart/2005/8/layout/hierarchy1"/>
    <dgm:cxn modelId="{C56787BB-4858-4D27-967F-1643822ADFCE}" type="presParOf" srcId="{C84BB2DD-C92B-49F5-BF97-CC08373E5A21}" destId="{98802DD7-0161-4F01-8625-166A1D404987}" srcOrd="0" destOrd="0" presId="urn:microsoft.com/office/officeart/2005/8/layout/hierarchy1"/>
    <dgm:cxn modelId="{2B00D5B2-4CBD-4C47-9DBA-215AFCF87340}" type="presParOf" srcId="{98802DD7-0161-4F01-8625-166A1D404987}" destId="{AB847E7A-5887-4D48-88F4-E872E8A0D517}" srcOrd="0" destOrd="0" presId="urn:microsoft.com/office/officeart/2005/8/layout/hierarchy1"/>
    <dgm:cxn modelId="{D607D325-DA1C-4966-80B3-4B5D080E6B23}" type="presParOf" srcId="{AB847E7A-5887-4D48-88F4-E872E8A0D517}" destId="{77CC82AD-783E-4508-8BE5-E3C69FA94148}" srcOrd="0" destOrd="0" presId="urn:microsoft.com/office/officeart/2005/8/layout/hierarchy1"/>
    <dgm:cxn modelId="{75A1A2B0-DB84-4400-A8C8-2061DD833AAE}" type="presParOf" srcId="{AB847E7A-5887-4D48-88F4-E872E8A0D517}" destId="{0C183B47-EB67-4AF8-A587-028C48E4A748}" srcOrd="1" destOrd="0" presId="urn:microsoft.com/office/officeart/2005/8/layout/hierarchy1"/>
    <dgm:cxn modelId="{499EDD14-7E22-4FC1-B9A2-181F7673C17B}" type="presParOf" srcId="{98802DD7-0161-4F01-8625-166A1D404987}" destId="{65E8AF55-6BC9-4956-9865-9D49572B3F8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9A5383B-6C8E-4E1D-84AD-C2011AE48266}" type="doc">
      <dgm:prSet loTypeId="urn:microsoft.com/office/officeart/2005/8/layout/hierarchy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C022C41-32C1-4D46-B893-ACCB81F907FA}">
      <dgm:prSet/>
      <dgm:spPr/>
      <dgm:t>
        <a:bodyPr/>
        <a:lstStyle/>
        <a:p>
          <a:r>
            <a:rPr lang="en-CA" b="1" dirty="0">
              <a:solidFill>
                <a:schemeClr val="accent2">
                  <a:lumMod val="75000"/>
                </a:schemeClr>
              </a:solidFill>
            </a:rPr>
            <a:t>II. FOR PERSONAL PROTECTION (Daniel 6)</a:t>
          </a:r>
          <a:endParaRPr lang="en-US" dirty="0">
            <a:solidFill>
              <a:schemeClr val="accent2">
                <a:lumMod val="75000"/>
              </a:schemeClr>
            </a:solidFill>
          </a:endParaRPr>
        </a:p>
      </dgm:t>
    </dgm:pt>
    <dgm:pt modelId="{D86501E6-E981-4415-B3FA-55C64ED35DDB}" type="parTrans" cxnId="{42E5ADB2-8A4B-46BA-8757-240AA9FEA6F7}">
      <dgm:prSet/>
      <dgm:spPr/>
      <dgm:t>
        <a:bodyPr/>
        <a:lstStyle/>
        <a:p>
          <a:endParaRPr lang="en-US"/>
        </a:p>
      </dgm:t>
    </dgm:pt>
    <dgm:pt modelId="{DA44FD10-41BE-4C0F-9335-696901B5DC0D}" type="sibTrans" cxnId="{42E5ADB2-8A4B-46BA-8757-240AA9FEA6F7}">
      <dgm:prSet/>
      <dgm:spPr/>
      <dgm:t>
        <a:bodyPr/>
        <a:lstStyle/>
        <a:p>
          <a:endParaRPr lang="en-US"/>
        </a:p>
      </dgm:t>
    </dgm:pt>
    <dgm:pt modelId="{C84BB2DD-C92B-49F5-BF97-CC08373E5A21}" type="pres">
      <dgm:prSet presAssocID="{29A5383B-6C8E-4E1D-84AD-C2011AE4826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8802DD7-0161-4F01-8625-166A1D404987}" type="pres">
      <dgm:prSet presAssocID="{8C022C41-32C1-4D46-B893-ACCB81F907FA}" presName="hierRoot1" presStyleCnt="0"/>
      <dgm:spPr/>
    </dgm:pt>
    <dgm:pt modelId="{AB847E7A-5887-4D48-88F4-E872E8A0D517}" type="pres">
      <dgm:prSet presAssocID="{8C022C41-32C1-4D46-B893-ACCB81F907FA}" presName="composite" presStyleCnt="0"/>
      <dgm:spPr/>
    </dgm:pt>
    <dgm:pt modelId="{77CC82AD-783E-4508-8BE5-E3C69FA94148}" type="pres">
      <dgm:prSet presAssocID="{8C022C41-32C1-4D46-B893-ACCB81F907FA}" presName="background" presStyleLbl="node0" presStyleIdx="0" presStyleCnt="1"/>
      <dgm:spPr/>
    </dgm:pt>
    <dgm:pt modelId="{0C183B47-EB67-4AF8-A587-028C48E4A748}" type="pres">
      <dgm:prSet presAssocID="{8C022C41-32C1-4D46-B893-ACCB81F907FA}" presName="text" presStyleLbl="fgAcc0" presStyleIdx="0" presStyleCnt="1">
        <dgm:presLayoutVars>
          <dgm:chPref val="3"/>
        </dgm:presLayoutVars>
      </dgm:prSet>
      <dgm:spPr/>
    </dgm:pt>
    <dgm:pt modelId="{65E8AF55-6BC9-4956-9865-9D49572B3F8E}" type="pres">
      <dgm:prSet presAssocID="{8C022C41-32C1-4D46-B893-ACCB81F907FA}" presName="hierChild2" presStyleCnt="0"/>
      <dgm:spPr/>
    </dgm:pt>
  </dgm:ptLst>
  <dgm:cxnLst>
    <dgm:cxn modelId="{DAFEA495-EEF6-434F-A789-488F1C72BACB}" type="presOf" srcId="{29A5383B-6C8E-4E1D-84AD-C2011AE48266}" destId="{C84BB2DD-C92B-49F5-BF97-CC08373E5A21}" srcOrd="0" destOrd="0" presId="urn:microsoft.com/office/officeart/2005/8/layout/hierarchy1"/>
    <dgm:cxn modelId="{42E5ADB2-8A4B-46BA-8757-240AA9FEA6F7}" srcId="{29A5383B-6C8E-4E1D-84AD-C2011AE48266}" destId="{8C022C41-32C1-4D46-B893-ACCB81F907FA}" srcOrd="0" destOrd="0" parTransId="{D86501E6-E981-4415-B3FA-55C64ED35DDB}" sibTransId="{DA44FD10-41BE-4C0F-9335-696901B5DC0D}"/>
    <dgm:cxn modelId="{A31AB6F6-0B80-4363-AD7D-F8EB934664A6}" type="presOf" srcId="{8C022C41-32C1-4D46-B893-ACCB81F907FA}" destId="{0C183B47-EB67-4AF8-A587-028C48E4A748}" srcOrd="0" destOrd="0" presId="urn:microsoft.com/office/officeart/2005/8/layout/hierarchy1"/>
    <dgm:cxn modelId="{C56787BB-4858-4D27-967F-1643822ADFCE}" type="presParOf" srcId="{C84BB2DD-C92B-49F5-BF97-CC08373E5A21}" destId="{98802DD7-0161-4F01-8625-166A1D404987}" srcOrd="0" destOrd="0" presId="urn:microsoft.com/office/officeart/2005/8/layout/hierarchy1"/>
    <dgm:cxn modelId="{2B00D5B2-4CBD-4C47-9DBA-215AFCF87340}" type="presParOf" srcId="{98802DD7-0161-4F01-8625-166A1D404987}" destId="{AB847E7A-5887-4D48-88F4-E872E8A0D517}" srcOrd="0" destOrd="0" presId="urn:microsoft.com/office/officeart/2005/8/layout/hierarchy1"/>
    <dgm:cxn modelId="{D607D325-DA1C-4966-80B3-4B5D080E6B23}" type="presParOf" srcId="{AB847E7A-5887-4D48-88F4-E872E8A0D517}" destId="{77CC82AD-783E-4508-8BE5-E3C69FA94148}" srcOrd="0" destOrd="0" presId="urn:microsoft.com/office/officeart/2005/8/layout/hierarchy1"/>
    <dgm:cxn modelId="{75A1A2B0-DB84-4400-A8C8-2061DD833AAE}" type="presParOf" srcId="{AB847E7A-5887-4D48-88F4-E872E8A0D517}" destId="{0C183B47-EB67-4AF8-A587-028C48E4A748}" srcOrd="1" destOrd="0" presId="urn:microsoft.com/office/officeart/2005/8/layout/hierarchy1"/>
    <dgm:cxn modelId="{499EDD14-7E22-4FC1-B9A2-181F7673C17B}" type="presParOf" srcId="{98802DD7-0161-4F01-8625-166A1D404987}" destId="{65E8AF55-6BC9-4956-9865-9D49572B3F8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CC82AD-783E-4508-8BE5-E3C69FA94148}">
      <dsp:nvSpPr>
        <dsp:cNvPr id="0" name=""/>
        <dsp:cNvSpPr/>
      </dsp:nvSpPr>
      <dsp:spPr>
        <a:xfrm>
          <a:off x="1418" y="134555"/>
          <a:ext cx="3777851" cy="323006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183B47-EB67-4AF8-A587-028C48E4A748}">
      <dsp:nvSpPr>
        <dsp:cNvPr id="0" name=""/>
        <dsp:cNvSpPr/>
      </dsp:nvSpPr>
      <dsp:spPr>
        <a:xfrm>
          <a:off x="403792" y="516811"/>
          <a:ext cx="3777851" cy="32300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>
              <a:solidFill>
                <a:schemeClr val="accent2">
                  <a:lumMod val="75000"/>
                </a:schemeClr>
              </a:solidFill>
            </a:rPr>
            <a:t>I. FOR SUPERNATURAL BLESSING (Genesis 27: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>
              <a:solidFill>
                <a:schemeClr val="accent2">
                  <a:lumMod val="75000"/>
                </a:schemeClr>
              </a:solidFill>
            </a:rPr>
            <a:t>28-29)</a:t>
          </a:r>
          <a:endParaRPr lang="en-US" sz="360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498397" y="611416"/>
        <a:ext cx="3588641" cy="304085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4255C1-DB31-432A-A6F1-316DFF7736CA}">
      <dsp:nvSpPr>
        <dsp:cNvPr id="0" name=""/>
        <dsp:cNvSpPr/>
      </dsp:nvSpPr>
      <dsp:spPr>
        <a:xfrm>
          <a:off x="0" y="1093426"/>
          <a:ext cx="3764755" cy="23906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BC804FF-5722-4E53-B9F8-56ED63BFB100}">
      <dsp:nvSpPr>
        <dsp:cNvPr id="0" name=""/>
        <dsp:cNvSpPr/>
      </dsp:nvSpPr>
      <dsp:spPr>
        <a:xfrm>
          <a:off x="418306" y="1490817"/>
          <a:ext cx="3764755" cy="23906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b="1" i="0" u="none" strike="noStrike" kern="1200" baseline="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III. FOR SUPPLY DURING TIMES OF FAMINE</a:t>
          </a:r>
        </a:p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b="1" i="0" u="none" strike="noStrike" kern="1200" baseline="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(I King 17)</a:t>
          </a:r>
          <a:endParaRPr lang="en-US" sz="3400" kern="1200" dirty="0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88325" y="1560836"/>
        <a:ext cx="3624717" cy="225058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4255C1-DB31-432A-A6F1-316DFF7736CA}">
      <dsp:nvSpPr>
        <dsp:cNvPr id="0" name=""/>
        <dsp:cNvSpPr/>
      </dsp:nvSpPr>
      <dsp:spPr>
        <a:xfrm>
          <a:off x="0" y="1093426"/>
          <a:ext cx="3764755" cy="23906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BC804FF-5722-4E53-B9F8-56ED63BFB100}">
      <dsp:nvSpPr>
        <dsp:cNvPr id="0" name=""/>
        <dsp:cNvSpPr/>
      </dsp:nvSpPr>
      <dsp:spPr>
        <a:xfrm>
          <a:off x="418306" y="1490817"/>
          <a:ext cx="3764755" cy="23906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b="1" i="0" u="none" strike="noStrike" kern="1200" baseline="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III. FOR SUPPLY DURING TIMES OF FAMINE</a:t>
          </a:r>
        </a:p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b="1" i="0" u="none" strike="noStrike" kern="1200" baseline="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(I King 17)</a:t>
          </a:r>
          <a:endParaRPr lang="en-US" sz="3400" kern="1200" dirty="0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88325" y="1560836"/>
        <a:ext cx="3624717" cy="2250581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4255C1-DB31-432A-A6F1-316DFF7736CA}">
      <dsp:nvSpPr>
        <dsp:cNvPr id="0" name=""/>
        <dsp:cNvSpPr/>
      </dsp:nvSpPr>
      <dsp:spPr>
        <a:xfrm>
          <a:off x="0" y="1093426"/>
          <a:ext cx="3764755" cy="23906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BC804FF-5722-4E53-B9F8-56ED63BFB100}">
      <dsp:nvSpPr>
        <dsp:cNvPr id="0" name=""/>
        <dsp:cNvSpPr/>
      </dsp:nvSpPr>
      <dsp:spPr>
        <a:xfrm>
          <a:off x="418306" y="1490817"/>
          <a:ext cx="3764755" cy="23906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b="1" i="0" u="none" strike="noStrike" kern="1200" baseline="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III. FOR SUPPLY DURING TIMES OF FAMINE</a:t>
          </a:r>
        </a:p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b="1" i="0" u="none" strike="noStrike" kern="1200" baseline="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(I King 17)</a:t>
          </a:r>
          <a:endParaRPr lang="en-US" sz="3400" kern="1200" dirty="0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88325" y="1560836"/>
        <a:ext cx="3624717" cy="2250581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4255C1-DB31-432A-A6F1-316DFF7736CA}">
      <dsp:nvSpPr>
        <dsp:cNvPr id="0" name=""/>
        <dsp:cNvSpPr/>
      </dsp:nvSpPr>
      <dsp:spPr>
        <a:xfrm>
          <a:off x="0" y="1093426"/>
          <a:ext cx="3764755" cy="23906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BC804FF-5722-4E53-B9F8-56ED63BFB100}">
      <dsp:nvSpPr>
        <dsp:cNvPr id="0" name=""/>
        <dsp:cNvSpPr/>
      </dsp:nvSpPr>
      <dsp:spPr>
        <a:xfrm>
          <a:off x="418306" y="1490817"/>
          <a:ext cx="3764755" cy="23906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b="1" i="0" u="none" strike="noStrike" kern="1200" baseline="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III. FOR SUPPLY DURING TIMES OF FAMINE</a:t>
          </a:r>
        </a:p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b="1" i="0" u="none" strike="noStrike" kern="1200" baseline="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(I King 17)</a:t>
          </a:r>
          <a:endParaRPr lang="en-US" sz="3400" kern="1200" dirty="0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88325" y="1560836"/>
        <a:ext cx="3624717" cy="2250581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4255C1-DB31-432A-A6F1-316DFF7736CA}">
      <dsp:nvSpPr>
        <dsp:cNvPr id="0" name=""/>
        <dsp:cNvSpPr/>
      </dsp:nvSpPr>
      <dsp:spPr>
        <a:xfrm>
          <a:off x="0" y="1093426"/>
          <a:ext cx="3764755" cy="23906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BC804FF-5722-4E53-B9F8-56ED63BFB100}">
      <dsp:nvSpPr>
        <dsp:cNvPr id="0" name=""/>
        <dsp:cNvSpPr/>
      </dsp:nvSpPr>
      <dsp:spPr>
        <a:xfrm>
          <a:off x="418306" y="1490817"/>
          <a:ext cx="3764755" cy="23906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b="1" i="0" u="none" strike="noStrike" kern="1200" baseline="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III. FOR SUPPLY DURING TIMES OF FAMINE</a:t>
          </a:r>
        </a:p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b="1" i="0" u="none" strike="noStrike" kern="1200" baseline="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(I King 17)</a:t>
          </a:r>
          <a:endParaRPr lang="en-US" sz="3400" kern="1200" dirty="0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88325" y="1560836"/>
        <a:ext cx="3624717" cy="2250581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4255C1-DB31-432A-A6F1-316DFF7736CA}">
      <dsp:nvSpPr>
        <dsp:cNvPr id="0" name=""/>
        <dsp:cNvSpPr/>
      </dsp:nvSpPr>
      <dsp:spPr>
        <a:xfrm>
          <a:off x="0" y="1093426"/>
          <a:ext cx="3764755" cy="23906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BC804FF-5722-4E53-B9F8-56ED63BFB100}">
      <dsp:nvSpPr>
        <dsp:cNvPr id="0" name=""/>
        <dsp:cNvSpPr/>
      </dsp:nvSpPr>
      <dsp:spPr>
        <a:xfrm>
          <a:off x="418306" y="1490817"/>
          <a:ext cx="3764755" cy="23906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b="1" i="0" u="none" strike="noStrike" kern="1200" baseline="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III. FOR SUPPLY DURING TIMES OF FAMINE</a:t>
          </a:r>
        </a:p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b="1" i="0" u="none" strike="noStrike" kern="1200" baseline="0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rPr>
            <a:t>(I King 17)</a:t>
          </a:r>
          <a:endParaRPr lang="en-US" sz="3400" kern="1200" dirty="0">
            <a:solidFill>
              <a:schemeClr val="accent2">
                <a:lumMod val="75000"/>
              </a:schemeClr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88325" y="1560836"/>
        <a:ext cx="3624717" cy="22505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CC82AD-783E-4508-8BE5-E3C69FA94148}">
      <dsp:nvSpPr>
        <dsp:cNvPr id="0" name=""/>
        <dsp:cNvSpPr/>
      </dsp:nvSpPr>
      <dsp:spPr>
        <a:xfrm>
          <a:off x="1418" y="134555"/>
          <a:ext cx="3777851" cy="323006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183B47-EB67-4AF8-A587-028C48E4A748}">
      <dsp:nvSpPr>
        <dsp:cNvPr id="0" name=""/>
        <dsp:cNvSpPr/>
      </dsp:nvSpPr>
      <dsp:spPr>
        <a:xfrm>
          <a:off x="403792" y="516811"/>
          <a:ext cx="3777851" cy="32300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>
              <a:solidFill>
                <a:schemeClr val="accent2">
                  <a:lumMod val="75000"/>
                </a:schemeClr>
              </a:solidFill>
            </a:rPr>
            <a:t>I. FOR SUPERNATURAL BLESSING (Genesis 27: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>
              <a:solidFill>
                <a:schemeClr val="accent2">
                  <a:lumMod val="75000"/>
                </a:schemeClr>
              </a:solidFill>
            </a:rPr>
            <a:t>28-29)</a:t>
          </a:r>
          <a:endParaRPr lang="en-US" sz="360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498397" y="611416"/>
        <a:ext cx="3588641" cy="30408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CC82AD-783E-4508-8BE5-E3C69FA94148}">
      <dsp:nvSpPr>
        <dsp:cNvPr id="0" name=""/>
        <dsp:cNvSpPr/>
      </dsp:nvSpPr>
      <dsp:spPr>
        <a:xfrm>
          <a:off x="1418" y="134555"/>
          <a:ext cx="3777851" cy="323006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183B47-EB67-4AF8-A587-028C48E4A748}">
      <dsp:nvSpPr>
        <dsp:cNvPr id="0" name=""/>
        <dsp:cNvSpPr/>
      </dsp:nvSpPr>
      <dsp:spPr>
        <a:xfrm>
          <a:off x="403792" y="516811"/>
          <a:ext cx="3777851" cy="32300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>
              <a:solidFill>
                <a:schemeClr val="accent2">
                  <a:lumMod val="75000"/>
                </a:schemeClr>
              </a:solidFill>
            </a:rPr>
            <a:t>I. FOR SUPERNATURAL BLESSING (Genesis 27: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>
              <a:solidFill>
                <a:schemeClr val="accent2">
                  <a:lumMod val="75000"/>
                </a:schemeClr>
              </a:solidFill>
            </a:rPr>
            <a:t>28-29)</a:t>
          </a:r>
          <a:endParaRPr lang="en-US" sz="360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498397" y="611416"/>
        <a:ext cx="3588641" cy="304085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CC82AD-783E-4508-8BE5-E3C69FA94148}">
      <dsp:nvSpPr>
        <dsp:cNvPr id="0" name=""/>
        <dsp:cNvSpPr/>
      </dsp:nvSpPr>
      <dsp:spPr>
        <a:xfrm>
          <a:off x="1418" y="134555"/>
          <a:ext cx="3777851" cy="323006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183B47-EB67-4AF8-A587-028C48E4A748}">
      <dsp:nvSpPr>
        <dsp:cNvPr id="0" name=""/>
        <dsp:cNvSpPr/>
      </dsp:nvSpPr>
      <dsp:spPr>
        <a:xfrm>
          <a:off x="403792" y="516811"/>
          <a:ext cx="3777851" cy="32300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>
              <a:solidFill>
                <a:schemeClr val="accent2">
                  <a:lumMod val="75000"/>
                </a:schemeClr>
              </a:solidFill>
            </a:rPr>
            <a:t>I. FOR SUPERNATURAL BLESSING (Genesis 27: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>
              <a:solidFill>
                <a:schemeClr val="accent2">
                  <a:lumMod val="75000"/>
                </a:schemeClr>
              </a:solidFill>
            </a:rPr>
            <a:t>28-29)</a:t>
          </a:r>
          <a:endParaRPr lang="en-US" sz="360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498397" y="611416"/>
        <a:ext cx="3588641" cy="304085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CC82AD-783E-4508-8BE5-E3C69FA94148}">
      <dsp:nvSpPr>
        <dsp:cNvPr id="0" name=""/>
        <dsp:cNvSpPr/>
      </dsp:nvSpPr>
      <dsp:spPr>
        <a:xfrm>
          <a:off x="1418" y="134555"/>
          <a:ext cx="3777851" cy="323006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183B47-EB67-4AF8-A587-028C48E4A748}">
      <dsp:nvSpPr>
        <dsp:cNvPr id="0" name=""/>
        <dsp:cNvSpPr/>
      </dsp:nvSpPr>
      <dsp:spPr>
        <a:xfrm>
          <a:off x="403792" y="516811"/>
          <a:ext cx="3777851" cy="32300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>
              <a:solidFill>
                <a:schemeClr val="accent2">
                  <a:lumMod val="75000"/>
                </a:schemeClr>
              </a:solidFill>
            </a:rPr>
            <a:t>I. FOR SUPERNATURAL BLESSING (Genesis 27: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>
              <a:solidFill>
                <a:schemeClr val="accent2">
                  <a:lumMod val="75000"/>
                </a:schemeClr>
              </a:solidFill>
            </a:rPr>
            <a:t>28-29)</a:t>
          </a:r>
          <a:endParaRPr lang="en-US" sz="360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498397" y="611416"/>
        <a:ext cx="3588641" cy="304085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CC82AD-783E-4508-8BE5-E3C69FA94148}">
      <dsp:nvSpPr>
        <dsp:cNvPr id="0" name=""/>
        <dsp:cNvSpPr/>
      </dsp:nvSpPr>
      <dsp:spPr>
        <a:xfrm>
          <a:off x="1418" y="134555"/>
          <a:ext cx="3777851" cy="323006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183B47-EB67-4AF8-A587-028C48E4A748}">
      <dsp:nvSpPr>
        <dsp:cNvPr id="0" name=""/>
        <dsp:cNvSpPr/>
      </dsp:nvSpPr>
      <dsp:spPr>
        <a:xfrm>
          <a:off x="403792" y="516811"/>
          <a:ext cx="3777851" cy="323006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>
              <a:solidFill>
                <a:schemeClr val="accent2">
                  <a:lumMod val="75000"/>
                </a:schemeClr>
              </a:solidFill>
            </a:rPr>
            <a:t>I. FOR SUPERNATURAL BLESSING (Genesis 27:</a:t>
          </a:r>
        </a:p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1" kern="1200" dirty="0">
              <a:solidFill>
                <a:schemeClr val="accent2">
                  <a:lumMod val="75000"/>
                </a:schemeClr>
              </a:solidFill>
            </a:rPr>
            <a:t>28-29)</a:t>
          </a:r>
          <a:endParaRPr lang="en-US" sz="360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498397" y="611416"/>
        <a:ext cx="3588641" cy="304085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CC82AD-783E-4508-8BE5-E3C69FA94148}">
      <dsp:nvSpPr>
        <dsp:cNvPr id="0" name=""/>
        <dsp:cNvSpPr/>
      </dsp:nvSpPr>
      <dsp:spPr>
        <a:xfrm>
          <a:off x="0" y="546713"/>
          <a:ext cx="3764755" cy="239061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183B47-EB67-4AF8-A587-028C48E4A748}">
      <dsp:nvSpPr>
        <dsp:cNvPr id="0" name=""/>
        <dsp:cNvSpPr/>
      </dsp:nvSpPr>
      <dsp:spPr>
        <a:xfrm>
          <a:off x="418306" y="944103"/>
          <a:ext cx="3764755" cy="23906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3700" b="1" kern="1200" dirty="0">
              <a:solidFill>
                <a:schemeClr val="accent2">
                  <a:lumMod val="75000"/>
                </a:schemeClr>
              </a:solidFill>
            </a:rPr>
            <a:t>II. FOR PERSONAL PROTECTION (Daniel 6)</a:t>
          </a:r>
          <a:endParaRPr lang="en-US" sz="370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488325" y="1014122"/>
        <a:ext cx="3624717" cy="225058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CC82AD-783E-4508-8BE5-E3C69FA94148}">
      <dsp:nvSpPr>
        <dsp:cNvPr id="0" name=""/>
        <dsp:cNvSpPr/>
      </dsp:nvSpPr>
      <dsp:spPr>
        <a:xfrm>
          <a:off x="0" y="546713"/>
          <a:ext cx="3764755" cy="239061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183B47-EB67-4AF8-A587-028C48E4A748}">
      <dsp:nvSpPr>
        <dsp:cNvPr id="0" name=""/>
        <dsp:cNvSpPr/>
      </dsp:nvSpPr>
      <dsp:spPr>
        <a:xfrm>
          <a:off x="418306" y="944103"/>
          <a:ext cx="3764755" cy="23906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3700" b="1" kern="1200" dirty="0">
              <a:solidFill>
                <a:schemeClr val="accent2">
                  <a:lumMod val="75000"/>
                </a:schemeClr>
              </a:solidFill>
            </a:rPr>
            <a:t>II. FOR PERSONAL PROTECTION (Daniel 6)</a:t>
          </a:r>
          <a:endParaRPr lang="en-US" sz="370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488325" y="1014122"/>
        <a:ext cx="3624717" cy="225058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CC82AD-783E-4508-8BE5-E3C69FA94148}">
      <dsp:nvSpPr>
        <dsp:cNvPr id="0" name=""/>
        <dsp:cNvSpPr/>
      </dsp:nvSpPr>
      <dsp:spPr>
        <a:xfrm>
          <a:off x="0" y="546713"/>
          <a:ext cx="3764755" cy="239061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183B47-EB67-4AF8-A587-028C48E4A748}">
      <dsp:nvSpPr>
        <dsp:cNvPr id="0" name=""/>
        <dsp:cNvSpPr/>
      </dsp:nvSpPr>
      <dsp:spPr>
        <a:xfrm>
          <a:off x="418306" y="944103"/>
          <a:ext cx="3764755" cy="23906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3700" b="1" kern="1200" dirty="0">
              <a:solidFill>
                <a:schemeClr val="accent2">
                  <a:lumMod val="75000"/>
                </a:schemeClr>
              </a:solidFill>
            </a:rPr>
            <a:t>II. FOR PERSONAL PROTECTION (Daniel 6)</a:t>
          </a:r>
          <a:endParaRPr lang="en-US" sz="3700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488325" y="1014122"/>
        <a:ext cx="3624717" cy="22505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713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751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23168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1650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42482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4646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0684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695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090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61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900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30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8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270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991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114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570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6" r:id="rId3"/>
    <p:sldLayoutId id="2147483827" r:id="rId4"/>
    <p:sldLayoutId id="2147483828" r:id="rId5"/>
    <p:sldLayoutId id="2147483829" r:id="rId6"/>
    <p:sldLayoutId id="2147483830" r:id="rId7"/>
    <p:sldLayoutId id="2147483831" r:id="rId8"/>
    <p:sldLayoutId id="2147483832" r:id="rId9"/>
    <p:sldLayoutId id="2147483833" r:id="rId10"/>
    <p:sldLayoutId id="2147483834" r:id="rId11"/>
    <p:sldLayoutId id="2147483835" r:id="rId12"/>
    <p:sldLayoutId id="2147483836" r:id="rId13"/>
    <p:sldLayoutId id="2147483837" r:id="rId14"/>
    <p:sldLayoutId id="2147483838" r:id="rId15"/>
    <p:sldLayoutId id="214748383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179DE42-5613-4B35-A1E6-6CCBAA13C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B898B32-3891-4C3A-8F58-C5969D2E90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48300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AE4806D-B8F9-4679-A68A-9BD21C01A3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7175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23">
            <a:extLst>
              <a:ext uri="{FF2B5EF4-FFF2-40B4-BE49-F238E27FC236}">
                <a16:creationId xmlns:a16="http://schemas.microsoft.com/office/drawing/2014/main" id="{52FB45E9-914E-4471-AC87-E475CD517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58764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25">
            <a:extLst>
              <a:ext uri="{FF2B5EF4-FFF2-40B4-BE49-F238E27FC236}">
                <a16:creationId xmlns:a16="http://schemas.microsoft.com/office/drawing/2014/main" id="{C310626D-5743-49D4-8F7D-88C4F8F05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80730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3C195FC1-B568-4C72-9902-34CB35DDD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9621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27">
            <a:extLst>
              <a:ext uri="{FF2B5EF4-FFF2-40B4-BE49-F238E27FC236}">
                <a16:creationId xmlns:a16="http://schemas.microsoft.com/office/drawing/2014/main" id="{EF2BDF77-362C-43F0-8CBB-A969EC2AE0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1788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4BE96B01-3929-432D-B8C2-ADBCB74C2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48954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2A6FCDE6-CDE2-4C51-B18E-A95CFB679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16287" y="-8467"/>
            <a:ext cx="9175713" cy="6866467"/>
          </a:xfrm>
          <a:custGeom>
            <a:avLst/>
            <a:gdLst>
              <a:gd name="connsiteX0" fmla="*/ 0 w 9175713"/>
              <a:gd name="connsiteY0" fmla="*/ 0 h 6866467"/>
              <a:gd name="connsiteX1" fmla="*/ 1249825 w 9175713"/>
              <a:gd name="connsiteY1" fmla="*/ 0 h 6866467"/>
              <a:gd name="connsiteX2" fmla="*/ 1249825 w 9175713"/>
              <a:gd name="connsiteY2" fmla="*/ 8467 h 6866467"/>
              <a:gd name="connsiteX3" fmla="*/ 9175713 w 9175713"/>
              <a:gd name="connsiteY3" fmla="*/ 8467 h 6866467"/>
              <a:gd name="connsiteX4" fmla="*/ 9175713 w 9175713"/>
              <a:gd name="connsiteY4" fmla="*/ 6866467 h 6866467"/>
              <a:gd name="connsiteX5" fmla="*/ 1249825 w 9175713"/>
              <a:gd name="connsiteY5" fmla="*/ 6866467 h 6866467"/>
              <a:gd name="connsiteX6" fmla="*/ 1109382 w 9175713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5713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10F30C-612D-47CE-B8F8-22DB5F30A7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19137" y="836343"/>
            <a:ext cx="6960759" cy="2849671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4200" b="1" dirty="0">
                <a:solidFill>
                  <a:srgbClr val="FFFFFF"/>
                </a:solidFill>
              </a:rPr>
              <a:t>THE GIFTS OF THE HOLY SPIRIT - PART VII</a:t>
            </a:r>
            <a:br>
              <a:rPr lang="en-US" sz="4200" b="1" dirty="0">
                <a:solidFill>
                  <a:srgbClr val="FFFFFF"/>
                </a:solidFill>
              </a:rPr>
            </a:br>
            <a:r>
              <a:rPr lang="en-CA" sz="4200" b="1" dirty="0">
                <a:solidFill>
                  <a:srgbClr val="FFFFFF"/>
                </a:solidFill>
              </a:rPr>
              <a:t>THE GIFT OF FAITH – Part 2</a:t>
            </a:r>
            <a:endParaRPr lang="en-CA" sz="42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DB70DB-7EA3-4E9C-B7BE-2267A8D610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56386" y="3962088"/>
            <a:ext cx="6203795" cy="1186108"/>
          </a:xfrm>
        </p:spPr>
        <p:txBody>
          <a:bodyPr>
            <a:normAutofit/>
          </a:bodyPr>
          <a:lstStyle/>
          <a:p>
            <a:pPr algn="l"/>
            <a:r>
              <a:rPr lang="en-CA" sz="4000" b="1" dirty="0">
                <a:solidFill>
                  <a:schemeClr val="tx1">
                    <a:alpha val="70000"/>
                  </a:schemeClr>
                </a:solidFill>
              </a:rPr>
              <a:t>Text: I Corinthians 12:9b</a:t>
            </a:r>
            <a:endParaRPr lang="en-CA" sz="4000" dirty="0">
              <a:solidFill>
                <a:schemeClr val="tx1">
                  <a:alpha val="70000"/>
                </a:schemeClr>
              </a:solidFill>
            </a:endParaRPr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9D2E8756-2465-473A-BA2A-2DB1D6224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062562" y="3271487"/>
            <a:ext cx="220660" cy="186439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6068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br>
              <a:rPr lang="en-US" b="1" dirty="0">
                <a:solidFill>
                  <a:srgbClr val="FFFFFF"/>
                </a:solidFill>
              </a:rPr>
            </a:br>
            <a:r>
              <a:rPr lang="en-US" b="1" dirty="0">
                <a:solidFill>
                  <a:srgbClr val="FFFFFF"/>
                </a:solidFill>
              </a:rPr>
              <a:t>How Does God Heal?</a:t>
            </a:r>
            <a:endParaRPr lang="en-US" u="sng" dirty="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934E9E-CE14-4FC5-BA46-0A48F173C2CF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6096000" y="2736321"/>
          <a:ext cx="418306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D96D43B0-E17C-486D-A081-E900CDD8EDA0}"/>
              </a:ext>
            </a:extLst>
          </p:cNvPr>
          <p:cNvSpPr/>
          <p:nvPr/>
        </p:nvSpPr>
        <p:spPr>
          <a:xfrm>
            <a:off x="284791" y="1659285"/>
            <a:ext cx="5087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"My God sent his angel, and he shut the mouths of the lions. They have not hurt me, because I was found innocent in his sight. Nor have I ever done any wrong before you, O king."</a:t>
            </a:r>
          </a:p>
          <a:p>
            <a:r>
              <a:rPr lang="en-CA" sz="2800" i="1" dirty="0">
                <a:latin typeface="Arial" panose="020B0604020202020204" pitchFamily="34" charset="0"/>
                <a:cs typeface="Arial" panose="020B0604020202020204" pitchFamily="34" charset="0"/>
              </a:rPr>
              <a:t>						</a:t>
            </a:r>
            <a:r>
              <a:rPr lang="en-CA" sz="28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Daniel 6:22</a:t>
            </a:r>
            <a:endParaRPr lang="en-CA" sz="2800" i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6794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br>
              <a:rPr lang="en-US" b="1" dirty="0">
                <a:solidFill>
                  <a:srgbClr val="FFFFFF"/>
                </a:solidFill>
              </a:rPr>
            </a:br>
            <a:r>
              <a:rPr lang="en-US" b="1" dirty="0">
                <a:solidFill>
                  <a:srgbClr val="FFFFFF"/>
                </a:solidFill>
              </a:rPr>
              <a:t>How Does God Heal?</a:t>
            </a:r>
            <a:endParaRPr lang="en-US" u="sng" dirty="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934E9E-CE14-4FC5-BA46-0A48F173C2CF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6096000" y="2736321"/>
          <a:ext cx="418306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D96D43B0-E17C-486D-A081-E900CDD8EDA0}"/>
              </a:ext>
            </a:extLst>
          </p:cNvPr>
          <p:cNvSpPr/>
          <p:nvPr/>
        </p:nvSpPr>
        <p:spPr>
          <a:xfrm>
            <a:off x="374298" y="1930400"/>
            <a:ext cx="5087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"and he was in the desert forty days, being tempted by Satan. </a:t>
            </a:r>
            <a:r>
              <a:rPr lang="en-US" sz="2800" b="0" i="1" u="sng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He was with wild animals,</a:t>
            </a:r>
            <a:r>
              <a:rPr lang="en-US" sz="28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and angels attended him."</a:t>
            </a:r>
          </a:p>
          <a:p>
            <a:endParaRPr lang="en-CA" sz="2800" b="0" i="1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8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							Mark 1:13</a:t>
            </a:r>
            <a:endParaRPr lang="en-CA" sz="2800" b="0" i="0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7525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12266" y="1862666"/>
            <a:ext cx="4470401" cy="4447821"/>
          </a:xfrm>
        </p:spPr>
        <p:txBody>
          <a:bodyPr vert="horz" lIns="91440" tIns="45720" rIns="91440" bIns="45720" rtlCol="0" anchor="t">
            <a:normAutofit/>
          </a:bodyPr>
          <a:lstStyle/>
          <a:p>
            <a:br>
              <a:rPr lang="en-CA" sz="1800" b="0" i="0" u="none" strike="noStrike" baseline="0" dirty="0">
                <a:latin typeface="Times New Roman" panose="02020603050405020304" pitchFamily="18" charset="0"/>
              </a:rPr>
            </a:br>
            <a:r>
              <a:rPr lang="en-US" sz="2800" b="0" i="1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"As the LORD, the God of Israel, lives, whom I serve, there will be neither dew nor rain in the next few years except at my word."</a:t>
            </a:r>
            <a:br>
              <a:rPr lang="en-US" sz="2800" b="0" i="1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CA" sz="2800" b="0" i="1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2800" b="0" i="1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I Kings 17:1</a:t>
            </a:r>
            <a:br>
              <a:rPr lang="en-CA" sz="1800" b="0" i="1" u="none" strike="noStrike" baseline="0" dirty="0">
                <a:latin typeface="Times New Roman" panose="02020603050405020304" pitchFamily="18" charset="0"/>
              </a:rPr>
            </a:br>
            <a:endParaRPr lang="en-US" b="0" i="0" u="none" strike="noStrike" baseline="0" dirty="0">
              <a:latin typeface="Times New Roman" panose="02020603050405020304" pitchFamily="18" charset="0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934E9E-CE14-4FC5-BA46-0A48F173C2CF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69389673"/>
              </p:ext>
            </p:extLst>
          </p:nvPr>
        </p:nvGraphicFramePr>
        <p:xfrm>
          <a:off x="384352" y="873655"/>
          <a:ext cx="418306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73533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7110" y="1659466"/>
            <a:ext cx="4470401" cy="4447821"/>
          </a:xfrm>
        </p:spPr>
        <p:txBody>
          <a:bodyPr vert="horz" lIns="91440" tIns="45720" rIns="91440" bIns="45720" rtlCol="0" anchor="t">
            <a:normAutofit/>
          </a:bodyPr>
          <a:lstStyle/>
          <a:p>
            <a:br>
              <a:rPr lang="en-CA" sz="1800" b="0" i="0" u="none" strike="noStrike" baseline="0" dirty="0">
                <a:latin typeface="Times New Roman" panose="02020603050405020304" pitchFamily="18" charset="0"/>
              </a:rPr>
            </a:br>
            <a:r>
              <a:rPr lang="en-US" sz="2800" b="0" i="1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"The ravens brought him bread and meat in the morning and bread and meat in the evening, and he drank from the brook."</a:t>
            </a:r>
            <a:br>
              <a:rPr lang="en-US" sz="2800" b="0" i="1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CA" sz="2800" b="0" i="1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2800" b="0" i="1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I Kings 17:6</a:t>
            </a:r>
            <a:br>
              <a:rPr lang="en-CA" sz="2800" b="0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CA" sz="1800" b="0" i="1" u="none" strike="noStrike" baseline="0" dirty="0">
                <a:latin typeface="Times New Roman" panose="02020603050405020304" pitchFamily="18" charset="0"/>
              </a:rPr>
            </a:br>
            <a:endParaRPr lang="en-US" b="0" i="0" u="none" strike="noStrike" baseline="0" dirty="0">
              <a:latin typeface="Times New Roman" panose="02020603050405020304" pitchFamily="18" charset="0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934E9E-CE14-4FC5-BA46-0A48F173C2CF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384352" y="873655"/>
          <a:ext cx="418306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42854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7110" y="1659466"/>
            <a:ext cx="4470401" cy="4447821"/>
          </a:xfrm>
        </p:spPr>
        <p:txBody>
          <a:bodyPr vert="horz" lIns="91440" tIns="45720" rIns="91440" bIns="45720" rtlCol="0" anchor="t">
            <a:normAutofit/>
          </a:bodyPr>
          <a:lstStyle/>
          <a:p>
            <a:br>
              <a:rPr lang="en-CA" sz="1800" b="0" i="0" u="none" strike="noStrike" baseline="0" dirty="0">
                <a:latin typeface="Times New Roman" panose="02020603050405020304" pitchFamily="18" charset="0"/>
              </a:rPr>
            </a:br>
            <a:r>
              <a:rPr lang="en-US" sz="2800" b="0" i="1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"By faith he left Egypt, not fearing the king's anger; he persevered because he saw him who is invisible."</a:t>
            </a:r>
            <a:br>
              <a:rPr lang="en-US" sz="2800" b="0" i="1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2800" b="0" i="1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br>
              <a:rPr lang="en-CA" sz="2800" b="0" i="1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2800" b="0" i="1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Hebrews 11:27</a:t>
            </a:r>
            <a:br>
              <a:rPr lang="en-CA" sz="2800" b="0" i="0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CA" sz="1800" b="0" i="1" u="none" strike="noStrike" baseline="0" dirty="0">
                <a:latin typeface="Times New Roman" panose="02020603050405020304" pitchFamily="18" charset="0"/>
              </a:rPr>
            </a:br>
            <a:endParaRPr lang="en-US" b="0" i="0" u="none" strike="noStrike" baseline="0" dirty="0">
              <a:latin typeface="Times New Roman" panose="02020603050405020304" pitchFamily="18" charset="0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934E9E-CE14-4FC5-BA46-0A48F173C2CF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384352" y="873655"/>
          <a:ext cx="418306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433023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7110" y="1659466"/>
            <a:ext cx="4470401" cy="4447821"/>
          </a:xfrm>
        </p:spPr>
        <p:txBody>
          <a:bodyPr vert="horz" lIns="91440" tIns="45720" rIns="91440" bIns="45720" rtlCol="0" anchor="t">
            <a:normAutofit/>
          </a:bodyPr>
          <a:lstStyle/>
          <a:p>
            <a:br>
              <a:rPr lang="en-CA" sz="1800" b="0" i="0" u="none" strike="noStrike" baseline="0" dirty="0">
                <a:latin typeface="Times New Roman" panose="02020603050405020304" pitchFamily="18" charset="0"/>
              </a:rPr>
            </a:br>
            <a:r>
              <a:rPr lang="en-US" sz="2800" b="1" i="1" baseline="30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”</a:t>
            </a:r>
            <a:r>
              <a:rPr lang="en-US" sz="2800" b="0" i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 long as Moses held up his hands, the Israelites were winning, but whenever he lowered his hands, the Amalekites were winning.”</a:t>
            </a:r>
            <a:br>
              <a:rPr lang="en-US" sz="2800" b="0" i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0" i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en-CA" sz="2800" b="0" i="1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Exodus 17:11</a:t>
            </a:r>
            <a:br>
              <a:rPr lang="en-CA" sz="2800" b="0" i="1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CA" sz="1800" b="0" i="1" u="none" strike="noStrike" baseline="0" dirty="0">
                <a:latin typeface="Times New Roman" panose="02020603050405020304" pitchFamily="18" charset="0"/>
              </a:rPr>
            </a:br>
            <a:endParaRPr lang="en-US" b="0" i="0" u="none" strike="noStrike" baseline="0" dirty="0">
              <a:latin typeface="Times New Roman" panose="02020603050405020304" pitchFamily="18" charset="0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934E9E-CE14-4FC5-BA46-0A48F173C2CF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384352" y="873655"/>
          <a:ext cx="418306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330736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7110" y="2585156"/>
            <a:ext cx="4470401" cy="3522131"/>
          </a:xfrm>
        </p:spPr>
        <p:txBody>
          <a:bodyPr vert="horz" lIns="91440" tIns="45720" rIns="91440" bIns="45720" rtlCol="0" anchor="t">
            <a:normAutofit/>
          </a:bodyPr>
          <a:lstStyle/>
          <a:p>
            <a:br>
              <a:rPr lang="en-CA" sz="1800" b="0" i="0" u="none" strike="noStrike" baseline="0" dirty="0">
                <a:latin typeface="Times New Roman" panose="02020603050405020304" pitchFamily="18" charset="0"/>
              </a:rPr>
            </a:br>
            <a:r>
              <a:rPr lang="en-US" sz="2800" b="1" i="1" baseline="30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”</a:t>
            </a:r>
            <a:r>
              <a:rPr lang="en-US" sz="2800" b="0" i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Moses built an altar and called it The </a:t>
            </a:r>
            <a:r>
              <a:rPr lang="en-US" sz="2800" b="0" i="1" cap="small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Lord</a:t>
            </a:r>
            <a:r>
              <a:rPr lang="en-US" sz="2800" b="0" i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is my Banner.”</a:t>
            </a:r>
            <a:br>
              <a:rPr lang="en-US" sz="2800" b="0" i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0" i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en-CA" sz="2800" b="0" i="1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Exodus 17:15</a:t>
            </a:r>
            <a:br>
              <a:rPr lang="en-CA" sz="2800" b="0" i="1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CA" sz="1800" b="0" i="1" u="none" strike="noStrike" baseline="0" dirty="0">
                <a:latin typeface="Times New Roman" panose="02020603050405020304" pitchFamily="18" charset="0"/>
              </a:rPr>
            </a:br>
            <a:endParaRPr lang="en-US" b="0" i="1" u="none" strike="noStrike" baseline="0" dirty="0">
              <a:latin typeface="Times New Roman" panose="02020603050405020304" pitchFamily="18" charset="0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934E9E-CE14-4FC5-BA46-0A48F173C2CF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384352" y="873655"/>
          <a:ext cx="418306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060540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7110" y="1840090"/>
            <a:ext cx="4470401" cy="3522131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sz="3100" b="1" i="1" baseline="300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b="0" i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Then the </a:t>
            </a:r>
            <a:r>
              <a:rPr lang="en-US" sz="2800" b="0" i="1" cap="small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Lord</a:t>
            </a:r>
            <a:r>
              <a:rPr lang="en-US" sz="2800" b="0" i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said to Moses, “Write this on a scroll as something to be remembered and make sure that Joshua hears it, because I will </a:t>
            </a:r>
            <a:r>
              <a:rPr lang="en-US" sz="3100" b="0" i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completely</a:t>
            </a:r>
            <a:r>
              <a:rPr lang="en-US" sz="2800" b="0" i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blot out the name of Amalek from under heaven.”			</a:t>
            </a:r>
            <a:br>
              <a:rPr lang="en-US" sz="2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r>
              <a:rPr lang="en-CA" sz="2800" b="0" i="1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Exodus 17:14</a:t>
            </a:r>
            <a:br>
              <a:rPr lang="en-CA" sz="2800" b="0" i="1" u="none" strike="noStrike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CA" sz="1800" b="0" i="1" u="none" strike="noStrike" baseline="0" dirty="0">
                <a:latin typeface="Times New Roman" panose="02020603050405020304" pitchFamily="18" charset="0"/>
              </a:rPr>
            </a:br>
            <a:endParaRPr lang="en-US" b="0" i="1" u="none" strike="noStrike" baseline="0" dirty="0">
              <a:latin typeface="Times New Roman" panose="02020603050405020304" pitchFamily="18" charset="0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934E9E-CE14-4FC5-BA46-0A48F173C2CF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384352" y="873655"/>
          <a:ext cx="418306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399285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3843375" cy="5175624"/>
          </a:xfrm>
        </p:spPr>
        <p:txBody>
          <a:bodyPr anchor="ctr">
            <a:normAutofit/>
          </a:bodyPr>
          <a:lstStyle/>
          <a:p>
            <a:r>
              <a:rPr lang="en-CA" sz="5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GIFT OF Faith</a:t>
            </a:r>
            <a:endParaRPr lang="en-CA" sz="54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7F4C0-888D-45B5-8237-70BA7164BE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0708" y="0"/>
            <a:ext cx="5165159" cy="685799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2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SAVING FAITH</a:t>
            </a:r>
            <a:r>
              <a:rPr lang="en-US" sz="32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which is required for us to make the necessary steps to accept Jesus Christ as our personal </a:t>
            </a:r>
            <a:r>
              <a:rPr lang="en-US" sz="3200" b="0" i="0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Saviour</a:t>
            </a:r>
            <a:r>
              <a:rPr lang="en-US" sz="32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2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THE FRUIT OF FAITH</a:t>
            </a:r>
            <a:r>
              <a:rPr lang="en-US" sz="32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which is given to build Christian character into our lives. Lastly, there is</a:t>
            </a:r>
          </a:p>
          <a:p>
            <a:pPr marL="0" indent="0">
              <a:buNone/>
            </a:pPr>
            <a:r>
              <a:rPr lang="en-US" sz="32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US" sz="32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GIFT OF FAITH</a:t>
            </a:r>
            <a:r>
              <a:rPr lang="en-US" sz="32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which is given to overcome the enemy and the problems of life. </a:t>
            </a:r>
          </a:p>
        </p:txBody>
      </p:sp>
    </p:spTree>
    <p:extLst>
      <p:ext uri="{BB962C8B-B14F-4D97-AF65-F5344CB8AC3E}">
        <p14:creationId xmlns:p14="http://schemas.microsoft.com/office/powerpoint/2010/main" val="19688673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br>
              <a:rPr lang="en-US" b="1" dirty="0">
                <a:solidFill>
                  <a:srgbClr val="FFFFFF"/>
                </a:solidFill>
              </a:rPr>
            </a:br>
            <a:r>
              <a:rPr lang="en-US" b="1" dirty="0">
                <a:solidFill>
                  <a:srgbClr val="FFFFFF"/>
                </a:solidFill>
              </a:rPr>
              <a:t>How Does God Heal?</a:t>
            </a:r>
            <a:endParaRPr lang="en-US" u="sng" dirty="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934E9E-CE14-4FC5-BA46-0A48F173C2CF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12193765"/>
              </p:ext>
            </p:extLst>
          </p:nvPr>
        </p:nvGraphicFramePr>
        <p:xfrm>
          <a:off x="677334" y="-10319"/>
          <a:ext cx="418306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E11ACF-C31B-470A-8C60-46FE001CF9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89970" y="1693333"/>
            <a:ext cx="4765230" cy="4348030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28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“When Isaac was old and his eyes were so weak that he could no longer see, he called for Esau his older son and said to him, “My son.”</a:t>
            </a:r>
          </a:p>
          <a:p>
            <a:pPr marL="0" indent="0" algn="l">
              <a:buNone/>
            </a:pPr>
            <a:r>
              <a:rPr lang="en-US" sz="28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“Here I am,” he answered.”</a:t>
            </a:r>
          </a:p>
          <a:p>
            <a:pPr marL="0" indent="0" algn="l">
              <a:buNone/>
            </a:pPr>
            <a:r>
              <a:rPr lang="en-US" sz="28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Genesis 27:1</a:t>
            </a:r>
            <a:endParaRPr lang="en-US" sz="2800" b="0" i="1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21600" indent="0">
              <a:buNone/>
            </a:pP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1609965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br>
              <a:rPr lang="en-US" b="1" dirty="0">
                <a:solidFill>
                  <a:srgbClr val="FFFFFF"/>
                </a:solidFill>
              </a:rPr>
            </a:br>
            <a:r>
              <a:rPr lang="en-US" b="1" dirty="0">
                <a:solidFill>
                  <a:srgbClr val="FFFFFF"/>
                </a:solidFill>
              </a:rPr>
              <a:t>How Does God Heal?</a:t>
            </a:r>
            <a:endParaRPr lang="en-US" u="sng" dirty="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934E9E-CE14-4FC5-BA46-0A48F173C2CF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677334" y="-10319"/>
          <a:ext cx="418306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E11ACF-C31B-470A-8C60-46FE001CF9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75668" y="191912"/>
            <a:ext cx="4765230" cy="5589806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28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“Look, I am about to die,” Esau said. “What good is the birthright to me?”</a:t>
            </a:r>
          </a:p>
          <a:p>
            <a:pPr marL="0" indent="0" algn="l">
              <a:buNone/>
            </a:pPr>
            <a:r>
              <a:rPr lang="en-US" sz="2800" b="1" i="1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33 </a:t>
            </a:r>
            <a:r>
              <a:rPr lang="en-US" sz="28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But Jacob said, “Swear to me first.” So he swore an oath to him, selling his birthright to Jacob.</a:t>
            </a:r>
          </a:p>
          <a:p>
            <a:pPr marL="0" indent="0" algn="l">
              <a:buNone/>
            </a:pPr>
            <a:r>
              <a:rPr lang="en-US" sz="2800" b="1" i="1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34 </a:t>
            </a:r>
            <a:r>
              <a:rPr lang="en-US" sz="28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Then Jacob gave Esau some bread and some lentil stew. He ate and drank, and then got up and left.</a:t>
            </a:r>
          </a:p>
          <a:p>
            <a:pPr marL="0" indent="0" algn="l">
              <a:buNone/>
            </a:pPr>
            <a:r>
              <a:rPr lang="en-US" sz="28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 Esau despised his birthright.”</a:t>
            </a:r>
          </a:p>
          <a:p>
            <a:pPr marL="0" marR="21600" indent="0">
              <a:buNone/>
            </a:pPr>
            <a:r>
              <a:rPr lang="en-CA" sz="28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			Genesis 25:32-34</a:t>
            </a:r>
          </a:p>
          <a:p>
            <a:pPr marL="0" marR="21600" indent="0">
              <a:buNone/>
            </a:pP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1445503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br>
              <a:rPr lang="en-US" b="1" dirty="0">
                <a:solidFill>
                  <a:srgbClr val="FFFFFF"/>
                </a:solidFill>
              </a:rPr>
            </a:br>
            <a:r>
              <a:rPr lang="en-US" b="1" dirty="0">
                <a:solidFill>
                  <a:srgbClr val="FFFFFF"/>
                </a:solidFill>
              </a:rPr>
              <a:t>How Does God Heal?</a:t>
            </a:r>
            <a:endParaRPr lang="en-US" u="sng" dirty="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934E9E-CE14-4FC5-BA46-0A48F173C2CF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677334" y="-10319"/>
          <a:ext cx="418306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E11ACF-C31B-470A-8C60-46FE001CF9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89970" y="1365955"/>
            <a:ext cx="4765230" cy="4675407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28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“So he went to him and kissed him. When Isaac caught the smell of his clothes, he blessed him and said,</a:t>
            </a:r>
          </a:p>
          <a:p>
            <a:pPr marL="0" indent="0" algn="l">
              <a:buNone/>
            </a:pPr>
            <a:r>
              <a:rPr lang="en-US" sz="28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“Ah, the smell of my son</a:t>
            </a:r>
            <a:br>
              <a:rPr lang="en-US" sz="28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is like the smell of a field</a:t>
            </a:r>
            <a:br>
              <a:rPr lang="en-US" sz="28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that the </a:t>
            </a:r>
            <a:r>
              <a:rPr lang="en-US" sz="2800" b="0" i="1" cap="small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Lord</a:t>
            </a:r>
            <a:r>
              <a:rPr lang="en-US" sz="28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has blessed.”</a:t>
            </a:r>
          </a:p>
          <a:p>
            <a:pPr marL="0" marR="21600" indent="0">
              <a:buNone/>
            </a:pPr>
            <a:r>
              <a:rPr lang="en-CA" sz="28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				Genesis 27:27</a:t>
            </a:r>
          </a:p>
          <a:p>
            <a:pPr marL="0" marR="21600" indent="0">
              <a:buNone/>
            </a:pP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3280163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br>
              <a:rPr lang="en-US" b="1" dirty="0">
                <a:solidFill>
                  <a:srgbClr val="FFFFFF"/>
                </a:solidFill>
              </a:rPr>
            </a:br>
            <a:r>
              <a:rPr lang="en-US" b="1" dirty="0">
                <a:solidFill>
                  <a:srgbClr val="FFFFFF"/>
                </a:solidFill>
              </a:rPr>
              <a:t>How Does God Heal?</a:t>
            </a:r>
            <a:endParaRPr lang="en-US" u="sng" dirty="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934E9E-CE14-4FC5-BA46-0A48F173C2CF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677334" y="-10319"/>
          <a:ext cx="418306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E11ACF-C31B-470A-8C60-46FE001CF9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89970" y="1501421"/>
            <a:ext cx="4765230" cy="4539941"/>
          </a:xfrm>
        </p:spPr>
        <p:txBody>
          <a:bodyPr>
            <a:noAutofit/>
          </a:bodyPr>
          <a:lstStyle/>
          <a:p>
            <a:pPr marL="0" marR="21600" indent="0">
              <a:buNone/>
            </a:pPr>
            <a:r>
              <a:rPr lang="en-US" sz="28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“Now the betrayer had arranged a signal with them: “The one I kiss is the man; arrest him.” </a:t>
            </a:r>
          </a:p>
          <a:p>
            <a:pPr marL="0" marR="21600" indent="0">
              <a:buNone/>
            </a:pPr>
            <a:r>
              <a:rPr lang="en-US" sz="2800" b="1" i="1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49 </a:t>
            </a:r>
            <a:r>
              <a:rPr lang="en-US" sz="28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Going at once to Jesus, Judas said, “Greetings, Rabbi!” and kissed him.”</a:t>
            </a:r>
          </a:p>
          <a:p>
            <a:pPr marL="0" marR="21600" indent="0">
              <a:buNone/>
            </a:pPr>
            <a:r>
              <a:rPr lang="en-CA" sz="2800" b="0" i="1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			Matthew 26:48-49</a:t>
            </a:r>
          </a:p>
          <a:p>
            <a:pPr marL="0" marR="21600" indent="0">
              <a:buNone/>
            </a:pP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3130618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br>
              <a:rPr lang="en-US" b="1" dirty="0">
                <a:solidFill>
                  <a:srgbClr val="FFFFFF"/>
                </a:solidFill>
              </a:rPr>
            </a:br>
            <a:r>
              <a:rPr lang="en-US" b="1" dirty="0">
                <a:solidFill>
                  <a:srgbClr val="FFFFFF"/>
                </a:solidFill>
              </a:rPr>
              <a:t>How Does God Heal?</a:t>
            </a:r>
            <a:endParaRPr lang="en-US" u="sng" dirty="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934E9E-CE14-4FC5-BA46-0A48F173C2CF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677334" y="-10319"/>
          <a:ext cx="418306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E11ACF-C31B-470A-8C60-46FE001CF9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89970" y="451557"/>
            <a:ext cx="4765230" cy="55898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"May God give you heaven's dew and earth's riches -- an abundance of grain and new wine.</a:t>
            </a:r>
          </a:p>
          <a:p>
            <a:pPr marL="0" marR="21600" indent="0">
              <a:buNone/>
            </a:pPr>
            <a:r>
              <a:rPr lang="en-US" sz="28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29. May nations serve you and peoples bow down to you. Be lord over your </a:t>
            </a:r>
            <a:r>
              <a:rPr lang="en-US" sz="2800" b="0" i="1" u="sng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brothers and may the sons of your mother bow down to you.</a:t>
            </a:r>
            <a:r>
              <a:rPr lang="en-US" sz="28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May those who curse you be cursed and those who bless you be blessed."</a:t>
            </a:r>
          </a:p>
          <a:p>
            <a:pPr marL="0" marR="21600" indent="0">
              <a:buNone/>
            </a:pPr>
            <a:r>
              <a:rPr lang="en-CA" sz="28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			Genesis 27:28,29</a:t>
            </a:r>
            <a:endParaRPr lang="en-CA" sz="2800" b="0" i="0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21600" indent="0">
              <a:buNone/>
            </a:pP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2098736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br>
              <a:rPr lang="en-US" b="1" dirty="0">
                <a:solidFill>
                  <a:srgbClr val="FFFFFF"/>
                </a:solidFill>
              </a:rPr>
            </a:br>
            <a:r>
              <a:rPr lang="en-US" b="1" dirty="0">
                <a:solidFill>
                  <a:srgbClr val="FFFFFF"/>
                </a:solidFill>
              </a:rPr>
              <a:t>How Does God Heal?</a:t>
            </a:r>
            <a:endParaRPr lang="en-US" u="sng" dirty="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934E9E-CE14-4FC5-BA46-0A48F173C2CF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677334" y="-10319"/>
          <a:ext cx="418306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E11ACF-C31B-470A-8C60-46FE001CF9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89970" y="2325511"/>
            <a:ext cx="4765230" cy="37158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"By faith Isaac blessed Jacob and Esau in regard to their future."</a:t>
            </a:r>
          </a:p>
          <a:p>
            <a:pPr marL="0" marR="21600" indent="0">
              <a:buNone/>
            </a:pPr>
            <a:r>
              <a:rPr lang="en-CA" sz="2800" i="1" dirty="0">
                <a:latin typeface="Arial" panose="020B0604020202020204" pitchFamily="34" charset="0"/>
                <a:cs typeface="Arial" panose="020B0604020202020204" pitchFamily="34" charset="0"/>
              </a:rPr>
              <a:t>				   </a:t>
            </a:r>
            <a:r>
              <a:rPr lang="en-CA" sz="28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Hebrews 11:20</a:t>
            </a:r>
            <a:endParaRPr lang="en-CA" sz="2800" b="0" i="0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21600" indent="0">
              <a:buNone/>
            </a:pP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975332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6EE64-3F7D-45EB-8157-35C6181AE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br>
              <a:rPr lang="en-US" b="1" dirty="0">
                <a:solidFill>
                  <a:srgbClr val="FFFFFF"/>
                </a:solidFill>
              </a:rPr>
            </a:br>
            <a:r>
              <a:rPr lang="en-US" b="1" dirty="0">
                <a:solidFill>
                  <a:srgbClr val="FFFFFF"/>
                </a:solidFill>
              </a:rPr>
              <a:t>How Does God Heal?</a:t>
            </a:r>
            <a:endParaRPr lang="en-US" u="sng" dirty="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2934E9E-CE14-4FC5-BA46-0A48F173C2CF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81433548"/>
              </p:ext>
            </p:extLst>
          </p:nvPr>
        </p:nvGraphicFramePr>
        <p:xfrm>
          <a:off x="6096000" y="2736321"/>
          <a:ext cx="418306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D96D43B0-E17C-486D-A081-E900CDD8EDA0}"/>
              </a:ext>
            </a:extLst>
          </p:cNvPr>
          <p:cNvSpPr/>
          <p:nvPr/>
        </p:nvSpPr>
        <p:spPr>
          <a:xfrm>
            <a:off x="284791" y="1659285"/>
            <a:ext cx="5087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“Then the king returned to his palace and spent the night without eating and without any entertainment being brought to him. And he could not sleep.”</a:t>
            </a:r>
          </a:p>
          <a:p>
            <a:r>
              <a:rPr lang="en-US" sz="28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Daniel 6:18</a:t>
            </a:r>
            <a:endParaRPr lang="en-CA" sz="2800" i="1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4140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992</Words>
  <Application>Microsoft Office PowerPoint</Application>
  <PresentationFormat>Widescreen</PresentationFormat>
  <Paragraphs>74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Times New Roman</vt:lpstr>
      <vt:lpstr>Trebuchet MS</vt:lpstr>
      <vt:lpstr>Wingdings 3</vt:lpstr>
      <vt:lpstr>Facet</vt:lpstr>
      <vt:lpstr>THE GIFTS OF THE HOLY SPIRIT - PART VII THE GIFT OF FAITH – Part 2</vt:lpstr>
      <vt:lpstr>THE GIFT OF Faith</vt:lpstr>
      <vt:lpstr> How Does God Heal?</vt:lpstr>
      <vt:lpstr> How Does God Heal?</vt:lpstr>
      <vt:lpstr> How Does God Heal?</vt:lpstr>
      <vt:lpstr> How Does God Heal?</vt:lpstr>
      <vt:lpstr> How Does God Heal?</vt:lpstr>
      <vt:lpstr> How Does God Heal?</vt:lpstr>
      <vt:lpstr> How Does God Heal?</vt:lpstr>
      <vt:lpstr> How Does God Heal?</vt:lpstr>
      <vt:lpstr> How Does God Heal?</vt:lpstr>
      <vt:lpstr> "As the LORD, the God of Israel, lives, whom I serve, there will be neither dew nor rain in the next few years except at my word."       I Kings 17:1 </vt:lpstr>
      <vt:lpstr> "The ravens brought him bread and meat in the morning and bread and meat in the evening, and he drank from the brook."       I Kings 17:6  </vt:lpstr>
      <vt:lpstr> "By faith he left Egypt, not fearing the king's anger; he persevered because he saw him who is invisible."       Hebrews 11:27  </vt:lpstr>
      <vt:lpstr>  ”As long as Moses held up his hands, the Israelites were winning, but whenever he lowered his hands, the Amalekites were winning.”     Exodus 17:11  </vt:lpstr>
      <vt:lpstr>  ”Moses built an altar and called it The Lord is my Banner.”     Exodus 17:15  </vt:lpstr>
      <vt:lpstr> Then the Lord said to Moses, “Write this on a scroll as something to be remembered and make sure that Joshua hears it, because I will completely blot out the name of Amalek from under heaven.”         Exodus 17:14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GIFTS OF THE HOLY SPIRIT - PART VII THE GIFT OF FAITH – Part 2</dc:title>
  <dc:creator>Brad Montsion</dc:creator>
  <cp:lastModifiedBy>Brad Montsion</cp:lastModifiedBy>
  <cp:revision>1</cp:revision>
  <dcterms:created xsi:type="dcterms:W3CDTF">2020-08-01T22:41:22Z</dcterms:created>
  <dcterms:modified xsi:type="dcterms:W3CDTF">2020-08-01T23:43:57Z</dcterms:modified>
</cp:coreProperties>
</file>