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3" r:id="rId1"/>
  </p:sldMasterIdLst>
  <p:sldIdLst>
    <p:sldId id="256" r:id="rId2"/>
    <p:sldId id="257" r:id="rId3"/>
    <p:sldId id="331" r:id="rId4"/>
    <p:sldId id="332" r:id="rId5"/>
    <p:sldId id="301" r:id="rId6"/>
    <p:sldId id="333" r:id="rId7"/>
    <p:sldId id="334" r:id="rId8"/>
    <p:sldId id="335" r:id="rId9"/>
    <p:sldId id="336" r:id="rId10"/>
    <p:sldId id="337" r:id="rId11"/>
    <p:sldId id="302" r:id="rId12"/>
    <p:sldId id="338" r:id="rId13"/>
    <p:sldId id="339" r:id="rId14"/>
    <p:sldId id="340" r:id="rId15"/>
    <p:sldId id="341" r:id="rId16"/>
    <p:sldId id="342" r:id="rId17"/>
    <p:sldId id="343" r:id="rId18"/>
    <p:sldId id="344" r:id="rId19"/>
    <p:sldId id="345" r:id="rId20"/>
    <p:sldId id="34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559CFD-D43F-4409-A9BD-280F21F36D8E}" v="49" dt="2020-08-01T23:33:14.8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18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A5383B-6C8E-4E1D-84AD-C2011AE48266}"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8C022C41-32C1-4D46-B893-ACCB81F907FA}">
      <dgm:prSet custT="1"/>
      <dgm:spPr/>
      <dgm:t>
        <a:bodyPr/>
        <a:lstStyle/>
        <a:p>
          <a:r>
            <a:rPr lang="en-CA" sz="4400" b="1" dirty="0">
              <a:solidFill>
                <a:schemeClr val="tx1"/>
              </a:solidFill>
            </a:rPr>
            <a:t>I. MIRACLES</a:t>
          </a:r>
        </a:p>
        <a:p>
          <a:r>
            <a:rPr lang="en-CA" sz="4400" b="1" dirty="0">
              <a:solidFill>
                <a:schemeClr val="tx1"/>
              </a:solidFill>
            </a:rPr>
            <a:t>OF SUPPLY</a:t>
          </a:r>
          <a:endParaRPr lang="en-US" sz="4400" dirty="0">
            <a:solidFill>
              <a:schemeClr val="tx1"/>
            </a:solidFill>
          </a:endParaRPr>
        </a:p>
      </dgm:t>
    </dgm:pt>
    <dgm:pt modelId="{D86501E6-E981-4415-B3FA-55C64ED35DDB}" type="parTrans" cxnId="{42E5ADB2-8A4B-46BA-8757-240AA9FEA6F7}">
      <dgm:prSet/>
      <dgm:spPr/>
      <dgm:t>
        <a:bodyPr/>
        <a:lstStyle/>
        <a:p>
          <a:endParaRPr lang="en-US"/>
        </a:p>
      </dgm:t>
    </dgm:pt>
    <dgm:pt modelId="{DA44FD10-41BE-4C0F-9335-696901B5DC0D}" type="sibTrans" cxnId="{42E5ADB2-8A4B-46BA-8757-240AA9FEA6F7}">
      <dgm:prSet/>
      <dgm:spPr/>
      <dgm:t>
        <a:bodyPr/>
        <a:lstStyle/>
        <a:p>
          <a:endParaRPr lang="en-US"/>
        </a:p>
      </dgm:t>
    </dgm:pt>
    <dgm:pt modelId="{C84BB2DD-C92B-49F5-BF97-CC08373E5A21}" type="pres">
      <dgm:prSet presAssocID="{29A5383B-6C8E-4E1D-84AD-C2011AE48266}" presName="hierChild1" presStyleCnt="0">
        <dgm:presLayoutVars>
          <dgm:chPref val="1"/>
          <dgm:dir/>
          <dgm:animOne val="branch"/>
          <dgm:animLvl val="lvl"/>
          <dgm:resizeHandles/>
        </dgm:presLayoutVars>
      </dgm:prSet>
      <dgm:spPr/>
    </dgm:pt>
    <dgm:pt modelId="{98802DD7-0161-4F01-8625-166A1D404987}" type="pres">
      <dgm:prSet presAssocID="{8C022C41-32C1-4D46-B893-ACCB81F907FA}" presName="hierRoot1" presStyleCnt="0"/>
      <dgm:spPr/>
    </dgm:pt>
    <dgm:pt modelId="{AB847E7A-5887-4D48-88F4-E872E8A0D517}" type="pres">
      <dgm:prSet presAssocID="{8C022C41-32C1-4D46-B893-ACCB81F907FA}" presName="composite" presStyleCnt="0"/>
      <dgm:spPr/>
    </dgm:pt>
    <dgm:pt modelId="{77CC82AD-783E-4508-8BE5-E3C69FA94148}" type="pres">
      <dgm:prSet presAssocID="{8C022C41-32C1-4D46-B893-ACCB81F907FA}" presName="background" presStyleLbl="node0" presStyleIdx="0" presStyleCnt="1"/>
      <dgm:spPr/>
    </dgm:pt>
    <dgm:pt modelId="{0C183B47-EB67-4AF8-A587-028C48E4A748}" type="pres">
      <dgm:prSet presAssocID="{8C022C41-32C1-4D46-B893-ACCB81F907FA}" presName="text" presStyleLbl="fgAcc0" presStyleIdx="0" presStyleCnt="1" custScaleX="110412" custScaleY="140464">
        <dgm:presLayoutVars>
          <dgm:chPref val="3"/>
        </dgm:presLayoutVars>
      </dgm:prSet>
      <dgm:spPr/>
    </dgm:pt>
    <dgm:pt modelId="{65E8AF55-6BC9-4956-9865-9D49572B3F8E}" type="pres">
      <dgm:prSet presAssocID="{8C022C41-32C1-4D46-B893-ACCB81F907FA}" presName="hierChild2" presStyleCnt="0"/>
      <dgm:spPr/>
    </dgm:pt>
  </dgm:ptLst>
  <dgm:cxnLst>
    <dgm:cxn modelId="{DAFEA495-EEF6-434F-A789-488F1C72BACB}" type="presOf" srcId="{29A5383B-6C8E-4E1D-84AD-C2011AE48266}" destId="{C84BB2DD-C92B-49F5-BF97-CC08373E5A21}" srcOrd="0" destOrd="0" presId="urn:microsoft.com/office/officeart/2005/8/layout/hierarchy1"/>
    <dgm:cxn modelId="{42E5ADB2-8A4B-46BA-8757-240AA9FEA6F7}" srcId="{29A5383B-6C8E-4E1D-84AD-C2011AE48266}" destId="{8C022C41-32C1-4D46-B893-ACCB81F907FA}" srcOrd="0" destOrd="0" parTransId="{D86501E6-E981-4415-B3FA-55C64ED35DDB}" sibTransId="{DA44FD10-41BE-4C0F-9335-696901B5DC0D}"/>
    <dgm:cxn modelId="{A31AB6F6-0B80-4363-AD7D-F8EB934664A6}" type="presOf" srcId="{8C022C41-32C1-4D46-B893-ACCB81F907FA}" destId="{0C183B47-EB67-4AF8-A587-028C48E4A748}" srcOrd="0" destOrd="0" presId="urn:microsoft.com/office/officeart/2005/8/layout/hierarchy1"/>
    <dgm:cxn modelId="{C56787BB-4858-4D27-967F-1643822ADFCE}" type="presParOf" srcId="{C84BB2DD-C92B-49F5-BF97-CC08373E5A21}" destId="{98802DD7-0161-4F01-8625-166A1D404987}" srcOrd="0" destOrd="0" presId="urn:microsoft.com/office/officeart/2005/8/layout/hierarchy1"/>
    <dgm:cxn modelId="{2B00D5B2-4CBD-4C47-9DBA-215AFCF87340}" type="presParOf" srcId="{98802DD7-0161-4F01-8625-166A1D404987}" destId="{AB847E7A-5887-4D48-88F4-E872E8A0D517}" srcOrd="0" destOrd="0" presId="urn:microsoft.com/office/officeart/2005/8/layout/hierarchy1"/>
    <dgm:cxn modelId="{D607D325-DA1C-4966-80B3-4B5D080E6B23}" type="presParOf" srcId="{AB847E7A-5887-4D48-88F4-E872E8A0D517}" destId="{77CC82AD-783E-4508-8BE5-E3C69FA94148}" srcOrd="0" destOrd="0" presId="urn:microsoft.com/office/officeart/2005/8/layout/hierarchy1"/>
    <dgm:cxn modelId="{75A1A2B0-DB84-4400-A8C8-2061DD833AAE}" type="presParOf" srcId="{AB847E7A-5887-4D48-88F4-E872E8A0D517}" destId="{0C183B47-EB67-4AF8-A587-028C48E4A748}" srcOrd="1" destOrd="0" presId="urn:microsoft.com/office/officeart/2005/8/layout/hierarchy1"/>
    <dgm:cxn modelId="{499EDD14-7E22-4FC1-B9A2-181F7673C17B}" type="presParOf" srcId="{98802DD7-0161-4F01-8625-166A1D404987}" destId="{65E8AF55-6BC9-4956-9865-9D49572B3F8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9A5383B-6C8E-4E1D-84AD-C2011AE48266}"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8C022C41-32C1-4D46-B893-ACCB81F907FA}">
      <dgm:prSet/>
      <dgm:spPr/>
      <dgm:t>
        <a:bodyPr/>
        <a:lstStyle/>
        <a:p>
          <a:r>
            <a:rPr lang="en-CA" b="1" dirty="0">
              <a:solidFill>
                <a:schemeClr val="tx1"/>
              </a:solidFill>
              <a:latin typeface="Arial" panose="020B0604020202020204" pitchFamily="34" charset="0"/>
              <a:cs typeface="Arial" panose="020B0604020202020204" pitchFamily="34" charset="0"/>
            </a:rPr>
            <a:t>II. MIRACLES</a:t>
          </a:r>
        </a:p>
        <a:p>
          <a:r>
            <a:rPr lang="en-CA" b="1" dirty="0">
              <a:solidFill>
                <a:schemeClr val="tx1"/>
              </a:solidFill>
              <a:latin typeface="Arial" panose="020B0604020202020204" pitchFamily="34" charset="0"/>
              <a:cs typeface="Arial" panose="020B0604020202020204" pitchFamily="34" charset="0"/>
            </a:rPr>
            <a:t>OF RASING THE DEAD</a:t>
          </a:r>
          <a:endParaRPr lang="en-US" dirty="0">
            <a:solidFill>
              <a:schemeClr val="accent2">
                <a:lumMod val="75000"/>
              </a:schemeClr>
            </a:solidFill>
          </a:endParaRPr>
        </a:p>
      </dgm:t>
    </dgm:pt>
    <dgm:pt modelId="{D86501E6-E981-4415-B3FA-55C64ED35DDB}" type="parTrans" cxnId="{42E5ADB2-8A4B-46BA-8757-240AA9FEA6F7}">
      <dgm:prSet/>
      <dgm:spPr/>
      <dgm:t>
        <a:bodyPr/>
        <a:lstStyle/>
        <a:p>
          <a:endParaRPr lang="en-US"/>
        </a:p>
      </dgm:t>
    </dgm:pt>
    <dgm:pt modelId="{DA44FD10-41BE-4C0F-9335-696901B5DC0D}" type="sibTrans" cxnId="{42E5ADB2-8A4B-46BA-8757-240AA9FEA6F7}">
      <dgm:prSet/>
      <dgm:spPr/>
      <dgm:t>
        <a:bodyPr/>
        <a:lstStyle/>
        <a:p>
          <a:endParaRPr lang="en-US"/>
        </a:p>
      </dgm:t>
    </dgm:pt>
    <dgm:pt modelId="{C84BB2DD-C92B-49F5-BF97-CC08373E5A21}" type="pres">
      <dgm:prSet presAssocID="{29A5383B-6C8E-4E1D-84AD-C2011AE48266}" presName="hierChild1" presStyleCnt="0">
        <dgm:presLayoutVars>
          <dgm:chPref val="1"/>
          <dgm:dir/>
          <dgm:animOne val="branch"/>
          <dgm:animLvl val="lvl"/>
          <dgm:resizeHandles/>
        </dgm:presLayoutVars>
      </dgm:prSet>
      <dgm:spPr/>
    </dgm:pt>
    <dgm:pt modelId="{98802DD7-0161-4F01-8625-166A1D404987}" type="pres">
      <dgm:prSet presAssocID="{8C022C41-32C1-4D46-B893-ACCB81F907FA}" presName="hierRoot1" presStyleCnt="0"/>
      <dgm:spPr/>
    </dgm:pt>
    <dgm:pt modelId="{AB847E7A-5887-4D48-88F4-E872E8A0D517}" type="pres">
      <dgm:prSet presAssocID="{8C022C41-32C1-4D46-B893-ACCB81F907FA}" presName="composite" presStyleCnt="0"/>
      <dgm:spPr/>
    </dgm:pt>
    <dgm:pt modelId="{77CC82AD-783E-4508-8BE5-E3C69FA94148}" type="pres">
      <dgm:prSet presAssocID="{8C022C41-32C1-4D46-B893-ACCB81F907FA}" presName="background" presStyleLbl="node0" presStyleIdx="0" presStyleCnt="1"/>
      <dgm:spPr/>
    </dgm:pt>
    <dgm:pt modelId="{0C183B47-EB67-4AF8-A587-028C48E4A748}" type="pres">
      <dgm:prSet presAssocID="{8C022C41-32C1-4D46-B893-ACCB81F907FA}" presName="text" presStyleLbl="fgAcc0" presStyleIdx="0" presStyleCnt="1">
        <dgm:presLayoutVars>
          <dgm:chPref val="3"/>
        </dgm:presLayoutVars>
      </dgm:prSet>
      <dgm:spPr/>
    </dgm:pt>
    <dgm:pt modelId="{65E8AF55-6BC9-4956-9865-9D49572B3F8E}" type="pres">
      <dgm:prSet presAssocID="{8C022C41-32C1-4D46-B893-ACCB81F907FA}" presName="hierChild2" presStyleCnt="0"/>
      <dgm:spPr/>
    </dgm:pt>
  </dgm:ptLst>
  <dgm:cxnLst>
    <dgm:cxn modelId="{DAFEA495-EEF6-434F-A789-488F1C72BACB}" type="presOf" srcId="{29A5383B-6C8E-4E1D-84AD-C2011AE48266}" destId="{C84BB2DD-C92B-49F5-BF97-CC08373E5A21}" srcOrd="0" destOrd="0" presId="urn:microsoft.com/office/officeart/2005/8/layout/hierarchy1"/>
    <dgm:cxn modelId="{42E5ADB2-8A4B-46BA-8757-240AA9FEA6F7}" srcId="{29A5383B-6C8E-4E1D-84AD-C2011AE48266}" destId="{8C022C41-32C1-4D46-B893-ACCB81F907FA}" srcOrd="0" destOrd="0" parTransId="{D86501E6-E981-4415-B3FA-55C64ED35DDB}" sibTransId="{DA44FD10-41BE-4C0F-9335-696901B5DC0D}"/>
    <dgm:cxn modelId="{A31AB6F6-0B80-4363-AD7D-F8EB934664A6}" type="presOf" srcId="{8C022C41-32C1-4D46-B893-ACCB81F907FA}" destId="{0C183B47-EB67-4AF8-A587-028C48E4A748}" srcOrd="0" destOrd="0" presId="urn:microsoft.com/office/officeart/2005/8/layout/hierarchy1"/>
    <dgm:cxn modelId="{C56787BB-4858-4D27-967F-1643822ADFCE}" type="presParOf" srcId="{C84BB2DD-C92B-49F5-BF97-CC08373E5A21}" destId="{98802DD7-0161-4F01-8625-166A1D404987}" srcOrd="0" destOrd="0" presId="urn:microsoft.com/office/officeart/2005/8/layout/hierarchy1"/>
    <dgm:cxn modelId="{2B00D5B2-4CBD-4C47-9DBA-215AFCF87340}" type="presParOf" srcId="{98802DD7-0161-4F01-8625-166A1D404987}" destId="{AB847E7A-5887-4D48-88F4-E872E8A0D517}" srcOrd="0" destOrd="0" presId="urn:microsoft.com/office/officeart/2005/8/layout/hierarchy1"/>
    <dgm:cxn modelId="{D607D325-DA1C-4966-80B3-4B5D080E6B23}" type="presParOf" srcId="{AB847E7A-5887-4D48-88F4-E872E8A0D517}" destId="{77CC82AD-783E-4508-8BE5-E3C69FA94148}" srcOrd="0" destOrd="0" presId="urn:microsoft.com/office/officeart/2005/8/layout/hierarchy1"/>
    <dgm:cxn modelId="{75A1A2B0-DB84-4400-A8C8-2061DD833AAE}" type="presParOf" srcId="{AB847E7A-5887-4D48-88F4-E872E8A0D517}" destId="{0C183B47-EB67-4AF8-A587-028C48E4A748}" srcOrd="1" destOrd="0" presId="urn:microsoft.com/office/officeart/2005/8/layout/hierarchy1"/>
    <dgm:cxn modelId="{499EDD14-7E22-4FC1-B9A2-181F7673C17B}" type="presParOf" srcId="{98802DD7-0161-4F01-8625-166A1D404987}" destId="{65E8AF55-6BC9-4956-9865-9D49572B3F8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9A5383B-6C8E-4E1D-84AD-C2011AE48266}"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8C022C41-32C1-4D46-B893-ACCB81F907FA}">
      <dgm:prSet/>
      <dgm:spPr/>
      <dgm:t>
        <a:bodyPr/>
        <a:lstStyle/>
        <a:p>
          <a:r>
            <a:rPr lang="en-CA" b="1" dirty="0">
              <a:solidFill>
                <a:schemeClr val="tx1"/>
              </a:solidFill>
              <a:latin typeface="Arial" panose="020B0604020202020204" pitchFamily="34" charset="0"/>
              <a:cs typeface="Arial" panose="020B0604020202020204" pitchFamily="34" charset="0"/>
            </a:rPr>
            <a:t>II. MIRACLES</a:t>
          </a:r>
        </a:p>
        <a:p>
          <a:r>
            <a:rPr lang="en-CA" b="1" dirty="0">
              <a:solidFill>
                <a:schemeClr val="tx1"/>
              </a:solidFill>
              <a:latin typeface="Arial" panose="020B0604020202020204" pitchFamily="34" charset="0"/>
              <a:cs typeface="Arial" panose="020B0604020202020204" pitchFamily="34" charset="0"/>
            </a:rPr>
            <a:t>OF RASING THE DEAD</a:t>
          </a:r>
          <a:endParaRPr lang="en-US" dirty="0">
            <a:solidFill>
              <a:schemeClr val="accent2">
                <a:lumMod val="75000"/>
              </a:schemeClr>
            </a:solidFill>
          </a:endParaRPr>
        </a:p>
      </dgm:t>
    </dgm:pt>
    <dgm:pt modelId="{D86501E6-E981-4415-B3FA-55C64ED35DDB}" type="parTrans" cxnId="{42E5ADB2-8A4B-46BA-8757-240AA9FEA6F7}">
      <dgm:prSet/>
      <dgm:spPr/>
      <dgm:t>
        <a:bodyPr/>
        <a:lstStyle/>
        <a:p>
          <a:endParaRPr lang="en-US"/>
        </a:p>
      </dgm:t>
    </dgm:pt>
    <dgm:pt modelId="{DA44FD10-41BE-4C0F-9335-696901B5DC0D}" type="sibTrans" cxnId="{42E5ADB2-8A4B-46BA-8757-240AA9FEA6F7}">
      <dgm:prSet/>
      <dgm:spPr/>
      <dgm:t>
        <a:bodyPr/>
        <a:lstStyle/>
        <a:p>
          <a:endParaRPr lang="en-US"/>
        </a:p>
      </dgm:t>
    </dgm:pt>
    <dgm:pt modelId="{C84BB2DD-C92B-49F5-BF97-CC08373E5A21}" type="pres">
      <dgm:prSet presAssocID="{29A5383B-6C8E-4E1D-84AD-C2011AE48266}" presName="hierChild1" presStyleCnt="0">
        <dgm:presLayoutVars>
          <dgm:chPref val="1"/>
          <dgm:dir/>
          <dgm:animOne val="branch"/>
          <dgm:animLvl val="lvl"/>
          <dgm:resizeHandles/>
        </dgm:presLayoutVars>
      </dgm:prSet>
      <dgm:spPr/>
    </dgm:pt>
    <dgm:pt modelId="{98802DD7-0161-4F01-8625-166A1D404987}" type="pres">
      <dgm:prSet presAssocID="{8C022C41-32C1-4D46-B893-ACCB81F907FA}" presName="hierRoot1" presStyleCnt="0"/>
      <dgm:spPr/>
    </dgm:pt>
    <dgm:pt modelId="{AB847E7A-5887-4D48-88F4-E872E8A0D517}" type="pres">
      <dgm:prSet presAssocID="{8C022C41-32C1-4D46-B893-ACCB81F907FA}" presName="composite" presStyleCnt="0"/>
      <dgm:spPr/>
    </dgm:pt>
    <dgm:pt modelId="{77CC82AD-783E-4508-8BE5-E3C69FA94148}" type="pres">
      <dgm:prSet presAssocID="{8C022C41-32C1-4D46-B893-ACCB81F907FA}" presName="background" presStyleLbl="node0" presStyleIdx="0" presStyleCnt="1"/>
      <dgm:spPr/>
    </dgm:pt>
    <dgm:pt modelId="{0C183B47-EB67-4AF8-A587-028C48E4A748}" type="pres">
      <dgm:prSet presAssocID="{8C022C41-32C1-4D46-B893-ACCB81F907FA}" presName="text" presStyleLbl="fgAcc0" presStyleIdx="0" presStyleCnt="1">
        <dgm:presLayoutVars>
          <dgm:chPref val="3"/>
        </dgm:presLayoutVars>
      </dgm:prSet>
      <dgm:spPr/>
    </dgm:pt>
    <dgm:pt modelId="{65E8AF55-6BC9-4956-9865-9D49572B3F8E}" type="pres">
      <dgm:prSet presAssocID="{8C022C41-32C1-4D46-B893-ACCB81F907FA}" presName="hierChild2" presStyleCnt="0"/>
      <dgm:spPr/>
    </dgm:pt>
  </dgm:ptLst>
  <dgm:cxnLst>
    <dgm:cxn modelId="{DAFEA495-EEF6-434F-A789-488F1C72BACB}" type="presOf" srcId="{29A5383B-6C8E-4E1D-84AD-C2011AE48266}" destId="{C84BB2DD-C92B-49F5-BF97-CC08373E5A21}" srcOrd="0" destOrd="0" presId="urn:microsoft.com/office/officeart/2005/8/layout/hierarchy1"/>
    <dgm:cxn modelId="{42E5ADB2-8A4B-46BA-8757-240AA9FEA6F7}" srcId="{29A5383B-6C8E-4E1D-84AD-C2011AE48266}" destId="{8C022C41-32C1-4D46-B893-ACCB81F907FA}" srcOrd="0" destOrd="0" parTransId="{D86501E6-E981-4415-B3FA-55C64ED35DDB}" sibTransId="{DA44FD10-41BE-4C0F-9335-696901B5DC0D}"/>
    <dgm:cxn modelId="{A31AB6F6-0B80-4363-AD7D-F8EB934664A6}" type="presOf" srcId="{8C022C41-32C1-4D46-B893-ACCB81F907FA}" destId="{0C183B47-EB67-4AF8-A587-028C48E4A748}" srcOrd="0" destOrd="0" presId="urn:microsoft.com/office/officeart/2005/8/layout/hierarchy1"/>
    <dgm:cxn modelId="{C56787BB-4858-4D27-967F-1643822ADFCE}" type="presParOf" srcId="{C84BB2DD-C92B-49F5-BF97-CC08373E5A21}" destId="{98802DD7-0161-4F01-8625-166A1D404987}" srcOrd="0" destOrd="0" presId="urn:microsoft.com/office/officeart/2005/8/layout/hierarchy1"/>
    <dgm:cxn modelId="{2B00D5B2-4CBD-4C47-9DBA-215AFCF87340}" type="presParOf" srcId="{98802DD7-0161-4F01-8625-166A1D404987}" destId="{AB847E7A-5887-4D48-88F4-E872E8A0D517}" srcOrd="0" destOrd="0" presId="urn:microsoft.com/office/officeart/2005/8/layout/hierarchy1"/>
    <dgm:cxn modelId="{D607D325-DA1C-4966-80B3-4B5D080E6B23}" type="presParOf" srcId="{AB847E7A-5887-4D48-88F4-E872E8A0D517}" destId="{77CC82AD-783E-4508-8BE5-E3C69FA94148}" srcOrd="0" destOrd="0" presId="urn:microsoft.com/office/officeart/2005/8/layout/hierarchy1"/>
    <dgm:cxn modelId="{75A1A2B0-DB84-4400-A8C8-2061DD833AAE}" type="presParOf" srcId="{AB847E7A-5887-4D48-88F4-E872E8A0D517}" destId="{0C183B47-EB67-4AF8-A587-028C48E4A748}" srcOrd="1" destOrd="0" presId="urn:microsoft.com/office/officeart/2005/8/layout/hierarchy1"/>
    <dgm:cxn modelId="{499EDD14-7E22-4FC1-B9A2-181F7673C17B}" type="presParOf" srcId="{98802DD7-0161-4F01-8625-166A1D404987}" destId="{65E8AF55-6BC9-4956-9865-9D49572B3F8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9A5383B-6C8E-4E1D-84AD-C2011AE48266}"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8C022C41-32C1-4D46-B893-ACCB81F907FA}">
      <dgm:prSet/>
      <dgm:spPr/>
      <dgm:t>
        <a:bodyPr/>
        <a:lstStyle/>
        <a:p>
          <a:r>
            <a:rPr lang="en-CA" b="1" dirty="0">
              <a:solidFill>
                <a:schemeClr val="tx1"/>
              </a:solidFill>
              <a:latin typeface="Arial" panose="020B0604020202020204" pitchFamily="34" charset="0"/>
              <a:cs typeface="Arial" panose="020B0604020202020204" pitchFamily="34" charset="0"/>
            </a:rPr>
            <a:t>II. MIRACLES</a:t>
          </a:r>
        </a:p>
        <a:p>
          <a:r>
            <a:rPr lang="en-CA" b="1" dirty="0">
              <a:solidFill>
                <a:schemeClr val="tx1"/>
              </a:solidFill>
              <a:latin typeface="Arial" panose="020B0604020202020204" pitchFamily="34" charset="0"/>
              <a:cs typeface="Arial" panose="020B0604020202020204" pitchFamily="34" charset="0"/>
            </a:rPr>
            <a:t>OF RASING THE DEAD</a:t>
          </a:r>
          <a:endParaRPr lang="en-US" dirty="0">
            <a:solidFill>
              <a:schemeClr val="accent2">
                <a:lumMod val="75000"/>
              </a:schemeClr>
            </a:solidFill>
          </a:endParaRPr>
        </a:p>
      </dgm:t>
    </dgm:pt>
    <dgm:pt modelId="{D86501E6-E981-4415-B3FA-55C64ED35DDB}" type="parTrans" cxnId="{42E5ADB2-8A4B-46BA-8757-240AA9FEA6F7}">
      <dgm:prSet/>
      <dgm:spPr/>
      <dgm:t>
        <a:bodyPr/>
        <a:lstStyle/>
        <a:p>
          <a:endParaRPr lang="en-US"/>
        </a:p>
      </dgm:t>
    </dgm:pt>
    <dgm:pt modelId="{DA44FD10-41BE-4C0F-9335-696901B5DC0D}" type="sibTrans" cxnId="{42E5ADB2-8A4B-46BA-8757-240AA9FEA6F7}">
      <dgm:prSet/>
      <dgm:spPr/>
      <dgm:t>
        <a:bodyPr/>
        <a:lstStyle/>
        <a:p>
          <a:endParaRPr lang="en-US"/>
        </a:p>
      </dgm:t>
    </dgm:pt>
    <dgm:pt modelId="{C84BB2DD-C92B-49F5-BF97-CC08373E5A21}" type="pres">
      <dgm:prSet presAssocID="{29A5383B-6C8E-4E1D-84AD-C2011AE48266}" presName="hierChild1" presStyleCnt="0">
        <dgm:presLayoutVars>
          <dgm:chPref val="1"/>
          <dgm:dir/>
          <dgm:animOne val="branch"/>
          <dgm:animLvl val="lvl"/>
          <dgm:resizeHandles/>
        </dgm:presLayoutVars>
      </dgm:prSet>
      <dgm:spPr/>
    </dgm:pt>
    <dgm:pt modelId="{98802DD7-0161-4F01-8625-166A1D404987}" type="pres">
      <dgm:prSet presAssocID="{8C022C41-32C1-4D46-B893-ACCB81F907FA}" presName="hierRoot1" presStyleCnt="0"/>
      <dgm:spPr/>
    </dgm:pt>
    <dgm:pt modelId="{AB847E7A-5887-4D48-88F4-E872E8A0D517}" type="pres">
      <dgm:prSet presAssocID="{8C022C41-32C1-4D46-B893-ACCB81F907FA}" presName="composite" presStyleCnt="0"/>
      <dgm:spPr/>
    </dgm:pt>
    <dgm:pt modelId="{77CC82AD-783E-4508-8BE5-E3C69FA94148}" type="pres">
      <dgm:prSet presAssocID="{8C022C41-32C1-4D46-B893-ACCB81F907FA}" presName="background" presStyleLbl="node0" presStyleIdx="0" presStyleCnt="1"/>
      <dgm:spPr/>
    </dgm:pt>
    <dgm:pt modelId="{0C183B47-EB67-4AF8-A587-028C48E4A748}" type="pres">
      <dgm:prSet presAssocID="{8C022C41-32C1-4D46-B893-ACCB81F907FA}" presName="text" presStyleLbl="fgAcc0" presStyleIdx="0" presStyleCnt="1">
        <dgm:presLayoutVars>
          <dgm:chPref val="3"/>
        </dgm:presLayoutVars>
      </dgm:prSet>
      <dgm:spPr/>
    </dgm:pt>
    <dgm:pt modelId="{65E8AF55-6BC9-4956-9865-9D49572B3F8E}" type="pres">
      <dgm:prSet presAssocID="{8C022C41-32C1-4D46-B893-ACCB81F907FA}" presName="hierChild2" presStyleCnt="0"/>
      <dgm:spPr/>
    </dgm:pt>
  </dgm:ptLst>
  <dgm:cxnLst>
    <dgm:cxn modelId="{DAFEA495-EEF6-434F-A789-488F1C72BACB}" type="presOf" srcId="{29A5383B-6C8E-4E1D-84AD-C2011AE48266}" destId="{C84BB2DD-C92B-49F5-BF97-CC08373E5A21}" srcOrd="0" destOrd="0" presId="urn:microsoft.com/office/officeart/2005/8/layout/hierarchy1"/>
    <dgm:cxn modelId="{42E5ADB2-8A4B-46BA-8757-240AA9FEA6F7}" srcId="{29A5383B-6C8E-4E1D-84AD-C2011AE48266}" destId="{8C022C41-32C1-4D46-B893-ACCB81F907FA}" srcOrd="0" destOrd="0" parTransId="{D86501E6-E981-4415-B3FA-55C64ED35DDB}" sibTransId="{DA44FD10-41BE-4C0F-9335-696901B5DC0D}"/>
    <dgm:cxn modelId="{A31AB6F6-0B80-4363-AD7D-F8EB934664A6}" type="presOf" srcId="{8C022C41-32C1-4D46-B893-ACCB81F907FA}" destId="{0C183B47-EB67-4AF8-A587-028C48E4A748}" srcOrd="0" destOrd="0" presId="urn:microsoft.com/office/officeart/2005/8/layout/hierarchy1"/>
    <dgm:cxn modelId="{C56787BB-4858-4D27-967F-1643822ADFCE}" type="presParOf" srcId="{C84BB2DD-C92B-49F5-BF97-CC08373E5A21}" destId="{98802DD7-0161-4F01-8625-166A1D404987}" srcOrd="0" destOrd="0" presId="urn:microsoft.com/office/officeart/2005/8/layout/hierarchy1"/>
    <dgm:cxn modelId="{2B00D5B2-4CBD-4C47-9DBA-215AFCF87340}" type="presParOf" srcId="{98802DD7-0161-4F01-8625-166A1D404987}" destId="{AB847E7A-5887-4D48-88F4-E872E8A0D517}" srcOrd="0" destOrd="0" presId="urn:microsoft.com/office/officeart/2005/8/layout/hierarchy1"/>
    <dgm:cxn modelId="{D607D325-DA1C-4966-80B3-4B5D080E6B23}" type="presParOf" srcId="{AB847E7A-5887-4D48-88F4-E872E8A0D517}" destId="{77CC82AD-783E-4508-8BE5-E3C69FA94148}" srcOrd="0" destOrd="0" presId="urn:microsoft.com/office/officeart/2005/8/layout/hierarchy1"/>
    <dgm:cxn modelId="{75A1A2B0-DB84-4400-A8C8-2061DD833AAE}" type="presParOf" srcId="{AB847E7A-5887-4D48-88F4-E872E8A0D517}" destId="{0C183B47-EB67-4AF8-A587-028C48E4A748}" srcOrd="1" destOrd="0" presId="urn:microsoft.com/office/officeart/2005/8/layout/hierarchy1"/>
    <dgm:cxn modelId="{499EDD14-7E22-4FC1-B9A2-181F7673C17B}" type="presParOf" srcId="{98802DD7-0161-4F01-8625-166A1D404987}" destId="{65E8AF55-6BC9-4956-9865-9D49572B3F8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9A5383B-6C8E-4E1D-84AD-C2011AE48266}"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8C022C41-32C1-4D46-B893-ACCB81F907FA}">
      <dgm:prSet/>
      <dgm:spPr/>
      <dgm:t>
        <a:bodyPr/>
        <a:lstStyle/>
        <a:p>
          <a:r>
            <a:rPr lang="en-CA" b="1" dirty="0">
              <a:solidFill>
                <a:schemeClr val="tx1"/>
              </a:solidFill>
              <a:latin typeface="Arial" panose="020B0604020202020204" pitchFamily="34" charset="0"/>
              <a:cs typeface="Arial" panose="020B0604020202020204" pitchFamily="34" charset="0"/>
            </a:rPr>
            <a:t>II. MIRACLES</a:t>
          </a:r>
        </a:p>
        <a:p>
          <a:r>
            <a:rPr lang="en-CA" b="1" dirty="0">
              <a:solidFill>
                <a:schemeClr val="tx1"/>
              </a:solidFill>
              <a:latin typeface="Arial" panose="020B0604020202020204" pitchFamily="34" charset="0"/>
              <a:cs typeface="Arial" panose="020B0604020202020204" pitchFamily="34" charset="0"/>
            </a:rPr>
            <a:t>OF RASING THE DEAD</a:t>
          </a:r>
          <a:endParaRPr lang="en-US" dirty="0">
            <a:solidFill>
              <a:schemeClr val="accent2">
                <a:lumMod val="75000"/>
              </a:schemeClr>
            </a:solidFill>
          </a:endParaRPr>
        </a:p>
      </dgm:t>
    </dgm:pt>
    <dgm:pt modelId="{D86501E6-E981-4415-B3FA-55C64ED35DDB}" type="parTrans" cxnId="{42E5ADB2-8A4B-46BA-8757-240AA9FEA6F7}">
      <dgm:prSet/>
      <dgm:spPr/>
      <dgm:t>
        <a:bodyPr/>
        <a:lstStyle/>
        <a:p>
          <a:endParaRPr lang="en-US"/>
        </a:p>
      </dgm:t>
    </dgm:pt>
    <dgm:pt modelId="{DA44FD10-41BE-4C0F-9335-696901B5DC0D}" type="sibTrans" cxnId="{42E5ADB2-8A4B-46BA-8757-240AA9FEA6F7}">
      <dgm:prSet/>
      <dgm:spPr/>
      <dgm:t>
        <a:bodyPr/>
        <a:lstStyle/>
        <a:p>
          <a:endParaRPr lang="en-US"/>
        </a:p>
      </dgm:t>
    </dgm:pt>
    <dgm:pt modelId="{C84BB2DD-C92B-49F5-BF97-CC08373E5A21}" type="pres">
      <dgm:prSet presAssocID="{29A5383B-6C8E-4E1D-84AD-C2011AE48266}" presName="hierChild1" presStyleCnt="0">
        <dgm:presLayoutVars>
          <dgm:chPref val="1"/>
          <dgm:dir/>
          <dgm:animOne val="branch"/>
          <dgm:animLvl val="lvl"/>
          <dgm:resizeHandles/>
        </dgm:presLayoutVars>
      </dgm:prSet>
      <dgm:spPr/>
    </dgm:pt>
    <dgm:pt modelId="{98802DD7-0161-4F01-8625-166A1D404987}" type="pres">
      <dgm:prSet presAssocID="{8C022C41-32C1-4D46-B893-ACCB81F907FA}" presName="hierRoot1" presStyleCnt="0"/>
      <dgm:spPr/>
    </dgm:pt>
    <dgm:pt modelId="{AB847E7A-5887-4D48-88F4-E872E8A0D517}" type="pres">
      <dgm:prSet presAssocID="{8C022C41-32C1-4D46-B893-ACCB81F907FA}" presName="composite" presStyleCnt="0"/>
      <dgm:spPr/>
    </dgm:pt>
    <dgm:pt modelId="{77CC82AD-783E-4508-8BE5-E3C69FA94148}" type="pres">
      <dgm:prSet presAssocID="{8C022C41-32C1-4D46-B893-ACCB81F907FA}" presName="background" presStyleLbl="node0" presStyleIdx="0" presStyleCnt="1"/>
      <dgm:spPr/>
    </dgm:pt>
    <dgm:pt modelId="{0C183B47-EB67-4AF8-A587-028C48E4A748}" type="pres">
      <dgm:prSet presAssocID="{8C022C41-32C1-4D46-B893-ACCB81F907FA}" presName="text" presStyleLbl="fgAcc0" presStyleIdx="0" presStyleCnt="1">
        <dgm:presLayoutVars>
          <dgm:chPref val="3"/>
        </dgm:presLayoutVars>
      </dgm:prSet>
      <dgm:spPr/>
    </dgm:pt>
    <dgm:pt modelId="{65E8AF55-6BC9-4956-9865-9D49572B3F8E}" type="pres">
      <dgm:prSet presAssocID="{8C022C41-32C1-4D46-B893-ACCB81F907FA}" presName="hierChild2" presStyleCnt="0"/>
      <dgm:spPr/>
    </dgm:pt>
  </dgm:ptLst>
  <dgm:cxnLst>
    <dgm:cxn modelId="{DAFEA495-EEF6-434F-A789-488F1C72BACB}" type="presOf" srcId="{29A5383B-6C8E-4E1D-84AD-C2011AE48266}" destId="{C84BB2DD-C92B-49F5-BF97-CC08373E5A21}" srcOrd="0" destOrd="0" presId="urn:microsoft.com/office/officeart/2005/8/layout/hierarchy1"/>
    <dgm:cxn modelId="{42E5ADB2-8A4B-46BA-8757-240AA9FEA6F7}" srcId="{29A5383B-6C8E-4E1D-84AD-C2011AE48266}" destId="{8C022C41-32C1-4D46-B893-ACCB81F907FA}" srcOrd="0" destOrd="0" parTransId="{D86501E6-E981-4415-B3FA-55C64ED35DDB}" sibTransId="{DA44FD10-41BE-4C0F-9335-696901B5DC0D}"/>
    <dgm:cxn modelId="{A31AB6F6-0B80-4363-AD7D-F8EB934664A6}" type="presOf" srcId="{8C022C41-32C1-4D46-B893-ACCB81F907FA}" destId="{0C183B47-EB67-4AF8-A587-028C48E4A748}" srcOrd="0" destOrd="0" presId="urn:microsoft.com/office/officeart/2005/8/layout/hierarchy1"/>
    <dgm:cxn modelId="{C56787BB-4858-4D27-967F-1643822ADFCE}" type="presParOf" srcId="{C84BB2DD-C92B-49F5-BF97-CC08373E5A21}" destId="{98802DD7-0161-4F01-8625-166A1D404987}" srcOrd="0" destOrd="0" presId="urn:microsoft.com/office/officeart/2005/8/layout/hierarchy1"/>
    <dgm:cxn modelId="{2B00D5B2-4CBD-4C47-9DBA-215AFCF87340}" type="presParOf" srcId="{98802DD7-0161-4F01-8625-166A1D404987}" destId="{AB847E7A-5887-4D48-88F4-E872E8A0D517}" srcOrd="0" destOrd="0" presId="urn:microsoft.com/office/officeart/2005/8/layout/hierarchy1"/>
    <dgm:cxn modelId="{D607D325-DA1C-4966-80B3-4B5D080E6B23}" type="presParOf" srcId="{AB847E7A-5887-4D48-88F4-E872E8A0D517}" destId="{77CC82AD-783E-4508-8BE5-E3C69FA94148}" srcOrd="0" destOrd="0" presId="urn:microsoft.com/office/officeart/2005/8/layout/hierarchy1"/>
    <dgm:cxn modelId="{75A1A2B0-DB84-4400-A8C8-2061DD833AAE}" type="presParOf" srcId="{AB847E7A-5887-4D48-88F4-E872E8A0D517}" destId="{0C183B47-EB67-4AF8-A587-028C48E4A748}" srcOrd="1" destOrd="0" presId="urn:microsoft.com/office/officeart/2005/8/layout/hierarchy1"/>
    <dgm:cxn modelId="{499EDD14-7E22-4FC1-B9A2-181F7673C17B}" type="presParOf" srcId="{98802DD7-0161-4F01-8625-166A1D404987}" destId="{65E8AF55-6BC9-4956-9865-9D49572B3F8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9A5383B-6C8E-4E1D-84AD-C2011AE48266}"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8C022C41-32C1-4D46-B893-ACCB81F907FA}">
      <dgm:prSet/>
      <dgm:spPr/>
      <dgm:t>
        <a:bodyPr/>
        <a:lstStyle/>
        <a:p>
          <a:r>
            <a:rPr lang="en-CA" b="1" dirty="0">
              <a:solidFill>
                <a:schemeClr val="tx1"/>
              </a:solidFill>
              <a:latin typeface="Arial" panose="020B0604020202020204" pitchFamily="34" charset="0"/>
              <a:cs typeface="Arial" panose="020B0604020202020204" pitchFamily="34" charset="0"/>
            </a:rPr>
            <a:t>II. MIRACLES</a:t>
          </a:r>
        </a:p>
        <a:p>
          <a:r>
            <a:rPr lang="en-CA" b="1" dirty="0">
              <a:solidFill>
                <a:schemeClr val="tx1"/>
              </a:solidFill>
              <a:latin typeface="Arial" panose="020B0604020202020204" pitchFamily="34" charset="0"/>
              <a:cs typeface="Arial" panose="020B0604020202020204" pitchFamily="34" charset="0"/>
            </a:rPr>
            <a:t>OF RASING THE DEAD</a:t>
          </a:r>
          <a:endParaRPr lang="en-US" dirty="0">
            <a:solidFill>
              <a:schemeClr val="accent2">
                <a:lumMod val="75000"/>
              </a:schemeClr>
            </a:solidFill>
          </a:endParaRPr>
        </a:p>
      </dgm:t>
    </dgm:pt>
    <dgm:pt modelId="{D86501E6-E981-4415-B3FA-55C64ED35DDB}" type="parTrans" cxnId="{42E5ADB2-8A4B-46BA-8757-240AA9FEA6F7}">
      <dgm:prSet/>
      <dgm:spPr/>
      <dgm:t>
        <a:bodyPr/>
        <a:lstStyle/>
        <a:p>
          <a:endParaRPr lang="en-US"/>
        </a:p>
      </dgm:t>
    </dgm:pt>
    <dgm:pt modelId="{DA44FD10-41BE-4C0F-9335-696901B5DC0D}" type="sibTrans" cxnId="{42E5ADB2-8A4B-46BA-8757-240AA9FEA6F7}">
      <dgm:prSet/>
      <dgm:spPr/>
      <dgm:t>
        <a:bodyPr/>
        <a:lstStyle/>
        <a:p>
          <a:endParaRPr lang="en-US"/>
        </a:p>
      </dgm:t>
    </dgm:pt>
    <dgm:pt modelId="{C84BB2DD-C92B-49F5-BF97-CC08373E5A21}" type="pres">
      <dgm:prSet presAssocID="{29A5383B-6C8E-4E1D-84AD-C2011AE48266}" presName="hierChild1" presStyleCnt="0">
        <dgm:presLayoutVars>
          <dgm:chPref val="1"/>
          <dgm:dir/>
          <dgm:animOne val="branch"/>
          <dgm:animLvl val="lvl"/>
          <dgm:resizeHandles/>
        </dgm:presLayoutVars>
      </dgm:prSet>
      <dgm:spPr/>
    </dgm:pt>
    <dgm:pt modelId="{98802DD7-0161-4F01-8625-166A1D404987}" type="pres">
      <dgm:prSet presAssocID="{8C022C41-32C1-4D46-B893-ACCB81F907FA}" presName="hierRoot1" presStyleCnt="0"/>
      <dgm:spPr/>
    </dgm:pt>
    <dgm:pt modelId="{AB847E7A-5887-4D48-88F4-E872E8A0D517}" type="pres">
      <dgm:prSet presAssocID="{8C022C41-32C1-4D46-B893-ACCB81F907FA}" presName="composite" presStyleCnt="0"/>
      <dgm:spPr/>
    </dgm:pt>
    <dgm:pt modelId="{77CC82AD-783E-4508-8BE5-E3C69FA94148}" type="pres">
      <dgm:prSet presAssocID="{8C022C41-32C1-4D46-B893-ACCB81F907FA}" presName="background" presStyleLbl="node0" presStyleIdx="0" presStyleCnt="1"/>
      <dgm:spPr/>
    </dgm:pt>
    <dgm:pt modelId="{0C183B47-EB67-4AF8-A587-028C48E4A748}" type="pres">
      <dgm:prSet presAssocID="{8C022C41-32C1-4D46-B893-ACCB81F907FA}" presName="text" presStyleLbl="fgAcc0" presStyleIdx="0" presStyleCnt="1">
        <dgm:presLayoutVars>
          <dgm:chPref val="3"/>
        </dgm:presLayoutVars>
      </dgm:prSet>
      <dgm:spPr/>
    </dgm:pt>
    <dgm:pt modelId="{65E8AF55-6BC9-4956-9865-9D49572B3F8E}" type="pres">
      <dgm:prSet presAssocID="{8C022C41-32C1-4D46-B893-ACCB81F907FA}" presName="hierChild2" presStyleCnt="0"/>
      <dgm:spPr/>
    </dgm:pt>
  </dgm:ptLst>
  <dgm:cxnLst>
    <dgm:cxn modelId="{DAFEA495-EEF6-434F-A789-488F1C72BACB}" type="presOf" srcId="{29A5383B-6C8E-4E1D-84AD-C2011AE48266}" destId="{C84BB2DD-C92B-49F5-BF97-CC08373E5A21}" srcOrd="0" destOrd="0" presId="urn:microsoft.com/office/officeart/2005/8/layout/hierarchy1"/>
    <dgm:cxn modelId="{42E5ADB2-8A4B-46BA-8757-240AA9FEA6F7}" srcId="{29A5383B-6C8E-4E1D-84AD-C2011AE48266}" destId="{8C022C41-32C1-4D46-B893-ACCB81F907FA}" srcOrd="0" destOrd="0" parTransId="{D86501E6-E981-4415-B3FA-55C64ED35DDB}" sibTransId="{DA44FD10-41BE-4C0F-9335-696901B5DC0D}"/>
    <dgm:cxn modelId="{A31AB6F6-0B80-4363-AD7D-F8EB934664A6}" type="presOf" srcId="{8C022C41-32C1-4D46-B893-ACCB81F907FA}" destId="{0C183B47-EB67-4AF8-A587-028C48E4A748}" srcOrd="0" destOrd="0" presId="urn:microsoft.com/office/officeart/2005/8/layout/hierarchy1"/>
    <dgm:cxn modelId="{C56787BB-4858-4D27-967F-1643822ADFCE}" type="presParOf" srcId="{C84BB2DD-C92B-49F5-BF97-CC08373E5A21}" destId="{98802DD7-0161-4F01-8625-166A1D404987}" srcOrd="0" destOrd="0" presId="urn:microsoft.com/office/officeart/2005/8/layout/hierarchy1"/>
    <dgm:cxn modelId="{2B00D5B2-4CBD-4C47-9DBA-215AFCF87340}" type="presParOf" srcId="{98802DD7-0161-4F01-8625-166A1D404987}" destId="{AB847E7A-5887-4D48-88F4-E872E8A0D517}" srcOrd="0" destOrd="0" presId="urn:microsoft.com/office/officeart/2005/8/layout/hierarchy1"/>
    <dgm:cxn modelId="{D607D325-DA1C-4966-80B3-4B5D080E6B23}" type="presParOf" srcId="{AB847E7A-5887-4D48-88F4-E872E8A0D517}" destId="{77CC82AD-783E-4508-8BE5-E3C69FA94148}" srcOrd="0" destOrd="0" presId="urn:microsoft.com/office/officeart/2005/8/layout/hierarchy1"/>
    <dgm:cxn modelId="{75A1A2B0-DB84-4400-A8C8-2061DD833AAE}" type="presParOf" srcId="{AB847E7A-5887-4D48-88F4-E872E8A0D517}" destId="{0C183B47-EB67-4AF8-A587-028C48E4A748}" srcOrd="1" destOrd="0" presId="urn:microsoft.com/office/officeart/2005/8/layout/hierarchy1"/>
    <dgm:cxn modelId="{499EDD14-7E22-4FC1-B9A2-181F7673C17B}" type="presParOf" srcId="{98802DD7-0161-4F01-8625-166A1D404987}" destId="{65E8AF55-6BC9-4956-9865-9D49572B3F8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9A5383B-6C8E-4E1D-84AD-C2011AE48266}"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8C022C41-32C1-4D46-B893-ACCB81F907FA}">
      <dgm:prSet/>
      <dgm:spPr/>
      <dgm:t>
        <a:bodyPr/>
        <a:lstStyle/>
        <a:p>
          <a:r>
            <a:rPr lang="en-CA" b="1" dirty="0">
              <a:solidFill>
                <a:schemeClr val="tx1"/>
              </a:solidFill>
              <a:latin typeface="Arial" panose="020B0604020202020204" pitchFamily="34" charset="0"/>
              <a:cs typeface="Arial" panose="020B0604020202020204" pitchFamily="34" charset="0"/>
            </a:rPr>
            <a:t>II. MIRACLES</a:t>
          </a:r>
        </a:p>
        <a:p>
          <a:r>
            <a:rPr lang="en-CA" b="1" dirty="0">
              <a:solidFill>
                <a:schemeClr val="tx1"/>
              </a:solidFill>
              <a:latin typeface="Arial" panose="020B0604020202020204" pitchFamily="34" charset="0"/>
              <a:cs typeface="Arial" panose="020B0604020202020204" pitchFamily="34" charset="0"/>
            </a:rPr>
            <a:t>OF RASING THE DEAD</a:t>
          </a:r>
          <a:endParaRPr lang="en-US" dirty="0">
            <a:solidFill>
              <a:schemeClr val="accent2">
                <a:lumMod val="75000"/>
              </a:schemeClr>
            </a:solidFill>
          </a:endParaRPr>
        </a:p>
      </dgm:t>
    </dgm:pt>
    <dgm:pt modelId="{D86501E6-E981-4415-B3FA-55C64ED35DDB}" type="parTrans" cxnId="{42E5ADB2-8A4B-46BA-8757-240AA9FEA6F7}">
      <dgm:prSet/>
      <dgm:spPr/>
      <dgm:t>
        <a:bodyPr/>
        <a:lstStyle/>
        <a:p>
          <a:endParaRPr lang="en-US"/>
        </a:p>
      </dgm:t>
    </dgm:pt>
    <dgm:pt modelId="{DA44FD10-41BE-4C0F-9335-696901B5DC0D}" type="sibTrans" cxnId="{42E5ADB2-8A4B-46BA-8757-240AA9FEA6F7}">
      <dgm:prSet/>
      <dgm:spPr/>
      <dgm:t>
        <a:bodyPr/>
        <a:lstStyle/>
        <a:p>
          <a:endParaRPr lang="en-US"/>
        </a:p>
      </dgm:t>
    </dgm:pt>
    <dgm:pt modelId="{C84BB2DD-C92B-49F5-BF97-CC08373E5A21}" type="pres">
      <dgm:prSet presAssocID="{29A5383B-6C8E-4E1D-84AD-C2011AE48266}" presName="hierChild1" presStyleCnt="0">
        <dgm:presLayoutVars>
          <dgm:chPref val="1"/>
          <dgm:dir/>
          <dgm:animOne val="branch"/>
          <dgm:animLvl val="lvl"/>
          <dgm:resizeHandles/>
        </dgm:presLayoutVars>
      </dgm:prSet>
      <dgm:spPr/>
    </dgm:pt>
    <dgm:pt modelId="{98802DD7-0161-4F01-8625-166A1D404987}" type="pres">
      <dgm:prSet presAssocID="{8C022C41-32C1-4D46-B893-ACCB81F907FA}" presName="hierRoot1" presStyleCnt="0"/>
      <dgm:spPr/>
    </dgm:pt>
    <dgm:pt modelId="{AB847E7A-5887-4D48-88F4-E872E8A0D517}" type="pres">
      <dgm:prSet presAssocID="{8C022C41-32C1-4D46-B893-ACCB81F907FA}" presName="composite" presStyleCnt="0"/>
      <dgm:spPr/>
    </dgm:pt>
    <dgm:pt modelId="{77CC82AD-783E-4508-8BE5-E3C69FA94148}" type="pres">
      <dgm:prSet presAssocID="{8C022C41-32C1-4D46-B893-ACCB81F907FA}" presName="background" presStyleLbl="node0" presStyleIdx="0" presStyleCnt="1"/>
      <dgm:spPr/>
    </dgm:pt>
    <dgm:pt modelId="{0C183B47-EB67-4AF8-A587-028C48E4A748}" type="pres">
      <dgm:prSet presAssocID="{8C022C41-32C1-4D46-B893-ACCB81F907FA}" presName="text" presStyleLbl="fgAcc0" presStyleIdx="0" presStyleCnt="1">
        <dgm:presLayoutVars>
          <dgm:chPref val="3"/>
        </dgm:presLayoutVars>
      </dgm:prSet>
      <dgm:spPr/>
    </dgm:pt>
    <dgm:pt modelId="{65E8AF55-6BC9-4956-9865-9D49572B3F8E}" type="pres">
      <dgm:prSet presAssocID="{8C022C41-32C1-4D46-B893-ACCB81F907FA}" presName="hierChild2" presStyleCnt="0"/>
      <dgm:spPr/>
    </dgm:pt>
  </dgm:ptLst>
  <dgm:cxnLst>
    <dgm:cxn modelId="{DAFEA495-EEF6-434F-A789-488F1C72BACB}" type="presOf" srcId="{29A5383B-6C8E-4E1D-84AD-C2011AE48266}" destId="{C84BB2DD-C92B-49F5-BF97-CC08373E5A21}" srcOrd="0" destOrd="0" presId="urn:microsoft.com/office/officeart/2005/8/layout/hierarchy1"/>
    <dgm:cxn modelId="{42E5ADB2-8A4B-46BA-8757-240AA9FEA6F7}" srcId="{29A5383B-6C8E-4E1D-84AD-C2011AE48266}" destId="{8C022C41-32C1-4D46-B893-ACCB81F907FA}" srcOrd="0" destOrd="0" parTransId="{D86501E6-E981-4415-B3FA-55C64ED35DDB}" sibTransId="{DA44FD10-41BE-4C0F-9335-696901B5DC0D}"/>
    <dgm:cxn modelId="{A31AB6F6-0B80-4363-AD7D-F8EB934664A6}" type="presOf" srcId="{8C022C41-32C1-4D46-B893-ACCB81F907FA}" destId="{0C183B47-EB67-4AF8-A587-028C48E4A748}" srcOrd="0" destOrd="0" presId="urn:microsoft.com/office/officeart/2005/8/layout/hierarchy1"/>
    <dgm:cxn modelId="{C56787BB-4858-4D27-967F-1643822ADFCE}" type="presParOf" srcId="{C84BB2DD-C92B-49F5-BF97-CC08373E5A21}" destId="{98802DD7-0161-4F01-8625-166A1D404987}" srcOrd="0" destOrd="0" presId="urn:microsoft.com/office/officeart/2005/8/layout/hierarchy1"/>
    <dgm:cxn modelId="{2B00D5B2-4CBD-4C47-9DBA-215AFCF87340}" type="presParOf" srcId="{98802DD7-0161-4F01-8625-166A1D404987}" destId="{AB847E7A-5887-4D48-88F4-E872E8A0D517}" srcOrd="0" destOrd="0" presId="urn:microsoft.com/office/officeart/2005/8/layout/hierarchy1"/>
    <dgm:cxn modelId="{D607D325-DA1C-4966-80B3-4B5D080E6B23}" type="presParOf" srcId="{AB847E7A-5887-4D48-88F4-E872E8A0D517}" destId="{77CC82AD-783E-4508-8BE5-E3C69FA94148}" srcOrd="0" destOrd="0" presId="urn:microsoft.com/office/officeart/2005/8/layout/hierarchy1"/>
    <dgm:cxn modelId="{75A1A2B0-DB84-4400-A8C8-2061DD833AAE}" type="presParOf" srcId="{AB847E7A-5887-4D48-88F4-E872E8A0D517}" destId="{0C183B47-EB67-4AF8-A587-028C48E4A748}" srcOrd="1" destOrd="0" presId="urn:microsoft.com/office/officeart/2005/8/layout/hierarchy1"/>
    <dgm:cxn modelId="{499EDD14-7E22-4FC1-B9A2-181F7673C17B}" type="presParOf" srcId="{98802DD7-0161-4F01-8625-166A1D404987}" destId="{65E8AF55-6BC9-4956-9865-9D49572B3F8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9A5383B-6C8E-4E1D-84AD-C2011AE48266}"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8C022C41-32C1-4D46-B893-ACCB81F907FA}">
      <dgm:prSet/>
      <dgm:spPr/>
      <dgm:t>
        <a:bodyPr/>
        <a:lstStyle/>
        <a:p>
          <a:r>
            <a:rPr lang="en-CA" b="1" dirty="0">
              <a:solidFill>
                <a:schemeClr val="tx1"/>
              </a:solidFill>
              <a:latin typeface="Arial" panose="020B0604020202020204" pitchFamily="34" charset="0"/>
              <a:cs typeface="Arial" panose="020B0604020202020204" pitchFamily="34" charset="0"/>
            </a:rPr>
            <a:t>II. MIRACLES</a:t>
          </a:r>
        </a:p>
        <a:p>
          <a:r>
            <a:rPr lang="en-CA" b="1" dirty="0">
              <a:solidFill>
                <a:schemeClr val="tx1"/>
              </a:solidFill>
              <a:latin typeface="Arial" panose="020B0604020202020204" pitchFamily="34" charset="0"/>
              <a:cs typeface="Arial" panose="020B0604020202020204" pitchFamily="34" charset="0"/>
            </a:rPr>
            <a:t>OF RASING THE DEAD</a:t>
          </a:r>
          <a:endParaRPr lang="en-US" dirty="0">
            <a:solidFill>
              <a:schemeClr val="accent2">
                <a:lumMod val="75000"/>
              </a:schemeClr>
            </a:solidFill>
          </a:endParaRPr>
        </a:p>
      </dgm:t>
    </dgm:pt>
    <dgm:pt modelId="{D86501E6-E981-4415-B3FA-55C64ED35DDB}" type="parTrans" cxnId="{42E5ADB2-8A4B-46BA-8757-240AA9FEA6F7}">
      <dgm:prSet/>
      <dgm:spPr/>
      <dgm:t>
        <a:bodyPr/>
        <a:lstStyle/>
        <a:p>
          <a:endParaRPr lang="en-US"/>
        </a:p>
      </dgm:t>
    </dgm:pt>
    <dgm:pt modelId="{DA44FD10-41BE-4C0F-9335-696901B5DC0D}" type="sibTrans" cxnId="{42E5ADB2-8A4B-46BA-8757-240AA9FEA6F7}">
      <dgm:prSet/>
      <dgm:spPr/>
      <dgm:t>
        <a:bodyPr/>
        <a:lstStyle/>
        <a:p>
          <a:endParaRPr lang="en-US"/>
        </a:p>
      </dgm:t>
    </dgm:pt>
    <dgm:pt modelId="{C84BB2DD-C92B-49F5-BF97-CC08373E5A21}" type="pres">
      <dgm:prSet presAssocID="{29A5383B-6C8E-4E1D-84AD-C2011AE48266}" presName="hierChild1" presStyleCnt="0">
        <dgm:presLayoutVars>
          <dgm:chPref val="1"/>
          <dgm:dir/>
          <dgm:animOne val="branch"/>
          <dgm:animLvl val="lvl"/>
          <dgm:resizeHandles/>
        </dgm:presLayoutVars>
      </dgm:prSet>
      <dgm:spPr/>
    </dgm:pt>
    <dgm:pt modelId="{98802DD7-0161-4F01-8625-166A1D404987}" type="pres">
      <dgm:prSet presAssocID="{8C022C41-32C1-4D46-B893-ACCB81F907FA}" presName="hierRoot1" presStyleCnt="0"/>
      <dgm:spPr/>
    </dgm:pt>
    <dgm:pt modelId="{AB847E7A-5887-4D48-88F4-E872E8A0D517}" type="pres">
      <dgm:prSet presAssocID="{8C022C41-32C1-4D46-B893-ACCB81F907FA}" presName="composite" presStyleCnt="0"/>
      <dgm:spPr/>
    </dgm:pt>
    <dgm:pt modelId="{77CC82AD-783E-4508-8BE5-E3C69FA94148}" type="pres">
      <dgm:prSet presAssocID="{8C022C41-32C1-4D46-B893-ACCB81F907FA}" presName="background" presStyleLbl="node0" presStyleIdx="0" presStyleCnt="1"/>
      <dgm:spPr/>
    </dgm:pt>
    <dgm:pt modelId="{0C183B47-EB67-4AF8-A587-028C48E4A748}" type="pres">
      <dgm:prSet presAssocID="{8C022C41-32C1-4D46-B893-ACCB81F907FA}" presName="text" presStyleLbl="fgAcc0" presStyleIdx="0" presStyleCnt="1">
        <dgm:presLayoutVars>
          <dgm:chPref val="3"/>
        </dgm:presLayoutVars>
      </dgm:prSet>
      <dgm:spPr/>
    </dgm:pt>
    <dgm:pt modelId="{65E8AF55-6BC9-4956-9865-9D49572B3F8E}" type="pres">
      <dgm:prSet presAssocID="{8C022C41-32C1-4D46-B893-ACCB81F907FA}" presName="hierChild2" presStyleCnt="0"/>
      <dgm:spPr/>
    </dgm:pt>
  </dgm:ptLst>
  <dgm:cxnLst>
    <dgm:cxn modelId="{DAFEA495-EEF6-434F-A789-488F1C72BACB}" type="presOf" srcId="{29A5383B-6C8E-4E1D-84AD-C2011AE48266}" destId="{C84BB2DD-C92B-49F5-BF97-CC08373E5A21}" srcOrd="0" destOrd="0" presId="urn:microsoft.com/office/officeart/2005/8/layout/hierarchy1"/>
    <dgm:cxn modelId="{42E5ADB2-8A4B-46BA-8757-240AA9FEA6F7}" srcId="{29A5383B-6C8E-4E1D-84AD-C2011AE48266}" destId="{8C022C41-32C1-4D46-B893-ACCB81F907FA}" srcOrd="0" destOrd="0" parTransId="{D86501E6-E981-4415-B3FA-55C64ED35DDB}" sibTransId="{DA44FD10-41BE-4C0F-9335-696901B5DC0D}"/>
    <dgm:cxn modelId="{A31AB6F6-0B80-4363-AD7D-F8EB934664A6}" type="presOf" srcId="{8C022C41-32C1-4D46-B893-ACCB81F907FA}" destId="{0C183B47-EB67-4AF8-A587-028C48E4A748}" srcOrd="0" destOrd="0" presId="urn:microsoft.com/office/officeart/2005/8/layout/hierarchy1"/>
    <dgm:cxn modelId="{C56787BB-4858-4D27-967F-1643822ADFCE}" type="presParOf" srcId="{C84BB2DD-C92B-49F5-BF97-CC08373E5A21}" destId="{98802DD7-0161-4F01-8625-166A1D404987}" srcOrd="0" destOrd="0" presId="urn:microsoft.com/office/officeart/2005/8/layout/hierarchy1"/>
    <dgm:cxn modelId="{2B00D5B2-4CBD-4C47-9DBA-215AFCF87340}" type="presParOf" srcId="{98802DD7-0161-4F01-8625-166A1D404987}" destId="{AB847E7A-5887-4D48-88F4-E872E8A0D517}" srcOrd="0" destOrd="0" presId="urn:microsoft.com/office/officeart/2005/8/layout/hierarchy1"/>
    <dgm:cxn modelId="{D607D325-DA1C-4966-80B3-4B5D080E6B23}" type="presParOf" srcId="{AB847E7A-5887-4D48-88F4-E872E8A0D517}" destId="{77CC82AD-783E-4508-8BE5-E3C69FA94148}" srcOrd="0" destOrd="0" presId="urn:microsoft.com/office/officeart/2005/8/layout/hierarchy1"/>
    <dgm:cxn modelId="{75A1A2B0-DB84-4400-A8C8-2061DD833AAE}" type="presParOf" srcId="{AB847E7A-5887-4D48-88F4-E872E8A0D517}" destId="{0C183B47-EB67-4AF8-A587-028C48E4A748}" srcOrd="1" destOrd="0" presId="urn:microsoft.com/office/officeart/2005/8/layout/hierarchy1"/>
    <dgm:cxn modelId="{499EDD14-7E22-4FC1-B9A2-181F7673C17B}" type="presParOf" srcId="{98802DD7-0161-4F01-8625-166A1D404987}" destId="{65E8AF55-6BC9-4956-9865-9D49572B3F8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A5383B-6C8E-4E1D-84AD-C2011AE48266}"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8C022C41-32C1-4D46-B893-ACCB81F907FA}">
      <dgm:prSet custT="1"/>
      <dgm:spPr/>
      <dgm:t>
        <a:bodyPr/>
        <a:lstStyle/>
        <a:p>
          <a:r>
            <a:rPr lang="en-CA" sz="4400" b="1" dirty="0">
              <a:solidFill>
                <a:schemeClr val="tx1"/>
              </a:solidFill>
            </a:rPr>
            <a:t>I. MIRACLES</a:t>
          </a:r>
        </a:p>
        <a:p>
          <a:r>
            <a:rPr lang="en-CA" sz="4400" b="1" dirty="0">
              <a:solidFill>
                <a:schemeClr val="tx1"/>
              </a:solidFill>
            </a:rPr>
            <a:t>OF SUPPLY</a:t>
          </a:r>
          <a:endParaRPr lang="en-US" sz="4400" dirty="0">
            <a:solidFill>
              <a:schemeClr val="tx1"/>
            </a:solidFill>
          </a:endParaRPr>
        </a:p>
      </dgm:t>
    </dgm:pt>
    <dgm:pt modelId="{D86501E6-E981-4415-B3FA-55C64ED35DDB}" type="parTrans" cxnId="{42E5ADB2-8A4B-46BA-8757-240AA9FEA6F7}">
      <dgm:prSet/>
      <dgm:spPr/>
      <dgm:t>
        <a:bodyPr/>
        <a:lstStyle/>
        <a:p>
          <a:endParaRPr lang="en-US"/>
        </a:p>
      </dgm:t>
    </dgm:pt>
    <dgm:pt modelId="{DA44FD10-41BE-4C0F-9335-696901B5DC0D}" type="sibTrans" cxnId="{42E5ADB2-8A4B-46BA-8757-240AA9FEA6F7}">
      <dgm:prSet/>
      <dgm:spPr/>
      <dgm:t>
        <a:bodyPr/>
        <a:lstStyle/>
        <a:p>
          <a:endParaRPr lang="en-US"/>
        </a:p>
      </dgm:t>
    </dgm:pt>
    <dgm:pt modelId="{C84BB2DD-C92B-49F5-BF97-CC08373E5A21}" type="pres">
      <dgm:prSet presAssocID="{29A5383B-6C8E-4E1D-84AD-C2011AE48266}" presName="hierChild1" presStyleCnt="0">
        <dgm:presLayoutVars>
          <dgm:chPref val="1"/>
          <dgm:dir/>
          <dgm:animOne val="branch"/>
          <dgm:animLvl val="lvl"/>
          <dgm:resizeHandles/>
        </dgm:presLayoutVars>
      </dgm:prSet>
      <dgm:spPr/>
    </dgm:pt>
    <dgm:pt modelId="{98802DD7-0161-4F01-8625-166A1D404987}" type="pres">
      <dgm:prSet presAssocID="{8C022C41-32C1-4D46-B893-ACCB81F907FA}" presName="hierRoot1" presStyleCnt="0"/>
      <dgm:spPr/>
    </dgm:pt>
    <dgm:pt modelId="{AB847E7A-5887-4D48-88F4-E872E8A0D517}" type="pres">
      <dgm:prSet presAssocID="{8C022C41-32C1-4D46-B893-ACCB81F907FA}" presName="composite" presStyleCnt="0"/>
      <dgm:spPr/>
    </dgm:pt>
    <dgm:pt modelId="{77CC82AD-783E-4508-8BE5-E3C69FA94148}" type="pres">
      <dgm:prSet presAssocID="{8C022C41-32C1-4D46-B893-ACCB81F907FA}" presName="background" presStyleLbl="node0" presStyleIdx="0" presStyleCnt="1"/>
      <dgm:spPr/>
    </dgm:pt>
    <dgm:pt modelId="{0C183B47-EB67-4AF8-A587-028C48E4A748}" type="pres">
      <dgm:prSet presAssocID="{8C022C41-32C1-4D46-B893-ACCB81F907FA}" presName="text" presStyleLbl="fgAcc0" presStyleIdx="0" presStyleCnt="1" custScaleX="110412" custScaleY="140464">
        <dgm:presLayoutVars>
          <dgm:chPref val="3"/>
        </dgm:presLayoutVars>
      </dgm:prSet>
      <dgm:spPr/>
    </dgm:pt>
    <dgm:pt modelId="{65E8AF55-6BC9-4956-9865-9D49572B3F8E}" type="pres">
      <dgm:prSet presAssocID="{8C022C41-32C1-4D46-B893-ACCB81F907FA}" presName="hierChild2" presStyleCnt="0"/>
      <dgm:spPr/>
    </dgm:pt>
  </dgm:ptLst>
  <dgm:cxnLst>
    <dgm:cxn modelId="{DAFEA495-EEF6-434F-A789-488F1C72BACB}" type="presOf" srcId="{29A5383B-6C8E-4E1D-84AD-C2011AE48266}" destId="{C84BB2DD-C92B-49F5-BF97-CC08373E5A21}" srcOrd="0" destOrd="0" presId="urn:microsoft.com/office/officeart/2005/8/layout/hierarchy1"/>
    <dgm:cxn modelId="{42E5ADB2-8A4B-46BA-8757-240AA9FEA6F7}" srcId="{29A5383B-6C8E-4E1D-84AD-C2011AE48266}" destId="{8C022C41-32C1-4D46-B893-ACCB81F907FA}" srcOrd="0" destOrd="0" parTransId="{D86501E6-E981-4415-B3FA-55C64ED35DDB}" sibTransId="{DA44FD10-41BE-4C0F-9335-696901B5DC0D}"/>
    <dgm:cxn modelId="{A31AB6F6-0B80-4363-AD7D-F8EB934664A6}" type="presOf" srcId="{8C022C41-32C1-4D46-B893-ACCB81F907FA}" destId="{0C183B47-EB67-4AF8-A587-028C48E4A748}" srcOrd="0" destOrd="0" presId="urn:microsoft.com/office/officeart/2005/8/layout/hierarchy1"/>
    <dgm:cxn modelId="{C56787BB-4858-4D27-967F-1643822ADFCE}" type="presParOf" srcId="{C84BB2DD-C92B-49F5-BF97-CC08373E5A21}" destId="{98802DD7-0161-4F01-8625-166A1D404987}" srcOrd="0" destOrd="0" presId="urn:microsoft.com/office/officeart/2005/8/layout/hierarchy1"/>
    <dgm:cxn modelId="{2B00D5B2-4CBD-4C47-9DBA-215AFCF87340}" type="presParOf" srcId="{98802DD7-0161-4F01-8625-166A1D404987}" destId="{AB847E7A-5887-4D48-88F4-E872E8A0D517}" srcOrd="0" destOrd="0" presId="urn:microsoft.com/office/officeart/2005/8/layout/hierarchy1"/>
    <dgm:cxn modelId="{D607D325-DA1C-4966-80B3-4B5D080E6B23}" type="presParOf" srcId="{AB847E7A-5887-4D48-88F4-E872E8A0D517}" destId="{77CC82AD-783E-4508-8BE5-E3C69FA94148}" srcOrd="0" destOrd="0" presId="urn:microsoft.com/office/officeart/2005/8/layout/hierarchy1"/>
    <dgm:cxn modelId="{75A1A2B0-DB84-4400-A8C8-2061DD833AAE}" type="presParOf" srcId="{AB847E7A-5887-4D48-88F4-E872E8A0D517}" destId="{0C183B47-EB67-4AF8-A587-028C48E4A748}" srcOrd="1" destOrd="0" presId="urn:microsoft.com/office/officeart/2005/8/layout/hierarchy1"/>
    <dgm:cxn modelId="{499EDD14-7E22-4FC1-B9A2-181F7673C17B}" type="presParOf" srcId="{98802DD7-0161-4F01-8625-166A1D404987}" destId="{65E8AF55-6BC9-4956-9865-9D49572B3F8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A5383B-6C8E-4E1D-84AD-C2011AE48266}"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8C022C41-32C1-4D46-B893-ACCB81F907FA}">
      <dgm:prSet custT="1"/>
      <dgm:spPr/>
      <dgm:t>
        <a:bodyPr/>
        <a:lstStyle/>
        <a:p>
          <a:r>
            <a:rPr lang="en-CA" sz="4400" b="1" dirty="0">
              <a:solidFill>
                <a:schemeClr val="tx1"/>
              </a:solidFill>
              <a:latin typeface="Arial" panose="020B0604020202020204" pitchFamily="34" charset="0"/>
              <a:cs typeface="Arial" panose="020B0604020202020204" pitchFamily="34" charset="0"/>
            </a:rPr>
            <a:t>I. MIRACLES</a:t>
          </a:r>
        </a:p>
        <a:p>
          <a:r>
            <a:rPr lang="en-CA" sz="4400" b="1" dirty="0">
              <a:solidFill>
                <a:schemeClr val="tx1"/>
              </a:solidFill>
              <a:latin typeface="Arial" panose="020B0604020202020204" pitchFamily="34" charset="0"/>
              <a:cs typeface="Arial" panose="020B0604020202020204" pitchFamily="34" charset="0"/>
            </a:rPr>
            <a:t>OF SUPPLY</a:t>
          </a:r>
          <a:endParaRPr lang="en-US" sz="4400" dirty="0">
            <a:solidFill>
              <a:schemeClr val="tx1"/>
            </a:solidFill>
            <a:latin typeface="Arial" panose="020B0604020202020204" pitchFamily="34" charset="0"/>
            <a:cs typeface="Arial" panose="020B0604020202020204" pitchFamily="34" charset="0"/>
          </a:endParaRPr>
        </a:p>
      </dgm:t>
    </dgm:pt>
    <dgm:pt modelId="{D86501E6-E981-4415-B3FA-55C64ED35DDB}" type="parTrans" cxnId="{42E5ADB2-8A4B-46BA-8757-240AA9FEA6F7}">
      <dgm:prSet/>
      <dgm:spPr/>
      <dgm:t>
        <a:bodyPr/>
        <a:lstStyle/>
        <a:p>
          <a:endParaRPr lang="en-US"/>
        </a:p>
      </dgm:t>
    </dgm:pt>
    <dgm:pt modelId="{DA44FD10-41BE-4C0F-9335-696901B5DC0D}" type="sibTrans" cxnId="{42E5ADB2-8A4B-46BA-8757-240AA9FEA6F7}">
      <dgm:prSet/>
      <dgm:spPr/>
      <dgm:t>
        <a:bodyPr/>
        <a:lstStyle/>
        <a:p>
          <a:endParaRPr lang="en-US"/>
        </a:p>
      </dgm:t>
    </dgm:pt>
    <dgm:pt modelId="{C84BB2DD-C92B-49F5-BF97-CC08373E5A21}" type="pres">
      <dgm:prSet presAssocID="{29A5383B-6C8E-4E1D-84AD-C2011AE48266}" presName="hierChild1" presStyleCnt="0">
        <dgm:presLayoutVars>
          <dgm:chPref val="1"/>
          <dgm:dir/>
          <dgm:animOne val="branch"/>
          <dgm:animLvl val="lvl"/>
          <dgm:resizeHandles/>
        </dgm:presLayoutVars>
      </dgm:prSet>
      <dgm:spPr/>
    </dgm:pt>
    <dgm:pt modelId="{98802DD7-0161-4F01-8625-166A1D404987}" type="pres">
      <dgm:prSet presAssocID="{8C022C41-32C1-4D46-B893-ACCB81F907FA}" presName="hierRoot1" presStyleCnt="0"/>
      <dgm:spPr/>
    </dgm:pt>
    <dgm:pt modelId="{AB847E7A-5887-4D48-88F4-E872E8A0D517}" type="pres">
      <dgm:prSet presAssocID="{8C022C41-32C1-4D46-B893-ACCB81F907FA}" presName="composite" presStyleCnt="0"/>
      <dgm:spPr/>
    </dgm:pt>
    <dgm:pt modelId="{77CC82AD-783E-4508-8BE5-E3C69FA94148}" type="pres">
      <dgm:prSet presAssocID="{8C022C41-32C1-4D46-B893-ACCB81F907FA}" presName="background" presStyleLbl="node0" presStyleIdx="0" presStyleCnt="1"/>
      <dgm:spPr/>
    </dgm:pt>
    <dgm:pt modelId="{0C183B47-EB67-4AF8-A587-028C48E4A748}" type="pres">
      <dgm:prSet presAssocID="{8C022C41-32C1-4D46-B893-ACCB81F907FA}" presName="text" presStyleLbl="fgAcc0" presStyleIdx="0" presStyleCnt="1" custScaleX="110412" custScaleY="140464">
        <dgm:presLayoutVars>
          <dgm:chPref val="3"/>
        </dgm:presLayoutVars>
      </dgm:prSet>
      <dgm:spPr/>
    </dgm:pt>
    <dgm:pt modelId="{65E8AF55-6BC9-4956-9865-9D49572B3F8E}" type="pres">
      <dgm:prSet presAssocID="{8C022C41-32C1-4D46-B893-ACCB81F907FA}" presName="hierChild2" presStyleCnt="0"/>
      <dgm:spPr/>
    </dgm:pt>
  </dgm:ptLst>
  <dgm:cxnLst>
    <dgm:cxn modelId="{DAFEA495-EEF6-434F-A789-488F1C72BACB}" type="presOf" srcId="{29A5383B-6C8E-4E1D-84AD-C2011AE48266}" destId="{C84BB2DD-C92B-49F5-BF97-CC08373E5A21}" srcOrd="0" destOrd="0" presId="urn:microsoft.com/office/officeart/2005/8/layout/hierarchy1"/>
    <dgm:cxn modelId="{42E5ADB2-8A4B-46BA-8757-240AA9FEA6F7}" srcId="{29A5383B-6C8E-4E1D-84AD-C2011AE48266}" destId="{8C022C41-32C1-4D46-B893-ACCB81F907FA}" srcOrd="0" destOrd="0" parTransId="{D86501E6-E981-4415-B3FA-55C64ED35DDB}" sibTransId="{DA44FD10-41BE-4C0F-9335-696901B5DC0D}"/>
    <dgm:cxn modelId="{A31AB6F6-0B80-4363-AD7D-F8EB934664A6}" type="presOf" srcId="{8C022C41-32C1-4D46-B893-ACCB81F907FA}" destId="{0C183B47-EB67-4AF8-A587-028C48E4A748}" srcOrd="0" destOrd="0" presId="urn:microsoft.com/office/officeart/2005/8/layout/hierarchy1"/>
    <dgm:cxn modelId="{C56787BB-4858-4D27-967F-1643822ADFCE}" type="presParOf" srcId="{C84BB2DD-C92B-49F5-BF97-CC08373E5A21}" destId="{98802DD7-0161-4F01-8625-166A1D404987}" srcOrd="0" destOrd="0" presId="urn:microsoft.com/office/officeart/2005/8/layout/hierarchy1"/>
    <dgm:cxn modelId="{2B00D5B2-4CBD-4C47-9DBA-215AFCF87340}" type="presParOf" srcId="{98802DD7-0161-4F01-8625-166A1D404987}" destId="{AB847E7A-5887-4D48-88F4-E872E8A0D517}" srcOrd="0" destOrd="0" presId="urn:microsoft.com/office/officeart/2005/8/layout/hierarchy1"/>
    <dgm:cxn modelId="{D607D325-DA1C-4966-80B3-4B5D080E6B23}" type="presParOf" srcId="{AB847E7A-5887-4D48-88F4-E872E8A0D517}" destId="{77CC82AD-783E-4508-8BE5-E3C69FA94148}" srcOrd="0" destOrd="0" presId="urn:microsoft.com/office/officeart/2005/8/layout/hierarchy1"/>
    <dgm:cxn modelId="{75A1A2B0-DB84-4400-A8C8-2061DD833AAE}" type="presParOf" srcId="{AB847E7A-5887-4D48-88F4-E872E8A0D517}" destId="{0C183B47-EB67-4AF8-A587-028C48E4A748}" srcOrd="1" destOrd="0" presId="urn:microsoft.com/office/officeart/2005/8/layout/hierarchy1"/>
    <dgm:cxn modelId="{499EDD14-7E22-4FC1-B9A2-181F7673C17B}" type="presParOf" srcId="{98802DD7-0161-4F01-8625-166A1D404987}" destId="{65E8AF55-6BC9-4956-9865-9D49572B3F8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A5383B-6C8E-4E1D-84AD-C2011AE48266}"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8C022C41-32C1-4D46-B893-ACCB81F907FA}">
      <dgm:prSet custT="1"/>
      <dgm:spPr/>
      <dgm:t>
        <a:bodyPr/>
        <a:lstStyle/>
        <a:p>
          <a:r>
            <a:rPr lang="en-CA" sz="4400" b="1" dirty="0">
              <a:solidFill>
                <a:schemeClr val="tx1"/>
              </a:solidFill>
              <a:latin typeface="Arial" panose="020B0604020202020204" pitchFamily="34" charset="0"/>
              <a:cs typeface="Arial" panose="020B0604020202020204" pitchFamily="34" charset="0"/>
            </a:rPr>
            <a:t>I. MIRACLES</a:t>
          </a:r>
        </a:p>
        <a:p>
          <a:r>
            <a:rPr lang="en-CA" sz="4400" b="1" dirty="0">
              <a:solidFill>
                <a:schemeClr val="tx1"/>
              </a:solidFill>
              <a:latin typeface="Arial" panose="020B0604020202020204" pitchFamily="34" charset="0"/>
              <a:cs typeface="Arial" panose="020B0604020202020204" pitchFamily="34" charset="0"/>
            </a:rPr>
            <a:t>OF SUPPLY</a:t>
          </a:r>
          <a:endParaRPr lang="en-US" sz="4400" dirty="0">
            <a:solidFill>
              <a:schemeClr val="tx1"/>
            </a:solidFill>
            <a:latin typeface="Arial" panose="020B0604020202020204" pitchFamily="34" charset="0"/>
            <a:cs typeface="Arial" panose="020B0604020202020204" pitchFamily="34" charset="0"/>
          </a:endParaRPr>
        </a:p>
      </dgm:t>
    </dgm:pt>
    <dgm:pt modelId="{D86501E6-E981-4415-B3FA-55C64ED35DDB}" type="parTrans" cxnId="{42E5ADB2-8A4B-46BA-8757-240AA9FEA6F7}">
      <dgm:prSet/>
      <dgm:spPr/>
      <dgm:t>
        <a:bodyPr/>
        <a:lstStyle/>
        <a:p>
          <a:endParaRPr lang="en-US"/>
        </a:p>
      </dgm:t>
    </dgm:pt>
    <dgm:pt modelId="{DA44FD10-41BE-4C0F-9335-696901B5DC0D}" type="sibTrans" cxnId="{42E5ADB2-8A4B-46BA-8757-240AA9FEA6F7}">
      <dgm:prSet/>
      <dgm:spPr/>
      <dgm:t>
        <a:bodyPr/>
        <a:lstStyle/>
        <a:p>
          <a:endParaRPr lang="en-US"/>
        </a:p>
      </dgm:t>
    </dgm:pt>
    <dgm:pt modelId="{C84BB2DD-C92B-49F5-BF97-CC08373E5A21}" type="pres">
      <dgm:prSet presAssocID="{29A5383B-6C8E-4E1D-84AD-C2011AE48266}" presName="hierChild1" presStyleCnt="0">
        <dgm:presLayoutVars>
          <dgm:chPref val="1"/>
          <dgm:dir/>
          <dgm:animOne val="branch"/>
          <dgm:animLvl val="lvl"/>
          <dgm:resizeHandles/>
        </dgm:presLayoutVars>
      </dgm:prSet>
      <dgm:spPr/>
    </dgm:pt>
    <dgm:pt modelId="{98802DD7-0161-4F01-8625-166A1D404987}" type="pres">
      <dgm:prSet presAssocID="{8C022C41-32C1-4D46-B893-ACCB81F907FA}" presName="hierRoot1" presStyleCnt="0"/>
      <dgm:spPr/>
    </dgm:pt>
    <dgm:pt modelId="{AB847E7A-5887-4D48-88F4-E872E8A0D517}" type="pres">
      <dgm:prSet presAssocID="{8C022C41-32C1-4D46-B893-ACCB81F907FA}" presName="composite" presStyleCnt="0"/>
      <dgm:spPr/>
    </dgm:pt>
    <dgm:pt modelId="{77CC82AD-783E-4508-8BE5-E3C69FA94148}" type="pres">
      <dgm:prSet presAssocID="{8C022C41-32C1-4D46-B893-ACCB81F907FA}" presName="background" presStyleLbl="node0" presStyleIdx="0" presStyleCnt="1"/>
      <dgm:spPr/>
    </dgm:pt>
    <dgm:pt modelId="{0C183B47-EB67-4AF8-A587-028C48E4A748}" type="pres">
      <dgm:prSet presAssocID="{8C022C41-32C1-4D46-B893-ACCB81F907FA}" presName="text" presStyleLbl="fgAcc0" presStyleIdx="0" presStyleCnt="1" custScaleX="110412" custScaleY="140464">
        <dgm:presLayoutVars>
          <dgm:chPref val="3"/>
        </dgm:presLayoutVars>
      </dgm:prSet>
      <dgm:spPr/>
    </dgm:pt>
    <dgm:pt modelId="{65E8AF55-6BC9-4956-9865-9D49572B3F8E}" type="pres">
      <dgm:prSet presAssocID="{8C022C41-32C1-4D46-B893-ACCB81F907FA}" presName="hierChild2" presStyleCnt="0"/>
      <dgm:spPr/>
    </dgm:pt>
  </dgm:ptLst>
  <dgm:cxnLst>
    <dgm:cxn modelId="{DAFEA495-EEF6-434F-A789-488F1C72BACB}" type="presOf" srcId="{29A5383B-6C8E-4E1D-84AD-C2011AE48266}" destId="{C84BB2DD-C92B-49F5-BF97-CC08373E5A21}" srcOrd="0" destOrd="0" presId="urn:microsoft.com/office/officeart/2005/8/layout/hierarchy1"/>
    <dgm:cxn modelId="{42E5ADB2-8A4B-46BA-8757-240AA9FEA6F7}" srcId="{29A5383B-6C8E-4E1D-84AD-C2011AE48266}" destId="{8C022C41-32C1-4D46-B893-ACCB81F907FA}" srcOrd="0" destOrd="0" parTransId="{D86501E6-E981-4415-B3FA-55C64ED35DDB}" sibTransId="{DA44FD10-41BE-4C0F-9335-696901B5DC0D}"/>
    <dgm:cxn modelId="{A31AB6F6-0B80-4363-AD7D-F8EB934664A6}" type="presOf" srcId="{8C022C41-32C1-4D46-B893-ACCB81F907FA}" destId="{0C183B47-EB67-4AF8-A587-028C48E4A748}" srcOrd="0" destOrd="0" presId="urn:microsoft.com/office/officeart/2005/8/layout/hierarchy1"/>
    <dgm:cxn modelId="{C56787BB-4858-4D27-967F-1643822ADFCE}" type="presParOf" srcId="{C84BB2DD-C92B-49F5-BF97-CC08373E5A21}" destId="{98802DD7-0161-4F01-8625-166A1D404987}" srcOrd="0" destOrd="0" presId="urn:microsoft.com/office/officeart/2005/8/layout/hierarchy1"/>
    <dgm:cxn modelId="{2B00D5B2-4CBD-4C47-9DBA-215AFCF87340}" type="presParOf" srcId="{98802DD7-0161-4F01-8625-166A1D404987}" destId="{AB847E7A-5887-4D48-88F4-E872E8A0D517}" srcOrd="0" destOrd="0" presId="urn:microsoft.com/office/officeart/2005/8/layout/hierarchy1"/>
    <dgm:cxn modelId="{D607D325-DA1C-4966-80B3-4B5D080E6B23}" type="presParOf" srcId="{AB847E7A-5887-4D48-88F4-E872E8A0D517}" destId="{77CC82AD-783E-4508-8BE5-E3C69FA94148}" srcOrd="0" destOrd="0" presId="urn:microsoft.com/office/officeart/2005/8/layout/hierarchy1"/>
    <dgm:cxn modelId="{75A1A2B0-DB84-4400-A8C8-2061DD833AAE}" type="presParOf" srcId="{AB847E7A-5887-4D48-88F4-E872E8A0D517}" destId="{0C183B47-EB67-4AF8-A587-028C48E4A748}" srcOrd="1" destOrd="0" presId="urn:microsoft.com/office/officeart/2005/8/layout/hierarchy1"/>
    <dgm:cxn modelId="{499EDD14-7E22-4FC1-B9A2-181F7673C17B}" type="presParOf" srcId="{98802DD7-0161-4F01-8625-166A1D404987}" destId="{65E8AF55-6BC9-4956-9865-9D49572B3F8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A5383B-6C8E-4E1D-84AD-C2011AE48266}"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8C022C41-32C1-4D46-B893-ACCB81F907FA}">
      <dgm:prSet custT="1"/>
      <dgm:spPr/>
      <dgm:t>
        <a:bodyPr/>
        <a:lstStyle/>
        <a:p>
          <a:r>
            <a:rPr lang="en-CA" sz="4400" b="1" dirty="0">
              <a:solidFill>
                <a:schemeClr val="tx1"/>
              </a:solidFill>
              <a:latin typeface="Arial" panose="020B0604020202020204" pitchFamily="34" charset="0"/>
              <a:cs typeface="Arial" panose="020B0604020202020204" pitchFamily="34" charset="0"/>
            </a:rPr>
            <a:t>I. MIRACLES</a:t>
          </a:r>
        </a:p>
        <a:p>
          <a:r>
            <a:rPr lang="en-CA" sz="4400" b="1" dirty="0">
              <a:solidFill>
                <a:schemeClr val="tx1"/>
              </a:solidFill>
              <a:latin typeface="Arial" panose="020B0604020202020204" pitchFamily="34" charset="0"/>
              <a:cs typeface="Arial" panose="020B0604020202020204" pitchFamily="34" charset="0"/>
            </a:rPr>
            <a:t>OF SUPPLY</a:t>
          </a:r>
          <a:endParaRPr lang="en-US" sz="4400" dirty="0">
            <a:solidFill>
              <a:schemeClr val="tx1"/>
            </a:solidFill>
            <a:latin typeface="Arial" panose="020B0604020202020204" pitchFamily="34" charset="0"/>
            <a:cs typeface="Arial" panose="020B0604020202020204" pitchFamily="34" charset="0"/>
          </a:endParaRPr>
        </a:p>
      </dgm:t>
    </dgm:pt>
    <dgm:pt modelId="{D86501E6-E981-4415-B3FA-55C64ED35DDB}" type="parTrans" cxnId="{42E5ADB2-8A4B-46BA-8757-240AA9FEA6F7}">
      <dgm:prSet/>
      <dgm:spPr/>
      <dgm:t>
        <a:bodyPr/>
        <a:lstStyle/>
        <a:p>
          <a:endParaRPr lang="en-US"/>
        </a:p>
      </dgm:t>
    </dgm:pt>
    <dgm:pt modelId="{DA44FD10-41BE-4C0F-9335-696901B5DC0D}" type="sibTrans" cxnId="{42E5ADB2-8A4B-46BA-8757-240AA9FEA6F7}">
      <dgm:prSet/>
      <dgm:spPr/>
      <dgm:t>
        <a:bodyPr/>
        <a:lstStyle/>
        <a:p>
          <a:endParaRPr lang="en-US"/>
        </a:p>
      </dgm:t>
    </dgm:pt>
    <dgm:pt modelId="{C84BB2DD-C92B-49F5-BF97-CC08373E5A21}" type="pres">
      <dgm:prSet presAssocID="{29A5383B-6C8E-4E1D-84AD-C2011AE48266}" presName="hierChild1" presStyleCnt="0">
        <dgm:presLayoutVars>
          <dgm:chPref val="1"/>
          <dgm:dir/>
          <dgm:animOne val="branch"/>
          <dgm:animLvl val="lvl"/>
          <dgm:resizeHandles/>
        </dgm:presLayoutVars>
      </dgm:prSet>
      <dgm:spPr/>
    </dgm:pt>
    <dgm:pt modelId="{98802DD7-0161-4F01-8625-166A1D404987}" type="pres">
      <dgm:prSet presAssocID="{8C022C41-32C1-4D46-B893-ACCB81F907FA}" presName="hierRoot1" presStyleCnt="0"/>
      <dgm:spPr/>
    </dgm:pt>
    <dgm:pt modelId="{AB847E7A-5887-4D48-88F4-E872E8A0D517}" type="pres">
      <dgm:prSet presAssocID="{8C022C41-32C1-4D46-B893-ACCB81F907FA}" presName="composite" presStyleCnt="0"/>
      <dgm:spPr/>
    </dgm:pt>
    <dgm:pt modelId="{77CC82AD-783E-4508-8BE5-E3C69FA94148}" type="pres">
      <dgm:prSet presAssocID="{8C022C41-32C1-4D46-B893-ACCB81F907FA}" presName="background" presStyleLbl="node0" presStyleIdx="0" presStyleCnt="1"/>
      <dgm:spPr/>
    </dgm:pt>
    <dgm:pt modelId="{0C183B47-EB67-4AF8-A587-028C48E4A748}" type="pres">
      <dgm:prSet presAssocID="{8C022C41-32C1-4D46-B893-ACCB81F907FA}" presName="text" presStyleLbl="fgAcc0" presStyleIdx="0" presStyleCnt="1" custScaleX="110412" custScaleY="140464">
        <dgm:presLayoutVars>
          <dgm:chPref val="3"/>
        </dgm:presLayoutVars>
      </dgm:prSet>
      <dgm:spPr/>
    </dgm:pt>
    <dgm:pt modelId="{65E8AF55-6BC9-4956-9865-9D49572B3F8E}" type="pres">
      <dgm:prSet presAssocID="{8C022C41-32C1-4D46-B893-ACCB81F907FA}" presName="hierChild2" presStyleCnt="0"/>
      <dgm:spPr/>
    </dgm:pt>
  </dgm:ptLst>
  <dgm:cxnLst>
    <dgm:cxn modelId="{DAFEA495-EEF6-434F-A789-488F1C72BACB}" type="presOf" srcId="{29A5383B-6C8E-4E1D-84AD-C2011AE48266}" destId="{C84BB2DD-C92B-49F5-BF97-CC08373E5A21}" srcOrd="0" destOrd="0" presId="urn:microsoft.com/office/officeart/2005/8/layout/hierarchy1"/>
    <dgm:cxn modelId="{42E5ADB2-8A4B-46BA-8757-240AA9FEA6F7}" srcId="{29A5383B-6C8E-4E1D-84AD-C2011AE48266}" destId="{8C022C41-32C1-4D46-B893-ACCB81F907FA}" srcOrd="0" destOrd="0" parTransId="{D86501E6-E981-4415-B3FA-55C64ED35DDB}" sibTransId="{DA44FD10-41BE-4C0F-9335-696901B5DC0D}"/>
    <dgm:cxn modelId="{A31AB6F6-0B80-4363-AD7D-F8EB934664A6}" type="presOf" srcId="{8C022C41-32C1-4D46-B893-ACCB81F907FA}" destId="{0C183B47-EB67-4AF8-A587-028C48E4A748}" srcOrd="0" destOrd="0" presId="urn:microsoft.com/office/officeart/2005/8/layout/hierarchy1"/>
    <dgm:cxn modelId="{C56787BB-4858-4D27-967F-1643822ADFCE}" type="presParOf" srcId="{C84BB2DD-C92B-49F5-BF97-CC08373E5A21}" destId="{98802DD7-0161-4F01-8625-166A1D404987}" srcOrd="0" destOrd="0" presId="urn:microsoft.com/office/officeart/2005/8/layout/hierarchy1"/>
    <dgm:cxn modelId="{2B00D5B2-4CBD-4C47-9DBA-215AFCF87340}" type="presParOf" srcId="{98802DD7-0161-4F01-8625-166A1D404987}" destId="{AB847E7A-5887-4D48-88F4-E872E8A0D517}" srcOrd="0" destOrd="0" presId="urn:microsoft.com/office/officeart/2005/8/layout/hierarchy1"/>
    <dgm:cxn modelId="{D607D325-DA1C-4966-80B3-4B5D080E6B23}" type="presParOf" srcId="{AB847E7A-5887-4D48-88F4-E872E8A0D517}" destId="{77CC82AD-783E-4508-8BE5-E3C69FA94148}" srcOrd="0" destOrd="0" presId="urn:microsoft.com/office/officeart/2005/8/layout/hierarchy1"/>
    <dgm:cxn modelId="{75A1A2B0-DB84-4400-A8C8-2061DD833AAE}" type="presParOf" srcId="{AB847E7A-5887-4D48-88F4-E872E8A0D517}" destId="{0C183B47-EB67-4AF8-A587-028C48E4A748}" srcOrd="1" destOrd="0" presId="urn:microsoft.com/office/officeart/2005/8/layout/hierarchy1"/>
    <dgm:cxn modelId="{499EDD14-7E22-4FC1-B9A2-181F7673C17B}" type="presParOf" srcId="{98802DD7-0161-4F01-8625-166A1D404987}" destId="{65E8AF55-6BC9-4956-9865-9D49572B3F8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9A5383B-6C8E-4E1D-84AD-C2011AE48266}"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8C022C41-32C1-4D46-B893-ACCB81F907FA}">
      <dgm:prSet custT="1"/>
      <dgm:spPr/>
      <dgm:t>
        <a:bodyPr/>
        <a:lstStyle/>
        <a:p>
          <a:r>
            <a:rPr lang="en-CA" sz="4400" b="1" dirty="0">
              <a:solidFill>
                <a:schemeClr val="tx1"/>
              </a:solidFill>
              <a:latin typeface="Arial" panose="020B0604020202020204" pitchFamily="34" charset="0"/>
              <a:cs typeface="Arial" panose="020B0604020202020204" pitchFamily="34" charset="0"/>
            </a:rPr>
            <a:t>I. MIRACLES</a:t>
          </a:r>
        </a:p>
        <a:p>
          <a:r>
            <a:rPr lang="en-CA" sz="4400" b="1" dirty="0">
              <a:solidFill>
                <a:schemeClr val="tx1"/>
              </a:solidFill>
              <a:latin typeface="Arial" panose="020B0604020202020204" pitchFamily="34" charset="0"/>
              <a:cs typeface="Arial" panose="020B0604020202020204" pitchFamily="34" charset="0"/>
            </a:rPr>
            <a:t>OF SUPPLY</a:t>
          </a:r>
          <a:endParaRPr lang="en-US" sz="4400" dirty="0">
            <a:solidFill>
              <a:schemeClr val="tx1"/>
            </a:solidFill>
            <a:latin typeface="Arial" panose="020B0604020202020204" pitchFamily="34" charset="0"/>
            <a:cs typeface="Arial" panose="020B0604020202020204" pitchFamily="34" charset="0"/>
          </a:endParaRPr>
        </a:p>
      </dgm:t>
    </dgm:pt>
    <dgm:pt modelId="{D86501E6-E981-4415-B3FA-55C64ED35DDB}" type="parTrans" cxnId="{42E5ADB2-8A4B-46BA-8757-240AA9FEA6F7}">
      <dgm:prSet/>
      <dgm:spPr/>
      <dgm:t>
        <a:bodyPr/>
        <a:lstStyle/>
        <a:p>
          <a:endParaRPr lang="en-US"/>
        </a:p>
      </dgm:t>
    </dgm:pt>
    <dgm:pt modelId="{DA44FD10-41BE-4C0F-9335-696901B5DC0D}" type="sibTrans" cxnId="{42E5ADB2-8A4B-46BA-8757-240AA9FEA6F7}">
      <dgm:prSet/>
      <dgm:spPr/>
      <dgm:t>
        <a:bodyPr/>
        <a:lstStyle/>
        <a:p>
          <a:endParaRPr lang="en-US"/>
        </a:p>
      </dgm:t>
    </dgm:pt>
    <dgm:pt modelId="{C84BB2DD-C92B-49F5-BF97-CC08373E5A21}" type="pres">
      <dgm:prSet presAssocID="{29A5383B-6C8E-4E1D-84AD-C2011AE48266}" presName="hierChild1" presStyleCnt="0">
        <dgm:presLayoutVars>
          <dgm:chPref val="1"/>
          <dgm:dir/>
          <dgm:animOne val="branch"/>
          <dgm:animLvl val="lvl"/>
          <dgm:resizeHandles/>
        </dgm:presLayoutVars>
      </dgm:prSet>
      <dgm:spPr/>
    </dgm:pt>
    <dgm:pt modelId="{98802DD7-0161-4F01-8625-166A1D404987}" type="pres">
      <dgm:prSet presAssocID="{8C022C41-32C1-4D46-B893-ACCB81F907FA}" presName="hierRoot1" presStyleCnt="0"/>
      <dgm:spPr/>
    </dgm:pt>
    <dgm:pt modelId="{AB847E7A-5887-4D48-88F4-E872E8A0D517}" type="pres">
      <dgm:prSet presAssocID="{8C022C41-32C1-4D46-B893-ACCB81F907FA}" presName="composite" presStyleCnt="0"/>
      <dgm:spPr/>
    </dgm:pt>
    <dgm:pt modelId="{77CC82AD-783E-4508-8BE5-E3C69FA94148}" type="pres">
      <dgm:prSet presAssocID="{8C022C41-32C1-4D46-B893-ACCB81F907FA}" presName="background" presStyleLbl="node0" presStyleIdx="0" presStyleCnt="1"/>
      <dgm:spPr/>
    </dgm:pt>
    <dgm:pt modelId="{0C183B47-EB67-4AF8-A587-028C48E4A748}" type="pres">
      <dgm:prSet presAssocID="{8C022C41-32C1-4D46-B893-ACCB81F907FA}" presName="text" presStyleLbl="fgAcc0" presStyleIdx="0" presStyleCnt="1" custScaleX="110412" custScaleY="140464">
        <dgm:presLayoutVars>
          <dgm:chPref val="3"/>
        </dgm:presLayoutVars>
      </dgm:prSet>
      <dgm:spPr/>
    </dgm:pt>
    <dgm:pt modelId="{65E8AF55-6BC9-4956-9865-9D49572B3F8E}" type="pres">
      <dgm:prSet presAssocID="{8C022C41-32C1-4D46-B893-ACCB81F907FA}" presName="hierChild2" presStyleCnt="0"/>
      <dgm:spPr/>
    </dgm:pt>
  </dgm:ptLst>
  <dgm:cxnLst>
    <dgm:cxn modelId="{DAFEA495-EEF6-434F-A789-488F1C72BACB}" type="presOf" srcId="{29A5383B-6C8E-4E1D-84AD-C2011AE48266}" destId="{C84BB2DD-C92B-49F5-BF97-CC08373E5A21}" srcOrd="0" destOrd="0" presId="urn:microsoft.com/office/officeart/2005/8/layout/hierarchy1"/>
    <dgm:cxn modelId="{42E5ADB2-8A4B-46BA-8757-240AA9FEA6F7}" srcId="{29A5383B-6C8E-4E1D-84AD-C2011AE48266}" destId="{8C022C41-32C1-4D46-B893-ACCB81F907FA}" srcOrd="0" destOrd="0" parTransId="{D86501E6-E981-4415-B3FA-55C64ED35DDB}" sibTransId="{DA44FD10-41BE-4C0F-9335-696901B5DC0D}"/>
    <dgm:cxn modelId="{A31AB6F6-0B80-4363-AD7D-F8EB934664A6}" type="presOf" srcId="{8C022C41-32C1-4D46-B893-ACCB81F907FA}" destId="{0C183B47-EB67-4AF8-A587-028C48E4A748}" srcOrd="0" destOrd="0" presId="urn:microsoft.com/office/officeart/2005/8/layout/hierarchy1"/>
    <dgm:cxn modelId="{C56787BB-4858-4D27-967F-1643822ADFCE}" type="presParOf" srcId="{C84BB2DD-C92B-49F5-BF97-CC08373E5A21}" destId="{98802DD7-0161-4F01-8625-166A1D404987}" srcOrd="0" destOrd="0" presId="urn:microsoft.com/office/officeart/2005/8/layout/hierarchy1"/>
    <dgm:cxn modelId="{2B00D5B2-4CBD-4C47-9DBA-215AFCF87340}" type="presParOf" srcId="{98802DD7-0161-4F01-8625-166A1D404987}" destId="{AB847E7A-5887-4D48-88F4-E872E8A0D517}" srcOrd="0" destOrd="0" presId="urn:microsoft.com/office/officeart/2005/8/layout/hierarchy1"/>
    <dgm:cxn modelId="{D607D325-DA1C-4966-80B3-4B5D080E6B23}" type="presParOf" srcId="{AB847E7A-5887-4D48-88F4-E872E8A0D517}" destId="{77CC82AD-783E-4508-8BE5-E3C69FA94148}" srcOrd="0" destOrd="0" presId="urn:microsoft.com/office/officeart/2005/8/layout/hierarchy1"/>
    <dgm:cxn modelId="{75A1A2B0-DB84-4400-A8C8-2061DD833AAE}" type="presParOf" srcId="{AB847E7A-5887-4D48-88F4-E872E8A0D517}" destId="{0C183B47-EB67-4AF8-A587-028C48E4A748}" srcOrd="1" destOrd="0" presId="urn:microsoft.com/office/officeart/2005/8/layout/hierarchy1"/>
    <dgm:cxn modelId="{499EDD14-7E22-4FC1-B9A2-181F7673C17B}" type="presParOf" srcId="{98802DD7-0161-4F01-8625-166A1D404987}" destId="{65E8AF55-6BC9-4956-9865-9D49572B3F8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9A5383B-6C8E-4E1D-84AD-C2011AE48266}"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8C022C41-32C1-4D46-B893-ACCB81F907FA}">
      <dgm:prSet/>
      <dgm:spPr/>
      <dgm:t>
        <a:bodyPr/>
        <a:lstStyle/>
        <a:p>
          <a:r>
            <a:rPr lang="en-CA" b="1" dirty="0">
              <a:solidFill>
                <a:schemeClr val="tx1"/>
              </a:solidFill>
              <a:latin typeface="Arial" panose="020B0604020202020204" pitchFamily="34" charset="0"/>
              <a:cs typeface="Arial" panose="020B0604020202020204" pitchFamily="34" charset="0"/>
            </a:rPr>
            <a:t>II. MIRACLES</a:t>
          </a:r>
        </a:p>
        <a:p>
          <a:r>
            <a:rPr lang="en-CA" b="1" dirty="0">
              <a:solidFill>
                <a:schemeClr val="tx1"/>
              </a:solidFill>
              <a:latin typeface="Arial" panose="020B0604020202020204" pitchFamily="34" charset="0"/>
              <a:cs typeface="Arial" panose="020B0604020202020204" pitchFamily="34" charset="0"/>
            </a:rPr>
            <a:t>OF RASING THE DEAD</a:t>
          </a:r>
          <a:endParaRPr lang="en-US" dirty="0">
            <a:solidFill>
              <a:schemeClr val="accent2">
                <a:lumMod val="75000"/>
              </a:schemeClr>
            </a:solidFill>
          </a:endParaRPr>
        </a:p>
      </dgm:t>
    </dgm:pt>
    <dgm:pt modelId="{D86501E6-E981-4415-B3FA-55C64ED35DDB}" type="parTrans" cxnId="{42E5ADB2-8A4B-46BA-8757-240AA9FEA6F7}">
      <dgm:prSet/>
      <dgm:spPr/>
      <dgm:t>
        <a:bodyPr/>
        <a:lstStyle/>
        <a:p>
          <a:endParaRPr lang="en-US"/>
        </a:p>
      </dgm:t>
    </dgm:pt>
    <dgm:pt modelId="{DA44FD10-41BE-4C0F-9335-696901B5DC0D}" type="sibTrans" cxnId="{42E5ADB2-8A4B-46BA-8757-240AA9FEA6F7}">
      <dgm:prSet/>
      <dgm:spPr/>
      <dgm:t>
        <a:bodyPr/>
        <a:lstStyle/>
        <a:p>
          <a:endParaRPr lang="en-US"/>
        </a:p>
      </dgm:t>
    </dgm:pt>
    <dgm:pt modelId="{C84BB2DD-C92B-49F5-BF97-CC08373E5A21}" type="pres">
      <dgm:prSet presAssocID="{29A5383B-6C8E-4E1D-84AD-C2011AE48266}" presName="hierChild1" presStyleCnt="0">
        <dgm:presLayoutVars>
          <dgm:chPref val="1"/>
          <dgm:dir/>
          <dgm:animOne val="branch"/>
          <dgm:animLvl val="lvl"/>
          <dgm:resizeHandles/>
        </dgm:presLayoutVars>
      </dgm:prSet>
      <dgm:spPr/>
    </dgm:pt>
    <dgm:pt modelId="{98802DD7-0161-4F01-8625-166A1D404987}" type="pres">
      <dgm:prSet presAssocID="{8C022C41-32C1-4D46-B893-ACCB81F907FA}" presName="hierRoot1" presStyleCnt="0"/>
      <dgm:spPr/>
    </dgm:pt>
    <dgm:pt modelId="{AB847E7A-5887-4D48-88F4-E872E8A0D517}" type="pres">
      <dgm:prSet presAssocID="{8C022C41-32C1-4D46-B893-ACCB81F907FA}" presName="composite" presStyleCnt="0"/>
      <dgm:spPr/>
    </dgm:pt>
    <dgm:pt modelId="{77CC82AD-783E-4508-8BE5-E3C69FA94148}" type="pres">
      <dgm:prSet presAssocID="{8C022C41-32C1-4D46-B893-ACCB81F907FA}" presName="background" presStyleLbl="node0" presStyleIdx="0" presStyleCnt="1"/>
      <dgm:spPr/>
    </dgm:pt>
    <dgm:pt modelId="{0C183B47-EB67-4AF8-A587-028C48E4A748}" type="pres">
      <dgm:prSet presAssocID="{8C022C41-32C1-4D46-B893-ACCB81F907FA}" presName="text" presStyleLbl="fgAcc0" presStyleIdx="0" presStyleCnt="1">
        <dgm:presLayoutVars>
          <dgm:chPref val="3"/>
        </dgm:presLayoutVars>
      </dgm:prSet>
      <dgm:spPr/>
    </dgm:pt>
    <dgm:pt modelId="{65E8AF55-6BC9-4956-9865-9D49572B3F8E}" type="pres">
      <dgm:prSet presAssocID="{8C022C41-32C1-4D46-B893-ACCB81F907FA}" presName="hierChild2" presStyleCnt="0"/>
      <dgm:spPr/>
    </dgm:pt>
  </dgm:ptLst>
  <dgm:cxnLst>
    <dgm:cxn modelId="{DAFEA495-EEF6-434F-A789-488F1C72BACB}" type="presOf" srcId="{29A5383B-6C8E-4E1D-84AD-C2011AE48266}" destId="{C84BB2DD-C92B-49F5-BF97-CC08373E5A21}" srcOrd="0" destOrd="0" presId="urn:microsoft.com/office/officeart/2005/8/layout/hierarchy1"/>
    <dgm:cxn modelId="{42E5ADB2-8A4B-46BA-8757-240AA9FEA6F7}" srcId="{29A5383B-6C8E-4E1D-84AD-C2011AE48266}" destId="{8C022C41-32C1-4D46-B893-ACCB81F907FA}" srcOrd="0" destOrd="0" parTransId="{D86501E6-E981-4415-B3FA-55C64ED35DDB}" sibTransId="{DA44FD10-41BE-4C0F-9335-696901B5DC0D}"/>
    <dgm:cxn modelId="{A31AB6F6-0B80-4363-AD7D-F8EB934664A6}" type="presOf" srcId="{8C022C41-32C1-4D46-B893-ACCB81F907FA}" destId="{0C183B47-EB67-4AF8-A587-028C48E4A748}" srcOrd="0" destOrd="0" presId="urn:microsoft.com/office/officeart/2005/8/layout/hierarchy1"/>
    <dgm:cxn modelId="{C56787BB-4858-4D27-967F-1643822ADFCE}" type="presParOf" srcId="{C84BB2DD-C92B-49F5-BF97-CC08373E5A21}" destId="{98802DD7-0161-4F01-8625-166A1D404987}" srcOrd="0" destOrd="0" presId="urn:microsoft.com/office/officeart/2005/8/layout/hierarchy1"/>
    <dgm:cxn modelId="{2B00D5B2-4CBD-4C47-9DBA-215AFCF87340}" type="presParOf" srcId="{98802DD7-0161-4F01-8625-166A1D404987}" destId="{AB847E7A-5887-4D48-88F4-E872E8A0D517}" srcOrd="0" destOrd="0" presId="urn:microsoft.com/office/officeart/2005/8/layout/hierarchy1"/>
    <dgm:cxn modelId="{D607D325-DA1C-4966-80B3-4B5D080E6B23}" type="presParOf" srcId="{AB847E7A-5887-4D48-88F4-E872E8A0D517}" destId="{77CC82AD-783E-4508-8BE5-E3C69FA94148}" srcOrd="0" destOrd="0" presId="urn:microsoft.com/office/officeart/2005/8/layout/hierarchy1"/>
    <dgm:cxn modelId="{75A1A2B0-DB84-4400-A8C8-2061DD833AAE}" type="presParOf" srcId="{AB847E7A-5887-4D48-88F4-E872E8A0D517}" destId="{0C183B47-EB67-4AF8-A587-028C48E4A748}" srcOrd="1" destOrd="0" presId="urn:microsoft.com/office/officeart/2005/8/layout/hierarchy1"/>
    <dgm:cxn modelId="{499EDD14-7E22-4FC1-B9A2-181F7673C17B}" type="presParOf" srcId="{98802DD7-0161-4F01-8625-166A1D404987}" destId="{65E8AF55-6BC9-4956-9865-9D49572B3F8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9A5383B-6C8E-4E1D-84AD-C2011AE48266}"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8C022C41-32C1-4D46-B893-ACCB81F907FA}">
      <dgm:prSet/>
      <dgm:spPr/>
      <dgm:t>
        <a:bodyPr/>
        <a:lstStyle/>
        <a:p>
          <a:r>
            <a:rPr lang="en-CA" b="1" dirty="0">
              <a:solidFill>
                <a:schemeClr val="tx1"/>
              </a:solidFill>
              <a:latin typeface="Arial" panose="020B0604020202020204" pitchFamily="34" charset="0"/>
              <a:cs typeface="Arial" panose="020B0604020202020204" pitchFamily="34" charset="0"/>
            </a:rPr>
            <a:t>II. MIRACLES</a:t>
          </a:r>
        </a:p>
        <a:p>
          <a:r>
            <a:rPr lang="en-CA" b="1" dirty="0">
              <a:solidFill>
                <a:schemeClr val="tx1"/>
              </a:solidFill>
              <a:latin typeface="Arial" panose="020B0604020202020204" pitchFamily="34" charset="0"/>
              <a:cs typeface="Arial" panose="020B0604020202020204" pitchFamily="34" charset="0"/>
            </a:rPr>
            <a:t>OF RASING THE DEAD</a:t>
          </a:r>
          <a:endParaRPr lang="en-US" dirty="0">
            <a:solidFill>
              <a:schemeClr val="accent2">
                <a:lumMod val="75000"/>
              </a:schemeClr>
            </a:solidFill>
          </a:endParaRPr>
        </a:p>
      </dgm:t>
    </dgm:pt>
    <dgm:pt modelId="{D86501E6-E981-4415-B3FA-55C64ED35DDB}" type="parTrans" cxnId="{42E5ADB2-8A4B-46BA-8757-240AA9FEA6F7}">
      <dgm:prSet/>
      <dgm:spPr/>
      <dgm:t>
        <a:bodyPr/>
        <a:lstStyle/>
        <a:p>
          <a:endParaRPr lang="en-US"/>
        </a:p>
      </dgm:t>
    </dgm:pt>
    <dgm:pt modelId="{DA44FD10-41BE-4C0F-9335-696901B5DC0D}" type="sibTrans" cxnId="{42E5ADB2-8A4B-46BA-8757-240AA9FEA6F7}">
      <dgm:prSet/>
      <dgm:spPr/>
      <dgm:t>
        <a:bodyPr/>
        <a:lstStyle/>
        <a:p>
          <a:endParaRPr lang="en-US"/>
        </a:p>
      </dgm:t>
    </dgm:pt>
    <dgm:pt modelId="{C84BB2DD-C92B-49F5-BF97-CC08373E5A21}" type="pres">
      <dgm:prSet presAssocID="{29A5383B-6C8E-4E1D-84AD-C2011AE48266}" presName="hierChild1" presStyleCnt="0">
        <dgm:presLayoutVars>
          <dgm:chPref val="1"/>
          <dgm:dir/>
          <dgm:animOne val="branch"/>
          <dgm:animLvl val="lvl"/>
          <dgm:resizeHandles/>
        </dgm:presLayoutVars>
      </dgm:prSet>
      <dgm:spPr/>
    </dgm:pt>
    <dgm:pt modelId="{98802DD7-0161-4F01-8625-166A1D404987}" type="pres">
      <dgm:prSet presAssocID="{8C022C41-32C1-4D46-B893-ACCB81F907FA}" presName="hierRoot1" presStyleCnt="0"/>
      <dgm:spPr/>
    </dgm:pt>
    <dgm:pt modelId="{AB847E7A-5887-4D48-88F4-E872E8A0D517}" type="pres">
      <dgm:prSet presAssocID="{8C022C41-32C1-4D46-B893-ACCB81F907FA}" presName="composite" presStyleCnt="0"/>
      <dgm:spPr/>
    </dgm:pt>
    <dgm:pt modelId="{77CC82AD-783E-4508-8BE5-E3C69FA94148}" type="pres">
      <dgm:prSet presAssocID="{8C022C41-32C1-4D46-B893-ACCB81F907FA}" presName="background" presStyleLbl="node0" presStyleIdx="0" presStyleCnt="1"/>
      <dgm:spPr/>
    </dgm:pt>
    <dgm:pt modelId="{0C183B47-EB67-4AF8-A587-028C48E4A748}" type="pres">
      <dgm:prSet presAssocID="{8C022C41-32C1-4D46-B893-ACCB81F907FA}" presName="text" presStyleLbl="fgAcc0" presStyleIdx="0" presStyleCnt="1">
        <dgm:presLayoutVars>
          <dgm:chPref val="3"/>
        </dgm:presLayoutVars>
      </dgm:prSet>
      <dgm:spPr/>
    </dgm:pt>
    <dgm:pt modelId="{65E8AF55-6BC9-4956-9865-9D49572B3F8E}" type="pres">
      <dgm:prSet presAssocID="{8C022C41-32C1-4D46-B893-ACCB81F907FA}" presName="hierChild2" presStyleCnt="0"/>
      <dgm:spPr/>
    </dgm:pt>
  </dgm:ptLst>
  <dgm:cxnLst>
    <dgm:cxn modelId="{DAFEA495-EEF6-434F-A789-488F1C72BACB}" type="presOf" srcId="{29A5383B-6C8E-4E1D-84AD-C2011AE48266}" destId="{C84BB2DD-C92B-49F5-BF97-CC08373E5A21}" srcOrd="0" destOrd="0" presId="urn:microsoft.com/office/officeart/2005/8/layout/hierarchy1"/>
    <dgm:cxn modelId="{42E5ADB2-8A4B-46BA-8757-240AA9FEA6F7}" srcId="{29A5383B-6C8E-4E1D-84AD-C2011AE48266}" destId="{8C022C41-32C1-4D46-B893-ACCB81F907FA}" srcOrd="0" destOrd="0" parTransId="{D86501E6-E981-4415-B3FA-55C64ED35DDB}" sibTransId="{DA44FD10-41BE-4C0F-9335-696901B5DC0D}"/>
    <dgm:cxn modelId="{A31AB6F6-0B80-4363-AD7D-F8EB934664A6}" type="presOf" srcId="{8C022C41-32C1-4D46-B893-ACCB81F907FA}" destId="{0C183B47-EB67-4AF8-A587-028C48E4A748}" srcOrd="0" destOrd="0" presId="urn:microsoft.com/office/officeart/2005/8/layout/hierarchy1"/>
    <dgm:cxn modelId="{C56787BB-4858-4D27-967F-1643822ADFCE}" type="presParOf" srcId="{C84BB2DD-C92B-49F5-BF97-CC08373E5A21}" destId="{98802DD7-0161-4F01-8625-166A1D404987}" srcOrd="0" destOrd="0" presId="urn:microsoft.com/office/officeart/2005/8/layout/hierarchy1"/>
    <dgm:cxn modelId="{2B00D5B2-4CBD-4C47-9DBA-215AFCF87340}" type="presParOf" srcId="{98802DD7-0161-4F01-8625-166A1D404987}" destId="{AB847E7A-5887-4D48-88F4-E872E8A0D517}" srcOrd="0" destOrd="0" presId="urn:microsoft.com/office/officeart/2005/8/layout/hierarchy1"/>
    <dgm:cxn modelId="{D607D325-DA1C-4966-80B3-4B5D080E6B23}" type="presParOf" srcId="{AB847E7A-5887-4D48-88F4-E872E8A0D517}" destId="{77CC82AD-783E-4508-8BE5-E3C69FA94148}" srcOrd="0" destOrd="0" presId="urn:microsoft.com/office/officeart/2005/8/layout/hierarchy1"/>
    <dgm:cxn modelId="{75A1A2B0-DB84-4400-A8C8-2061DD833AAE}" type="presParOf" srcId="{AB847E7A-5887-4D48-88F4-E872E8A0D517}" destId="{0C183B47-EB67-4AF8-A587-028C48E4A748}" srcOrd="1" destOrd="0" presId="urn:microsoft.com/office/officeart/2005/8/layout/hierarchy1"/>
    <dgm:cxn modelId="{499EDD14-7E22-4FC1-B9A2-181F7673C17B}" type="presParOf" srcId="{98802DD7-0161-4F01-8625-166A1D404987}" destId="{65E8AF55-6BC9-4956-9865-9D49572B3F8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9A5383B-6C8E-4E1D-84AD-C2011AE48266}"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8C022C41-32C1-4D46-B893-ACCB81F907FA}">
      <dgm:prSet/>
      <dgm:spPr/>
      <dgm:t>
        <a:bodyPr/>
        <a:lstStyle/>
        <a:p>
          <a:r>
            <a:rPr lang="en-CA" b="1" dirty="0">
              <a:solidFill>
                <a:schemeClr val="tx1"/>
              </a:solidFill>
              <a:latin typeface="Arial" panose="020B0604020202020204" pitchFamily="34" charset="0"/>
              <a:cs typeface="Arial" panose="020B0604020202020204" pitchFamily="34" charset="0"/>
            </a:rPr>
            <a:t>II. MIRACLES</a:t>
          </a:r>
        </a:p>
        <a:p>
          <a:r>
            <a:rPr lang="en-CA" b="1" dirty="0">
              <a:solidFill>
                <a:schemeClr val="tx1"/>
              </a:solidFill>
              <a:latin typeface="Arial" panose="020B0604020202020204" pitchFamily="34" charset="0"/>
              <a:cs typeface="Arial" panose="020B0604020202020204" pitchFamily="34" charset="0"/>
            </a:rPr>
            <a:t>OF RASING THE DEAD</a:t>
          </a:r>
          <a:endParaRPr lang="en-US" dirty="0">
            <a:solidFill>
              <a:schemeClr val="accent2">
                <a:lumMod val="75000"/>
              </a:schemeClr>
            </a:solidFill>
          </a:endParaRPr>
        </a:p>
      </dgm:t>
    </dgm:pt>
    <dgm:pt modelId="{D86501E6-E981-4415-B3FA-55C64ED35DDB}" type="parTrans" cxnId="{42E5ADB2-8A4B-46BA-8757-240AA9FEA6F7}">
      <dgm:prSet/>
      <dgm:spPr/>
      <dgm:t>
        <a:bodyPr/>
        <a:lstStyle/>
        <a:p>
          <a:endParaRPr lang="en-US"/>
        </a:p>
      </dgm:t>
    </dgm:pt>
    <dgm:pt modelId="{DA44FD10-41BE-4C0F-9335-696901B5DC0D}" type="sibTrans" cxnId="{42E5ADB2-8A4B-46BA-8757-240AA9FEA6F7}">
      <dgm:prSet/>
      <dgm:spPr/>
      <dgm:t>
        <a:bodyPr/>
        <a:lstStyle/>
        <a:p>
          <a:endParaRPr lang="en-US"/>
        </a:p>
      </dgm:t>
    </dgm:pt>
    <dgm:pt modelId="{C84BB2DD-C92B-49F5-BF97-CC08373E5A21}" type="pres">
      <dgm:prSet presAssocID="{29A5383B-6C8E-4E1D-84AD-C2011AE48266}" presName="hierChild1" presStyleCnt="0">
        <dgm:presLayoutVars>
          <dgm:chPref val="1"/>
          <dgm:dir/>
          <dgm:animOne val="branch"/>
          <dgm:animLvl val="lvl"/>
          <dgm:resizeHandles/>
        </dgm:presLayoutVars>
      </dgm:prSet>
      <dgm:spPr/>
    </dgm:pt>
    <dgm:pt modelId="{98802DD7-0161-4F01-8625-166A1D404987}" type="pres">
      <dgm:prSet presAssocID="{8C022C41-32C1-4D46-B893-ACCB81F907FA}" presName="hierRoot1" presStyleCnt="0"/>
      <dgm:spPr/>
    </dgm:pt>
    <dgm:pt modelId="{AB847E7A-5887-4D48-88F4-E872E8A0D517}" type="pres">
      <dgm:prSet presAssocID="{8C022C41-32C1-4D46-B893-ACCB81F907FA}" presName="composite" presStyleCnt="0"/>
      <dgm:spPr/>
    </dgm:pt>
    <dgm:pt modelId="{77CC82AD-783E-4508-8BE5-E3C69FA94148}" type="pres">
      <dgm:prSet presAssocID="{8C022C41-32C1-4D46-B893-ACCB81F907FA}" presName="background" presStyleLbl="node0" presStyleIdx="0" presStyleCnt="1"/>
      <dgm:spPr/>
    </dgm:pt>
    <dgm:pt modelId="{0C183B47-EB67-4AF8-A587-028C48E4A748}" type="pres">
      <dgm:prSet presAssocID="{8C022C41-32C1-4D46-B893-ACCB81F907FA}" presName="text" presStyleLbl="fgAcc0" presStyleIdx="0" presStyleCnt="1">
        <dgm:presLayoutVars>
          <dgm:chPref val="3"/>
        </dgm:presLayoutVars>
      </dgm:prSet>
      <dgm:spPr/>
    </dgm:pt>
    <dgm:pt modelId="{65E8AF55-6BC9-4956-9865-9D49572B3F8E}" type="pres">
      <dgm:prSet presAssocID="{8C022C41-32C1-4D46-B893-ACCB81F907FA}" presName="hierChild2" presStyleCnt="0"/>
      <dgm:spPr/>
    </dgm:pt>
  </dgm:ptLst>
  <dgm:cxnLst>
    <dgm:cxn modelId="{DAFEA495-EEF6-434F-A789-488F1C72BACB}" type="presOf" srcId="{29A5383B-6C8E-4E1D-84AD-C2011AE48266}" destId="{C84BB2DD-C92B-49F5-BF97-CC08373E5A21}" srcOrd="0" destOrd="0" presId="urn:microsoft.com/office/officeart/2005/8/layout/hierarchy1"/>
    <dgm:cxn modelId="{42E5ADB2-8A4B-46BA-8757-240AA9FEA6F7}" srcId="{29A5383B-6C8E-4E1D-84AD-C2011AE48266}" destId="{8C022C41-32C1-4D46-B893-ACCB81F907FA}" srcOrd="0" destOrd="0" parTransId="{D86501E6-E981-4415-B3FA-55C64ED35DDB}" sibTransId="{DA44FD10-41BE-4C0F-9335-696901B5DC0D}"/>
    <dgm:cxn modelId="{A31AB6F6-0B80-4363-AD7D-F8EB934664A6}" type="presOf" srcId="{8C022C41-32C1-4D46-B893-ACCB81F907FA}" destId="{0C183B47-EB67-4AF8-A587-028C48E4A748}" srcOrd="0" destOrd="0" presId="urn:microsoft.com/office/officeart/2005/8/layout/hierarchy1"/>
    <dgm:cxn modelId="{C56787BB-4858-4D27-967F-1643822ADFCE}" type="presParOf" srcId="{C84BB2DD-C92B-49F5-BF97-CC08373E5A21}" destId="{98802DD7-0161-4F01-8625-166A1D404987}" srcOrd="0" destOrd="0" presId="urn:microsoft.com/office/officeart/2005/8/layout/hierarchy1"/>
    <dgm:cxn modelId="{2B00D5B2-4CBD-4C47-9DBA-215AFCF87340}" type="presParOf" srcId="{98802DD7-0161-4F01-8625-166A1D404987}" destId="{AB847E7A-5887-4D48-88F4-E872E8A0D517}" srcOrd="0" destOrd="0" presId="urn:microsoft.com/office/officeart/2005/8/layout/hierarchy1"/>
    <dgm:cxn modelId="{D607D325-DA1C-4966-80B3-4B5D080E6B23}" type="presParOf" srcId="{AB847E7A-5887-4D48-88F4-E872E8A0D517}" destId="{77CC82AD-783E-4508-8BE5-E3C69FA94148}" srcOrd="0" destOrd="0" presId="urn:microsoft.com/office/officeart/2005/8/layout/hierarchy1"/>
    <dgm:cxn modelId="{75A1A2B0-DB84-4400-A8C8-2061DD833AAE}" type="presParOf" srcId="{AB847E7A-5887-4D48-88F4-E872E8A0D517}" destId="{0C183B47-EB67-4AF8-A587-028C48E4A748}" srcOrd="1" destOrd="0" presId="urn:microsoft.com/office/officeart/2005/8/layout/hierarchy1"/>
    <dgm:cxn modelId="{499EDD14-7E22-4FC1-B9A2-181F7673C17B}" type="presParOf" srcId="{98802DD7-0161-4F01-8625-166A1D404987}" destId="{65E8AF55-6BC9-4956-9865-9D49572B3F8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C82AD-783E-4508-8BE5-E3C69FA94148}">
      <dsp:nvSpPr>
        <dsp:cNvPr id="0" name=""/>
        <dsp:cNvSpPr/>
      </dsp:nvSpPr>
      <dsp:spPr>
        <a:xfrm>
          <a:off x="585" y="240834"/>
          <a:ext cx="3763153" cy="3040005"/>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183B47-EB67-4AF8-A587-028C48E4A748}">
      <dsp:nvSpPr>
        <dsp:cNvPr id="0" name=""/>
        <dsp:cNvSpPr/>
      </dsp:nvSpPr>
      <dsp:spPr>
        <a:xfrm>
          <a:off x="379283" y="600597"/>
          <a:ext cx="3763153" cy="3040005"/>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CA" sz="4400" b="1" kern="1200" dirty="0">
              <a:solidFill>
                <a:schemeClr val="tx1"/>
              </a:solidFill>
            </a:rPr>
            <a:t>I. MIRACLES</a:t>
          </a:r>
        </a:p>
        <a:p>
          <a:pPr marL="0" lvl="0" indent="0" algn="ctr" defTabSz="1955800">
            <a:lnSpc>
              <a:spcPct val="90000"/>
            </a:lnSpc>
            <a:spcBef>
              <a:spcPct val="0"/>
            </a:spcBef>
            <a:spcAft>
              <a:spcPct val="35000"/>
            </a:spcAft>
            <a:buNone/>
          </a:pPr>
          <a:r>
            <a:rPr lang="en-CA" sz="4400" b="1" kern="1200" dirty="0">
              <a:solidFill>
                <a:schemeClr val="tx1"/>
              </a:solidFill>
            </a:rPr>
            <a:t>OF SUPPLY</a:t>
          </a:r>
          <a:endParaRPr lang="en-US" sz="4400" kern="1200" dirty="0">
            <a:solidFill>
              <a:schemeClr val="tx1"/>
            </a:solidFill>
          </a:endParaRPr>
        </a:p>
      </dsp:txBody>
      <dsp:txXfrm>
        <a:off x="468322" y="689636"/>
        <a:ext cx="3585075" cy="286192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C82AD-783E-4508-8BE5-E3C69FA94148}">
      <dsp:nvSpPr>
        <dsp:cNvPr id="0" name=""/>
        <dsp:cNvSpPr/>
      </dsp:nvSpPr>
      <dsp:spPr>
        <a:xfrm>
          <a:off x="0" y="546713"/>
          <a:ext cx="3764755" cy="2390619"/>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183B47-EB67-4AF8-A587-028C48E4A748}">
      <dsp:nvSpPr>
        <dsp:cNvPr id="0" name=""/>
        <dsp:cNvSpPr/>
      </dsp:nvSpPr>
      <dsp:spPr>
        <a:xfrm>
          <a:off x="418306" y="944103"/>
          <a:ext cx="3764755" cy="2390619"/>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CA" sz="4100" b="1" kern="1200" dirty="0">
              <a:solidFill>
                <a:schemeClr val="tx1"/>
              </a:solidFill>
              <a:latin typeface="Arial" panose="020B0604020202020204" pitchFamily="34" charset="0"/>
              <a:cs typeface="Arial" panose="020B0604020202020204" pitchFamily="34" charset="0"/>
            </a:rPr>
            <a:t>II. MIRACLES</a:t>
          </a:r>
        </a:p>
        <a:p>
          <a:pPr marL="0" lvl="0" indent="0" algn="ctr" defTabSz="1822450">
            <a:lnSpc>
              <a:spcPct val="90000"/>
            </a:lnSpc>
            <a:spcBef>
              <a:spcPct val="0"/>
            </a:spcBef>
            <a:spcAft>
              <a:spcPct val="35000"/>
            </a:spcAft>
            <a:buNone/>
          </a:pPr>
          <a:r>
            <a:rPr lang="en-CA" sz="4100" b="1" kern="1200" dirty="0">
              <a:solidFill>
                <a:schemeClr val="tx1"/>
              </a:solidFill>
              <a:latin typeface="Arial" panose="020B0604020202020204" pitchFamily="34" charset="0"/>
              <a:cs typeface="Arial" panose="020B0604020202020204" pitchFamily="34" charset="0"/>
            </a:rPr>
            <a:t>OF RASING THE DEAD</a:t>
          </a:r>
          <a:endParaRPr lang="en-US" sz="4100" kern="1200" dirty="0">
            <a:solidFill>
              <a:schemeClr val="accent2">
                <a:lumMod val="75000"/>
              </a:schemeClr>
            </a:solidFill>
          </a:endParaRPr>
        </a:p>
      </dsp:txBody>
      <dsp:txXfrm>
        <a:off x="488325" y="1014122"/>
        <a:ext cx="3624717" cy="225058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C82AD-783E-4508-8BE5-E3C69FA94148}">
      <dsp:nvSpPr>
        <dsp:cNvPr id="0" name=""/>
        <dsp:cNvSpPr/>
      </dsp:nvSpPr>
      <dsp:spPr>
        <a:xfrm>
          <a:off x="0" y="546713"/>
          <a:ext cx="3764755" cy="2390619"/>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183B47-EB67-4AF8-A587-028C48E4A748}">
      <dsp:nvSpPr>
        <dsp:cNvPr id="0" name=""/>
        <dsp:cNvSpPr/>
      </dsp:nvSpPr>
      <dsp:spPr>
        <a:xfrm>
          <a:off x="418306" y="944103"/>
          <a:ext cx="3764755" cy="2390619"/>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CA" sz="4100" b="1" kern="1200" dirty="0">
              <a:solidFill>
                <a:schemeClr val="tx1"/>
              </a:solidFill>
              <a:latin typeface="Arial" panose="020B0604020202020204" pitchFamily="34" charset="0"/>
              <a:cs typeface="Arial" panose="020B0604020202020204" pitchFamily="34" charset="0"/>
            </a:rPr>
            <a:t>II. MIRACLES</a:t>
          </a:r>
        </a:p>
        <a:p>
          <a:pPr marL="0" lvl="0" indent="0" algn="ctr" defTabSz="1822450">
            <a:lnSpc>
              <a:spcPct val="90000"/>
            </a:lnSpc>
            <a:spcBef>
              <a:spcPct val="0"/>
            </a:spcBef>
            <a:spcAft>
              <a:spcPct val="35000"/>
            </a:spcAft>
            <a:buNone/>
          </a:pPr>
          <a:r>
            <a:rPr lang="en-CA" sz="4100" b="1" kern="1200" dirty="0">
              <a:solidFill>
                <a:schemeClr val="tx1"/>
              </a:solidFill>
              <a:latin typeface="Arial" panose="020B0604020202020204" pitchFamily="34" charset="0"/>
              <a:cs typeface="Arial" panose="020B0604020202020204" pitchFamily="34" charset="0"/>
            </a:rPr>
            <a:t>OF RASING THE DEAD</a:t>
          </a:r>
          <a:endParaRPr lang="en-US" sz="4100" kern="1200" dirty="0">
            <a:solidFill>
              <a:schemeClr val="accent2">
                <a:lumMod val="75000"/>
              </a:schemeClr>
            </a:solidFill>
          </a:endParaRPr>
        </a:p>
      </dsp:txBody>
      <dsp:txXfrm>
        <a:off x="488325" y="1014122"/>
        <a:ext cx="3624717" cy="225058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C82AD-783E-4508-8BE5-E3C69FA94148}">
      <dsp:nvSpPr>
        <dsp:cNvPr id="0" name=""/>
        <dsp:cNvSpPr/>
      </dsp:nvSpPr>
      <dsp:spPr>
        <a:xfrm>
          <a:off x="0" y="546713"/>
          <a:ext cx="3764755" cy="2390619"/>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183B47-EB67-4AF8-A587-028C48E4A748}">
      <dsp:nvSpPr>
        <dsp:cNvPr id="0" name=""/>
        <dsp:cNvSpPr/>
      </dsp:nvSpPr>
      <dsp:spPr>
        <a:xfrm>
          <a:off x="418306" y="944103"/>
          <a:ext cx="3764755" cy="2390619"/>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CA" sz="4100" b="1" kern="1200" dirty="0">
              <a:solidFill>
                <a:schemeClr val="tx1"/>
              </a:solidFill>
              <a:latin typeface="Arial" panose="020B0604020202020204" pitchFamily="34" charset="0"/>
              <a:cs typeface="Arial" panose="020B0604020202020204" pitchFamily="34" charset="0"/>
            </a:rPr>
            <a:t>II. MIRACLES</a:t>
          </a:r>
        </a:p>
        <a:p>
          <a:pPr marL="0" lvl="0" indent="0" algn="ctr" defTabSz="1822450">
            <a:lnSpc>
              <a:spcPct val="90000"/>
            </a:lnSpc>
            <a:spcBef>
              <a:spcPct val="0"/>
            </a:spcBef>
            <a:spcAft>
              <a:spcPct val="35000"/>
            </a:spcAft>
            <a:buNone/>
          </a:pPr>
          <a:r>
            <a:rPr lang="en-CA" sz="4100" b="1" kern="1200" dirty="0">
              <a:solidFill>
                <a:schemeClr val="tx1"/>
              </a:solidFill>
              <a:latin typeface="Arial" panose="020B0604020202020204" pitchFamily="34" charset="0"/>
              <a:cs typeface="Arial" panose="020B0604020202020204" pitchFamily="34" charset="0"/>
            </a:rPr>
            <a:t>OF RASING THE DEAD</a:t>
          </a:r>
          <a:endParaRPr lang="en-US" sz="4100" kern="1200" dirty="0">
            <a:solidFill>
              <a:schemeClr val="accent2">
                <a:lumMod val="75000"/>
              </a:schemeClr>
            </a:solidFill>
          </a:endParaRPr>
        </a:p>
      </dsp:txBody>
      <dsp:txXfrm>
        <a:off x="488325" y="1014122"/>
        <a:ext cx="3624717" cy="225058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C82AD-783E-4508-8BE5-E3C69FA94148}">
      <dsp:nvSpPr>
        <dsp:cNvPr id="0" name=""/>
        <dsp:cNvSpPr/>
      </dsp:nvSpPr>
      <dsp:spPr>
        <a:xfrm>
          <a:off x="0" y="546713"/>
          <a:ext cx="3764755" cy="2390619"/>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183B47-EB67-4AF8-A587-028C48E4A748}">
      <dsp:nvSpPr>
        <dsp:cNvPr id="0" name=""/>
        <dsp:cNvSpPr/>
      </dsp:nvSpPr>
      <dsp:spPr>
        <a:xfrm>
          <a:off x="418306" y="944103"/>
          <a:ext cx="3764755" cy="2390619"/>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CA" sz="4100" b="1" kern="1200" dirty="0">
              <a:solidFill>
                <a:schemeClr val="tx1"/>
              </a:solidFill>
              <a:latin typeface="Arial" panose="020B0604020202020204" pitchFamily="34" charset="0"/>
              <a:cs typeface="Arial" panose="020B0604020202020204" pitchFamily="34" charset="0"/>
            </a:rPr>
            <a:t>II. MIRACLES</a:t>
          </a:r>
        </a:p>
        <a:p>
          <a:pPr marL="0" lvl="0" indent="0" algn="ctr" defTabSz="1822450">
            <a:lnSpc>
              <a:spcPct val="90000"/>
            </a:lnSpc>
            <a:spcBef>
              <a:spcPct val="0"/>
            </a:spcBef>
            <a:spcAft>
              <a:spcPct val="35000"/>
            </a:spcAft>
            <a:buNone/>
          </a:pPr>
          <a:r>
            <a:rPr lang="en-CA" sz="4100" b="1" kern="1200" dirty="0">
              <a:solidFill>
                <a:schemeClr val="tx1"/>
              </a:solidFill>
              <a:latin typeface="Arial" panose="020B0604020202020204" pitchFamily="34" charset="0"/>
              <a:cs typeface="Arial" panose="020B0604020202020204" pitchFamily="34" charset="0"/>
            </a:rPr>
            <a:t>OF RASING THE DEAD</a:t>
          </a:r>
          <a:endParaRPr lang="en-US" sz="4100" kern="1200" dirty="0">
            <a:solidFill>
              <a:schemeClr val="accent2">
                <a:lumMod val="75000"/>
              </a:schemeClr>
            </a:solidFill>
          </a:endParaRPr>
        </a:p>
      </dsp:txBody>
      <dsp:txXfrm>
        <a:off x="488325" y="1014122"/>
        <a:ext cx="3624717" cy="225058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C82AD-783E-4508-8BE5-E3C69FA94148}">
      <dsp:nvSpPr>
        <dsp:cNvPr id="0" name=""/>
        <dsp:cNvSpPr/>
      </dsp:nvSpPr>
      <dsp:spPr>
        <a:xfrm>
          <a:off x="0" y="546713"/>
          <a:ext cx="3764755" cy="2390619"/>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183B47-EB67-4AF8-A587-028C48E4A748}">
      <dsp:nvSpPr>
        <dsp:cNvPr id="0" name=""/>
        <dsp:cNvSpPr/>
      </dsp:nvSpPr>
      <dsp:spPr>
        <a:xfrm>
          <a:off x="418306" y="944103"/>
          <a:ext cx="3764755" cy="2390619"/>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CA" sz="4100" b="1" kern="1200" dirty="0">
              <a:solidFill>
                <a:schemeClr val="tx1"/>
              </a:solidFill>
              <a:latin typeface="Arial" panose="020B0604020202020204" pitchFamily="34" charset="0"/>
              <a:cs typeface="Arial" panose="020B0604020202020204" pitchFamily="34" charset="0"/>
            </a:rPr>
            <a:t>II. MIRACLES</a:t>
          </a:r>
        </a:p>
        <a:p>
          <a:pPr marL="0" lvl="0" indent="0" algn="ctr" defTabSz="1822450">
            <a:lnSpc>
              <a:spcPct val="90000"/>
            </a:lnSpc>
            <a:spcBef>
              <a:spcPct val="0"/>
            </a:spcBef>
            <a:spcAft>
              <a:spcPct val="35000"/>
            </a:spcAft>
            <a:buNone/>
          </a:pPr>
          <a:r>
            <a:rPr lang="en-CA" sz="4100" b="1" kern="1200" dirty="0">
              <a:solidFill>
                <a:schemeClr val="tx1"/>
              </a:solidFill>
              <a:latin typeface="Arial" panose="020B0604020202020204" pitchFamily="34" charset="0"/>
              <a:cs typeface="Arial" panose="020B0604020202020204" pitchFamily="34" charset="0"/>
            </a:rPr>
            <a:t>OF RASING THE DEAD</a:t>
          </a:r>
          <a:endParaRPr lang="en-US" sz="4100" kern="1200" dirty="0">
            <a:solidFill>
              <a:schemeClr val="accent2">
                <a:lumMod val="75000"/>
              </a:schemeClr>
            </a:solidFill>
          </a:endParaRPr>
        </a:p>
      </dsp:txBody>
      <dsp:txXfrm>
        <a:off x="488325" y="1014122"/>
        <a:ext cx="3624717" cy="225058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C82AD-783E-4508-8BE5-E3C69FA94148}">
      <dsp:nvSpPr>
        <dsp:cNvPr id="0" name=""/>
        <dsp:cNvSpPr/>
      </dsp:nvSpPr>
      <dsp:spPr>
        <a:xfrm>
          <a:off x="0" y="546713"/>
          <a:ext cx="3764755" cy="2390619"/>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183B47-EB67-4AF8-A587-028C48E4A748}">
      <dsp:nvSpPr>
        <dsp:cNvPr id="0" name=""/>
        <dsp:cNvSpPr/>
      </dsp:nvSpPr>
      <dsp:spPr>
        <a:xfrm>
          <a:off x="418306" y="944103"/>
          <a:ext cx="3764755" cy="2390619"/>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CA" sz="4100" b="1" kern="1200" dirty="0">
              <a:solidFill>
                <a:schemeClr val="tx1"/>
              </a:solidFill>
              <a:latin typeface="Arial" panose="020B0604020202020204" pitchFamily="34" charset="0"/>
              <a:cs typeface="Arial" panose="020B0604020202020204" pitchFamily="34" charset="0"/>
            </a:rPr>
            <a:t>II. MIRACLES</a:t>
          </a:r>
        </a:p>
        <a:p>
          <a:pPr marL="0" lvl="0" indent="0" algn="ctr" defTabSz="1822450">
            <a:lnSpc>
              <a:spcPct val="90000"/>
            </a:lnSpc>
            <a:spcBef>
              <a:spcPct val="0"/>
            </a:spcBef>
            <a:spcAft>
              <a:spcPct val="35000"/>
            </a:spcAft>
            <a:buNone/>
          </a:pPr>
          <a:r>
            <a:rPr lang="en-CA" sz="4100" b="1" kern="1200" dirty="0">
              <a:solidFill>
                <a:schemeClr val="tx1"/>
              </a:solidFill>
              <a:latin typeface="Arial" panose="020B0604020202020204" pitchFamily="34" charset="0"/>
              <a:cs typeface="Arial" panose="020B0604020202020204" pitchFamily="34" charset="0"/>
            </a:rPr>
            <a:t>OF RASING THE DEAD</a:t>
          </a:r>
          <a:endParaRPr lang="en-US" sz="4100" kern="1200" dirty="0">
            <a:solidFill>
              <a:schemeClr val="accent2">
                <a:lumMod val="75000"/>
              </a:schemeClr>
            </a:solidFill>
          </a:endParaRPr>
        </a:p>
      </dsp:txBody>
      <dsp:txXfrm>
        <a:off x="488325" y="1014122"/>
        <a:ext cx="3624717" cy="225058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C82AD-783E-4508-8BE5-E3C69FA94148}">
      <dsp:nvSpPr>
        <dsp:cNvPr id="0" name=""/>
        <dsp:cNvSpPr/>
      </dsp:nvSpPr>
      <dsp:spPr>
        <a:xfrm>
          <a:off x="0" y="546713"/>
          <a:ext cx="3764755" cy="2390619"/>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183B47-EB67-4AF8-A587-028C48E4A748}">
      <dsp:nvSpPr>
        <dsp:cNvPr id="0" name=""/>
        <dsp:cNvSpPr/>
      </dsp:nvSpPr>
      <dsp:spPr>
        <a:xfrm>
          <a:off x="418306" y="944103"/>
          <a:ext cx="3764755" cy="2390619"/>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CA" sz="4100" b="1" kern="1200" dirty="0">
              <a:solidFill>
                <a:schemeClr val="tx1"/>
              </a:solidFill>
              <a:latin typeface="Arial" panose="020B0604020202020204" pitchFamily="34" charset="0"/>
              <a:cs typeface="Arial" panose="020B0604020202020204" pitchFamily="34" charset="0"/>
            </a:rPr>
            <a:t>II. MIRACLES</a:t>
          </a:r>
        </a:p>
        <a:p>
          <a:pPr marL="0" lvl="0" indent="0" algn="ctr" defTabSz="1822450">
            <a:lnSpc>
              <a:spcPct val="90000"/>
            </a:lnSpc>
            <a:spcBef>
              <a:spcPct val="0"/>
            </a:spcBef>
            <a:spcAft>
              <a:spcPct val="35000"/>
            </a:spcAft>
            <a:buNone/>
          </a:pPr>
          <a:r>
            <a:rPr lang="en-CA" sz="4100" b="1" kern="1200" dirty="0">
              <a:solidFill>
                <a:schemeClr val="tx1"/>
              </a:solidFill>
              <a:latin typeface="Arial" panose="020B0604020202020204" pitchFamily="34" charset="0"/>
              <a:cs typeface="Arial" panose="020B0604020202020204" pitchFamily="34" charset="0"/>
            </a:rPr>
            <a:t>OF RASING THE DEAD</a:t>
          </a:r>
          <a:endParaRPr lang="en-US" sz="4100" kern="1200" dirty="0">
            <a:solidFill>
              <a:schemeClr val="accent2">
                <a:lumMod val="75000"/>
              </a:schemeClr>
            </a:solidFill>
          </a:endParaRPr>
        </a:p>
      </dsp:txBody>
      <dsp:txXfrm>
        <a:off x="488325" y="1014122"/>
        <a:ext cx="3624717" cy="22505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C82AD-783E-4508-8BE5-E3C69FA94148}">
      <dsp:nvSpPr>
        <dsp:cNvPr id="0" name=""/>
        <dsp:cNvSpPr/>
      </dsp:nvSpPr>
      <dsp:spPr>
        <a:xfrm>
          <a:off x="585" y="240834"/>
          <a:ext cx="3763153" cy="3040005"/>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183B47-EB67-4AF8-A587-028C48E4A748}">
      <dsp:nvSpPr>
        <dsp:cNvPr id="0" name=""/>
        <dsp:cNvSpPr/>
      </dsp:nvSpPr>
      <dsp:spPr>
        <a:xfrm>
          <a:off x="379283" y="600597"/>
          <a:ext cx="3763153" cy="3040005"/>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CA" sz="4400" b="1" kern="1200" dirty="0">
              <a:solidFill>
                <a:schemeClr val="tx1"/>
              </a:solidFill>
            </a:rPr>
            <a:t>I. MIRACLES</a:t>
          </a:r>
        </a:p>
        <a:p>
          <a:pPr marL="0" lvl="0" indent="0" algn="ctr" defTabSz="1955800">
            <a:lnSpc>
              <a:spcPct val="90000"/>
            </a:lnSpc>
            <a:spcBef>
              <a:spcPct val="0"/>
            </a:spcBef>
            <a:spcAft>
              <a:spcPct val="35000"/>
            </a:spcAft>
            <a:buNone/>
          </a:pPr>
          <a:r>
            <a:rPr lang="en-CA" sz="4400" b="1" kern="1200" dirty="0">
              <a:solidFill>
                <a:schemeClr val="tx1"/>
              </a:solidFill>
            </a:rPr>
            <a:t>OF SUPPLY</a:t>
          </a:r>
          <a:endParaRPr lang="en-US" sz="4400" kern="1200" dirty="0">
            <a:solidFill>
              <a:schemeClr val="tx1"/>
            </a:solidFill>
          </a:endParaRPr>
        </a:p>
      </dsp:txBody>
      <dsp:txXfrm>
        <a:off x="468322" y="689636"/>
        <a:ext cx="3585075" cy="28619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C82AD-783E-4508-8BE5-E3C69FA94148}">
      <dsp:nvSpPr>
        <dsp:cNvPr id="0" name=""/>
        <dsp:cNvSpPr/>
      </dsp:nvSpPr>
      <dsp:spPr>
        <a:xfrm>
          <a:off x="585" y="240834"/>
          <a:ext cx="3763153" cy="3040005"/>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183B47-EB67-4AF8-A587-028C48E4A748}">
      <dsp:nvSpPr>
        <dsp:cNvPr id="0" name=""/>
        <dsp:cNvSpPr/>
      </dsp:nvSpPr>
      <dsp:spPr>
        <a:xfrm>
          <a:off x="379283" y="600597"/>
          <a:ext cx="3763153" cy="3040005"/>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CA" sz="4400" b="1" kern="1200" dirty="0">
              <a:solidFill>
                <a:schemeClr val="tx1"/>
              </a:solidFill>
              <a:latin typeface="Arial" panose="020B0604020202020204" pitchFamily="34" charset="0"/>
              <a:cs typeface="Arial" panose="020B0604020202020204" pitchFamily="34" charset="0"/>
            </a:rPr>
            <a:t>I. MIRACLES</a:t>
          </a:r>
        </a:p>
        <a:p>
          <a:pPr marL="0" lvl="0" indent="0" algn="ctr" defTabSz="1955800">
            <a:lnSpc>
              <a:spcPct val="90000"/>
            </a:lnSpc>
            <a:spcBef>
              <a:spcPct val="0"/>
            </a:spcBef>
            <a:spcAft>
              <a:spcPct val="35000"/>
            </a:spcAft>
            <a:buNone/>
          </a:pPr>
          <a:r>
            <a:rPr lang="en-CA" sz="4400" b="1" kern="1200" dirty="0">
              <a:solidFill>
                <a:schemeClr val="tx1"/>
              </a:solidFill>
              <a:latin typeface="Arial" panose="020B0604020202020204" pitchFamily="34" charset="0"/>
              <a:cs typeface="Arial" panose="020B0604020202020204" pitchFamily="34" charset="0"/>
            </a:rPr>
            <a:t>OF SUPPLY</a:t>
          </a:r>
          <a:endParaRPr lang="en-US" sz="4400" kern="1200" dirty="0">
            <a:solidFill>
              <a:schemeClr val="tx1"/>
            </a:solidFill>
            <a:latin typeface="Arial" panose="020B0604020202020204" pitchFamily="34" charset="0"/>
            <a:cs typeface="Arial" panose="020B0604020202020204" pitchFamily="34" charset="0"/>
          </a:endParaRPr>
        </a:p>
      </dsp:txBody>
      <dsp:txXfrm>
        <a:off x="468322" y="689636"/>
        <a:ext cx="3585075" cy="28619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C82AD-783E-4508-8BE5-E3C69FA94148}">
      <dsp:nvSpPr>
        <dsp:cNvPr id="0" name=""/>
        <dsp:cNvSpPr/>
      </dsp:nvSpPr>
      <dsp:spPr>
        <a:xfrm>
          <a:off x="585" y="240834"/>
          <a:ext cx="3763153" cy="3040005"/>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183B47-EB67-4AF8-A587-028C48E4A748}">
      <dsp:nvSpPr>
        <dsp:cNvPr id="0" name=""/>
        <dsp:cNvSpPr/>
      </dsp:nvSpPr>
      <dsp:spPr>
        <a:xfrm>
          <a:off x="379283" y="600597"/>
          <a:ext cx="3763153" cy="3040005"/>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CA" sz="4400" b="1" kern="1200" dirty="0">
              <a:solidFill>
                <a:schemeClr val="tx1"/>
              </a:solidFill>
              <a:latin typeface="Arial" panose="020B0604020202020204" pitchFamily="34" charset="0"/>
              <a:cs typeface="Arial" panose="020B0604020202020204" pitchFamily="34" charset="0"/>
            </a:rPr>
            <a:t>I. MIRACLES</a:t>
          </a:r>
        </a:p>
        <a:p>
          <a:pPr marL="0" lvl="0" indent="0" algn="ctr" defTabSz="1955800">
            <a:lnSpc>
              <a:spcPct val="90000"/>
            </a:lnSpc>
            <a:spcBef>
              <a:spcPct val="0"/>
            </a:spcBef>
            <a:spcAft>
              <a:spcPct val="35000"/>
            </a:spcAft>
            <a:buNone/>
          </a:pPr>
          <a:r>
            <a:rPr lang="en-CA" sz="4400" b="1" kern="1200" dirty="0">
              <a:solidFill>
                <a:schemeClr val="tx1"/>
              </a:solidFill>
              <a:latin typeface="Arial" panose="020B0604020202020204" pitchFamily="34" charset="0"/>
              <a:cs typeface="Arial" panose="020B0604020202020204" pitchFamily="34" charset="0"/>
            </a:rPr>
            <a:t>OF SUPPLY</a:t>
          </a:r>
          <a:endParaRPr lang="en-US" sz="4400" kern="1200" dirty="0">
            <a:solidFill>
              <a:schemeClr val="tx1"/>
            </a:solidFill>
            <a:latin typeface="Arial" panose="020B0604020202020204" pitchFamily="34" charset="0"/>
            <a:cs typeface="Arial" panose="020B0604020202020204" pitchFamily="34" charset="0"/>
          </a:endParaRPr>
        </a:p>
      </dsp:txBody>
      <dsp:txXfrm>
        <a:off x="468322" y="689636"/>
        <a:ext cx="3585075" cy="28619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C82AD-783E-4508-8BE5-E3C69FA94148}">
      <dsp:nvSpPr>
        <dsp:cNvPr id="0" name=""/>
        <dsp:cNvSpPr/>
      </dsp:nvSpPr>
      <dsp:spPr>
        <a:xfrm>
          <a:off x="585" y="240834"/>
          <a:ext cx="3763153" cy="3040005"/>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183B47-EB67-4AF8-A587-028C48E4A748}">
      <dsp:nvSpPr>
        <dsp:cNvPr id="0" name=""/>
        <dsp:cNvSpPr/>
      </dsp:nvSpPr>
      <dsp:spPr>
        <a:xfrm>
          <a:off x="379283" y="600597"/>
          <a:ext cx="3763153" cy="3040005"/>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CA" sz="4400" b="1" kern="1200" dirty="0">
              <a:solidFill>
                <a:schemeClr val="tx1"/>
              </a:solidFill>
              <a:latin typeface="Arial" panose="020B0604020202020204" pitchFamily="34" charset="0"/>
              <a:cs typeface="Arial" panose="020B0604020202020204" pitchFamily="34" charset="0"/>
            </a:rPr>
            <a:t>I. MIRACLES</a:t>
          </a:r>
        </a:p>
        <a:p>
          <a:pPr marL="0" lvl="0" indent="0" algn="ctr" defTabSz="1955800">
            <a:lnSpc>
              <a:spcPct val="90000"/>
            </a:lnSpc>
            <a:spcBef>
              <a:spcPct val="0"/>
            </a:spcBef>
            <a:spcAft>
              <a:spcPct val="35000"/>
            </a:spcAft>
            <a:buNone/>
          </a:pPr>
          <a:r>
            <a:rPr lang="en-CA" sz="4400" b="1" kern="1200" dirty="0">
              <a:solidFill>
                <a:schemeClr val="tx1"/>
              </a:solidFill>
              <a:latin typeface="Arial" panose="020B0604020202020204" pitchFamily="34" charset="0"/>
              <a:cs typeface="Arial" panose="020B0604020202020204" pitchFamily="34" charset="0"/>
            </a:rPr>
            <a:t>OF SUPPLY</a:t>
          </a:r>
          <a:endParaRPr lang="en-US" sz="4400" kern="1200" dirty="0">
            <a:solidFill>
              <a:schemeClr val="tx1"/>
            </a:solidFill>
            <a:latin typeface="Arial" panose="020B0604020202020204" pitchFamily="34" charset="0"/>
            <a:cs typeface="Arial" panose="020B0604020202020204" pitchFamily="34" charset="0"/>
          </a:endParaRPr>
        </a:p>
      </dsp:txBody>
      <dsp:txXfrm>
        <a:off x="468322" y="689636"/>
        <a:ext cx="3585075" cy="286192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C82AD-783E-4508-8BE5-E3C69FA94148}">
      <dsp:nvSpPr>
        <dsp:cNvPr id="0" name=""/>
        <dsp:cNvSpPr/>
      </dsp:nvSpPr>
      <dsp:spPr>
        <a:xfrm>
          <a:off x="585" y="240834"/>
          <a:ext cx="3763153" cy="3040005"/>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183B47-EB67-4AF8-A587-028C48E4A748}">
      <dsp:nvSpPr>
        <dsp:cNvPr id="0" name=""/>
        <dsp:cNvSpPr/>
      </dsp:nvSpPr>
      <dsp:spPr>
        <a:xfrm>
          <a:off x="379283" y="600597"/>
          <a:ext cx="3763153" cy="3040005"/>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CA" sz="4400" b="1" kern="1200" dirty="0">
              <a:solidFill>
                <a:schemeClr val="tx1"/>
              </a:solidFill>
              <a:latin typeface="Arial" panose="020B0604020202020204" pitchFamily="34" charset="0"/>
              <a:cs typeface="Arial" panose="020B0604020202020204" pitchFamily="34" charset="0"/>
            </a:rPr>
            <a:t>I. MIRACLES</a:t>
          </a:r>
        </a:p>
        <a:p>
          <a:pPr marL="0" lvl="0" indent="0" algn="ctr" defTabSz="1955800">
            <a:lnSpc>
              <a:spcPct val="90000"/>
            </a:lnSpc>
            <a:spcBef>
              <a:spcPct val="0"/>
            </a:spcBef>
            <a:spcAft>
              <a:spcPct val="35000"/>
            </a:spcAft>
            <a:buNone/>
          </a:pPr>
          <a:r>
            <a:rPr lang="en-CA" sz="4400" b="1" kern="1200" dirty="0">
              <a:solidFill>
                <a:schemeClr val="tx1"/>
              </a:solidFill>
              <a:latin typeface="Arial" panose="020B0604020202020204" pitchFamily="34" charset="0"/>
              <a:cs typeface="Arial" panose="020B0604020202020204" pitchFamily="34" charset="0"/>
            </a:rPr>
            <a:t>OF SUPPLY</a:t>
          </a:r>
          <a:endParaRPr lang="en-US" sz="4400" kern="1200" dirty="0">
            <a:solidFill>
              <a:schemeClr val="tx1"/>
            </a:solidFill>
            <a:latin typeface="Arial" panose="020B0604020202020204" pitchFamily="34" charset="0"/>
            <a:cs typeface="Arial" panose="020B0604020202020204" pitchFamily="34" charset="0"/>
          </a:endParaRPr>
        </a:p>
      </dsp:txBody>
      <dsp:txXfrm>
        <a:off x="468322" y="689636"/>
        <a:ext cx="3585075" cy="286192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C82AD-783E-4508-8BE5-E3C69FA94148}">
      <dsp:nvSpPr>
        <dsp:cNvPr id="0" name=""/>
        <dsp:cNvSpPr/>
      </dsp:nvSpPr>
      <dsp:spPr>
        <a:xfrm>
          <a:off x="0" y="546713"/>
          <a:ext cx="3764755" cy="2390619"/>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183B47-EB67-4AF8-A587-028C48E4A748}">
      <dsp:nvSpPr>
        <dsp:cNvPr id="0" name=""/>
        <dsp:cNvSpPr/>
      </dsp:nvSpPr>
      <dsp:spPr>
        <a:xfrm>
          <a:off x="418306" y="944103"/>
          <a:ext cx="3764755" cy="2390619"/>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CA" sz="4100" b="1" kern="1200" dirty="0">
              <a:solidFill>
                <a:schemeClr val="tx1"/>
              </a:solidFill>
              <a:latin typeface="Arial" panose="020B0604020202020204" pitchFamily="34" charset="0"/>
              <a:cs typeface="Arial" panose="020B0604020202020204" pitchFamily="34" charset="0"/>
            </a:rPr>
            <a:t>II. MIRACLES</a:t>
          </a:r>
        </a:p>
        <a:p>
          <a:pPr marL="0" lvl="0" indent="0" algn="ctr" defTabSz="1822450">
            <a:lnSpc>
              <a:spcPct val="90000"/>
            </a:lnSpc>
            <a:spcBef>
              <a:spcPct val="0"/>
            </a:spcBef>
            <a:spcAft>
              <a:spcPct val="35000"/>
            </a:spcAft>
            <a:buNone/>
          </a:pPr>
          <a:r>
            <a:rPr lang="en-CA" sz="4100" b="1" kern="1200" dirty="0">
              <a:solidFill>
                <a:schemeClr val="tx1"/>
              </a:solidFill>
              <a:latin typeface="Arial" panose="020B0604020202020204" pitchFamily="34" charset="0"/>
              <a:cs typeface="Arial" panose="020B0604020202020204" pitchFamily="34" charset="0"/>
            </a:rPr>
            <a:t>OF RASING THE DEAD</a:t>
          </a:r>
          <a:endParaRPr lang="en-US" sz="4100" kern="1200" dirty="0">
            <a:solidFill>
              <a:schemeClr val="accent2">
                <a:lumMod val="75000"/>
              </a:schemeClr>
            </a:solidFill>
          </a:endParaRPr>
        </a:p>
      </dsp:txBody>
      <dsp:txXfrm>
        <a:off x="488325" y="1014122"/>
        <a:ext cx="3624717" cy="225058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C82AD-783E-4508-8BE5-E3C69FA94148}">
      <dsp:nvSpPr>
        <dsp:cNvPr id="0" name=""/>
        <dsp:cNvSpPr/>
      </dsp:nvSpPr>
      <dsp:spPr>
        <a:xfrm>
          <a:off x="0" y="546713"/>
          <a:ext cx="3764755" cy="2390619"/>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183B47-EB67-4AF8-A587-028C48E4A748}">
      <dsp:nvSpPr>
        <dsp:cNvPr id="0" name=""/>
        <dsp:cNvSpPr/>
      </dsp:nvSpPr>
      <dsp:spPr>
        <a:xfrm>
          <a:off x="418306" y="944103"/>
          <a:ext cx="3764755" cy="2390619"/>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CA" sz="4100" b="1" kern="1200" dirty="0">
              <a:solidFill>
                <a:schemeClr val="tx1"/>
              </a:solidFill>
              <a:latin typeface="Arial" panose="020B0604020202020204" pitchFamily="34" charset="0"/>
              <a:cs typeface="Arial" panose="020B0604020202020204" pitchFamily="34" charset="0"/>
            </a:rPr>
            <a:t>II. MIRACLES</a:t>
          </a:r>
        </a:p>
        <a:p>
          <a:pPr marL="0" lvl="0" indent="0" algn="ctr" defTabSz="1822450">
            <a:lnSpc>
              <a:spcPct val="90000"/>
            </a:lnSpc>
            <a:spcBef>
              <a:spcPct val="0"/>
            </a:spcBef>
            <a:spcAft>
              <a:spcPct val="35000"/>
            </a:spcAft>
            <a:buNone/>
          </a:pPr>
          <a:r>
            <a:rPr lang="en-CA" sz="4100" b="1" kern="1200" dirty="0">
              <a:solidFill>
                <a:schemeClr val="tx1"/>
              </a:solidFill>
              <a:latin typeface="Arial" panose="020B0604020202020204" pitchFamily="34" charset="0"/>
              <a:cs typeface="Arial" panose="020B0604020202020204" pitchFamily="34" charset="0"/>
            </a:rPr>
            <a:t>OF RASING THE DEAD</a:t>
          </a:r>
          <a:endParaRPr lang="en-US" sz="4100" kern="1200" dirty="0">
            <a:solidFill>
              <a:schemeClr val="accent2">
                <a:lumMod val="75000"/>
              </a:schemeClr>
            </a:solidFill>
          </a:endParaRPr>
        </a:p>
      </dsp:txBody>
      <dsp:txXfrm>
        <a:off x="488325" y="1014122"/>
        <a:ext cx="3624717" cy="225058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C82AD-783E-4508-8BE5-E3C69FA94148}">
      <dsp:nvSpPr>
        <dsp:cNvPr id="0" name=""/>
        <dsp:cNvSpPr/>
      </dsp:nvSpPr>
      <dsp:spPr>
        <a:xfrm>
          <a:off x="0" y="546713"/>
          <a:ext cx="3764755" cy="2390619"/>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183B47-EB67-4AF8-A587-028C48E4A748}">
      <dsp:nvSpPr>
        <dsp:cNvPr id="0" name=""/>
        <dsp:cNvSpPr/>
      </dsp:nvSpPr>
      <dsp:spPr>
        <a:xfrm>
          <a:off x="418306" y="944103"/>
          <a:ext cx="3764755" cy="2390619"/>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CA" sz="4100" b="1" kern="1200" dirty="0">
              <a:solidFill>
                <a:schemeClr val="tx1"/>
              </a:solidFill>
              <a:latin typeface="Arial" panose="020B0604020202020204" pitchFamily="34" charset="0"/>
              <a:cs typeface="Arial" panose="020B0604020202020204" pitchFamily="34" charset="0"/>
            </a:rPr>
            <a:t>II. MIRACLES</a:t>
          </a:r>
        </a:p>
        <a:p>
          <a:pPr marL="0" lvl="0" indent="0" algn="ctr" defTabSz="1822450">
            <a:lnSpc>
              <a:spcPct val="90000"/>
            </a:lnSpc>
            <a:spcBef>
              <a:spcPct val="0"/>
            </a:spcBef>
            <a:spcAft>
              <a:spcPct val="35000"/>
            </a:spcAft>
            <a:buNone/>
          </a:pPr>
          <a:r>
            <a:rPr lang="en-CA" sz="4100" b="1" kern="1200" dirty="0">
              <a:solidFill>
                <a:schemeClr val="tx1"/>
              </a:solidFill>
              <a:latin typeface="Arial" panose="020B0604020202020204" pitchFamily="34" charset="0"/>
              <a:cs typeface="Arial" panose="020B0604020202020204" pitchFamily="34" charset="0"/>
            </a:rPr>
            <a:t>OF RASING THE DEAD</a:t>
          </a:r>
          <a:endParaRPr lang="en-US" sz="4100" kern="1200" dirty="0">
            <a:solidFill>
              <a:schemeClr val="accent2">
                <a:lumMod val="75000"/>
              </a:schemeClr>
            </a:solidFill>
          </a:endParaRPr>
        </a:p>
      </dsp:txBody>
      <dsp:txXfrm>
        <a:off x="488325" y="1014122"/>
        <a:ext cx="3624717" cy="225058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6713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1751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23168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0165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042482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4464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3068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1695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2090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261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3900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23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78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5270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3991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1114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8570169"/>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 id="2147483836" r:id="rId13"/>
    <p:sldLayoutId id="2147483837" r:id="rId14"/>
    <p:sldLayoutId id="2147483838" r:id="rId15"/>
    <p:sldLayoutId id="214748383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4.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4.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4.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4.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10F30C-612D-47CE-B8F8-22DB5F30A714}"/>
              </a:ext>
            </a:extLst>
          </p:cNvPr>
          <p:cNvSpPr>
            <a:spLocks noGrp="1"/>
          </p:cNvSpPr>
          <p:nvPr>
            <p:ph type="ctrTitle"/>
          </p:nvPr>
        </p:nvSpPr>
        <p:spPr>
          <a:xfrm>
            <a:off x="3860801" y="836343"/>
            <a:ext cx="7519096" cy="2849671"/>
          </a:xfrm>
        </p:spPr>
        <p:txBody>
          <a:bodyPr>
            <a:normAutofit/>
          </a:bodyPr>
          <a:lstStyle/>
          <a:p>
            <a:pPr algn="l">
              <a:lnSpc>
                <a:spcPct val="90000"/>
              </a:lnSpc>
            </a:pPr>
            <a:r>
              <a:rPr lang="en-US" sz="4200" b="1" dirty="0">
                <a:solidFill>
                  <a:srgbClr val="FFFFFF"/>
                </a:solidFill>
              </a:rPr>
              <a:t>THE GIFTS OF THE HOLY SPIRIT - PART VIII</a:t>
            </a:r>
            <a:br>
              <a:rPr lang="en-US" sz="4200" b="1" dirty="0">
                <a:solidFill>
                  <a:srgbClr val="FFFFFF"/>
                </a:solidFill>
              </a:rPr>
            </a:br>
            <a:r>
              <a:rPr lang="en-CA" sz="4200" b="1" dirty="0">
                <a:solidFill>
                  <a:srgbClr val="FFFFFF"/>
                </a:solidFill>
              </a:rPr>
              <a:t>THE WORKING OF MIRACLES</a:t>
            </a:r>
            <a:endParaRPr lang="en-CA" sz="4200" dirty="0">
              <a:solidFill>
                <a:srgbClr val="FFFFFF"/>
              </a:solidFill>
            </a:endParaRPr>
          </a:p>
        </p:txBody>
      </p:sp>
      <p:sp>
        <p:nvSpPr>
          <p:cNvPr id="3" name="Subtitle 2">
            <a:extLst>
              <a:ext uri="{FF2B5EF4-FFF2-40B4-BE49-F238E27FC236}">
                <a16:creationId xmlns:a16="http://schemas.microsoft.com/office/drawing/2014/main" id="{35DB70DB-7EA3-4E9C-B7BE-2267A8D6106A}"/>
              </a:ext>
            </a:extLst>
          </p:cNvPr>
          <p:cNvSpPr>
            <a:spLocks noGrp="1"/>
          </p:cNvSpPr>
          <p:nvPr>
            <p:ph type="subTitle" idx="1"/>
          </p:nvPr>
        </p:nvSpPr>
        <p:spPr>
          <a:xfrm>
            <a:off x="4456386" y="3962088"/>
            <a:ext cx="6203795" cy="1186108"/>
          </a:xfrm>
        </p:spPr>
        <p:txBody>
          <a:bodyPr>
            <a:normAutofit fontScale="92500"/>
          </a:bodyPr>
          <a:lstStyle/>
          <a:p>
            <a:pPr algn="l"/>
            <a:r>
              <a:rPr lang="en-CA" sz="4000" b="1" dirty="0">
                <a:solidFill>
                  <a:schemeClr val="tx1">
                    <a:alpha val="70000"/>
                  </a:schemeClr>
                </a:solidFill>
              </a:rPr>
              <a:t>Text: I </a:t>
            </a:r>
            <a:r>
              <a:rPr lang="en-CA" sz="4000" b="1">
                <a:solidFill>
                  <a:schemeClr val="tx1">
                    <a:alpha val="70000"/>
                  </a:schemeClr>
                </a:solidFill>
              </a:rPr>
              <a:t>Corinthians 12:10a</a:t>
            </a:r>
            <a:endParaRPr lang="en-CA" sz="4000" dirty="0">
              <a:solidFill>
                <a:schemeClr val="tx1">
                  <a:alpha val="70000"/>
                </a:schemeClr>
              </a:solidFill>
            </a:endParaRP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360680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EE64-3F7D-45EB-8157-35C6181AE896}"/>
              </a:ext>
            </a:extLst>
          </p:cNvPr>
          <p:cNvSpPr>
            <a:spLocks noGrp="1"/>
          </p:cNvSpPr>
          <p:nvPr>
            <p:ph type="title"/>
          </p:nvPr>
        </p:nvSpPr>
        <p:spPr/>
        <p:txBody>
          <a:bodyPr vert="horz" lIns="91440" tIns="45720" rIns="91440" bIns="45720" rtlCol="0" anchor="ctr">
            <a:normAutofit/>
          </a:bodyPr>
          <a:lstStyle/>
          <a:p>
            <a:br>
              <a:rPr lang="en-US" b="1" dirty="0">
                <a:solidFill>
                  <a:srgbClr val="FFFFFF"/>
                </a:solidFill>
              </a:rPr>
            </a:br>
            <a:r>
              <a:rPr lang="en-US" b="1" dirty="0">
                <a:solidFill>
                  <a:srgbClr val="FFFFFF"/>
                </a:solidFill>
              </a:rPr>
              <a:t>How Does God Heal?</a:t>
            </a:r>
            <a:endParaRPr lang="en-US" u="sng" dirty="0">
              <a:solidFill>
                <a:srgbClr val="FFFFFF"/>
              </a:solidFill>
            </a:endParaRPr>
          </a:p>
        </p:txBody>
      </p:sp>
      <p:graphicFrame>
        <p:nvGraphicFramePr>
          <p:cNvPr id="5" name="Content Placeholder 2">
            <a:extLst>
              <a:ext uri="{FF2B5EF4-FFF2-40B4-BE49-F238E27FC236}">
                <a16:creationId xmlns:a16="http://schemas.microsoft.com/office/drawing/2014/main" id="{82934E9E-CE14-4FC5-BA46-0A48F173C2CF}"/>
              </a:ext>
            </a:extLst>
          </p:cNvPr>
          <p:cNvGraphicFramePr>
            <a:graphicFrameLocks noGrp="1"/>
          </p:cNvGraphicFramePr>
          <p:nvPr>
            <p:ph sz="half" idx="1"/>
          </p:nvPr>
        </p:nvGraphicFramePr>
        <p:xfrm>
          <a:off x="677334" y="-10319"/>
          <a:ext cx="414302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88E11ACF-C31B-470A-8C60-46FE001CF900}"/>
              </a:ext>
            </a:extLst>
          </p:cNvPr>
          <p:cNvSpPr>
            <a:spLocks noGrp="1"/>
          </p:cNvSpPr>
          <p:nvPr>
            <p:ph sz="half" idx="2"/>
          </p:nvPr>
        </p:nvSpPr>
        <p:spPr>
          <a:xfrm>
            <a:off x="4820356" y="0"/>
            <a:ext cx="4765230" cy="4348030"/>
          </a:xfrm>
        </p:spPr>
        <p:txBody>
          <a:bodyPr>
            <a:noAutofit/>
          </a:bodyPr>
          <a:lstStyle/>
          <a:p>
            <a:pPr marL="0" indent="0" algn="l">
              <a:buNone/>
            </a:pPr>
            <a:r>
              <a:rPr lang="en-US" sz="4000" b="1" i="0" u="none" strike="noStrike" baseline="0" dirty="0">
                <a:latin typeface="Arial" panose="020B0604020202020204" pitchFamily="34" charset="0"/>
                <a:cs typeface="Arial" panose="020B0604020202020204" pitchFamily="34" charset="0"/>
              </a:rPr>
              <a:t>D. Coin in the Fish</a:t>
            </a:r>
          </a:p>
          <a:p>
            <a:pPr marL="0" indent="0">
              <a:buNone/>
            </a:pPr>
            <a:endParaRPr lang="en-US" sz="3200" b="0" i="0" strike="noStrike" baseline="0" dirty="0">
              <a:latin typeface="Times New Roman" panose="02020603050405020304" pitchFamily="18" charset="0"/>
            </a:endParaRPr>
          </a:p>
          <a:p>
            <a:pPr marL="0" indent="0">
              <a:buNone/>
            </a:pPr>
            <a:r>
              <a:rPr lang="en-US" sz="3200" b="0" i="1" strike="noStrike" baseline="0" dirty="0">
                <a:latin typeface="Arial" panose="020B0604020202020204" pitchFamily="34" charset="0"/>
                <a:cs typeface="Arial" panose="020B0604020202020204" pitchFamily="34" charset="0"/>
              </a:rPr>
              <a:t>Matthew 10:9,10</a:t>
            </a:r>
          </a:p>
          <a:p>
            <a:pPr marL="0" indent="0">
              <a:buNone/>
            </a:pPr>
            <a:r>
              <a:rPr lang="en-US" sz="3200" b="0" i="1" strike="noStrike" baseline="0" dirty="0">
                <a:latin typeface="Arial" panose="020B0604020202020204" pitchFamily="34" charset="0"/>
                <a:cs typeface="Arial" panose="020B0604020202020204" pitchFamily="34" charset="0"/>
              </a:rPr>
              <a:t> </a:t>
            </a:r>
          </a:p>
          <a:p>
            <a:pPr marL="0" indent="0">
              <a:buNone/>
            </a:pPr>
            <a:r>
              <a:rPr lang="en-US" sz="3200" b="0" i="1" u="none" strike="noStrike" baseline="0" dirty="0">
                <a:latin typeface="Arial" panose="020B0604020202020204" pitchFamily="34" charset="0"/>
                <a:cs typeface="Arial" panose="020B0604020202020204" pitchFamily="34" charset="0"/>
              </a:rPr>
              <a:t>Luke 22:35,36</a:t>
            </a:r>
            <a:endParaRPr lang="en-CA" sz="3200" b="0" i="1"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90029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p:cTn id="15"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p:cTn id="23"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EE64-3F7D-45EB-8157-35C6181AE896}"/>
              </a:ext>
            </a:extLst>
          </p:cNvPr>
          <p:cNvSpPr>
            <a:spLocks noGrp="1"/>
          </p:cNvSpPr>
          <p:nvPr>
            <p:ph type="title"/>
          </p:nvPr>
        </p:nvSpPr>
        <p:spPr/>
        <p:txBody>
          <a:bodyPr vert="horz" lIns="91440" tIns="45720" rIns="91440" bIns="45720" rtlCol="0" anchor="ctr">
            <a:normAutofit/>
          </a:bodyPr>
          <a:lstStyle/>
          <a:p>
            <a:br>
              <a:rPr lang="en-US" b="1" dirty="0">
                <a:solidFill>
                  <a:srgbClr val="FFFFFF"/>
                </a:solidFill>
              </a:rPr>
            </a:br>
            <a:r>
              <a:rPr lang="en-US" b="1" dirty="0">
                <a:solidFill>
                  <a:srgbClr val="FFFFFF"/>
                </a:solidFill>
              </a:rPr>
              <a:t>How Does God Heal?</a:t>
            </a:r>
            <a:endParaRPr lang="en-US" u="sng" dirty="0">
              <a:solidFill>
                <a:srgbClr val="FFFFFF"/>
              </a:solidFill>
            </a:endParaRPr>
          </a:p>
        </p:txBody>
      </p:sp>
      <p:graphicFrame>
        <p:nvGraphicFramePr>
          <p:cNvPr id="5" name="Content Placeholder 2">
            <a:extLst>
              <a:ext uri="{FF2B5EF4-FFF2-40B4-BE49-F238E27FC236}">
                <a16:creationId xmlns:a16="http://schemas.microsoft.com/office/drawing/2014/main" id="{82934E9E-CE14-4FC5-BA46-0A48F173C2CF}"/>
              </a:ext>
            </a:extLst>
          </p:cNvPr>
          <p:cNvGraphicFramePr>
            <a:graphicFrameLocks noGrp="1"/>
          </p:cNvGraphicFramePr>
          <p:nvPr>
            <p:ph sz="half" idx="1"/>
            <p:extLst>
              <p:ext uri="{D42A27DB-BD31-4B8C-83A1-F6EECF244321}">
                <p14:modId xmlns:p14="http://schemas.microsoft.com/office/powerpoint/2010/main" val="2620721472"/>
              </p:ext>
            </p:extLst>
          </p:nvPr>
        </p:nvGraphicFramePr>
        <p:xfrm>
          <a:off x="6096000" y="2736321"/>
          <a:ext cx="418306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D96D43B0-E17C-486D-A081-E900CDD8EDA0}"/>
              </a:ext>
            </a:extLst>
          </p:cNvPr>
          <p:cNvSpPr/>
          <p:nvPr/>
        </p:nvSpPr>
        <p:spPr>
          <a:xfrm>
            <a:off x="194480" y="0"/>
            <a:ext cx="5087400" cy="5016758"/>
          </a:xfrm>
          <a:prstGeom prst="rect">
            <a:avLst/>
          </a:prstGeom>
        </p:spPr>
        <p:txBody>
          <a:bodyPr wrap="square">
            <a:spAutoFit/>
          </a:bodyPr>
          <a:lstStyle/>
          <a:p>
            <a:pPr marL="0" indent="0" algn="l">
              <a:buNone/>
            </a:pPr>
            <a:r>
              <a:rPr lang="en-CA" sz="4000" b="1" i="0" u="none" strike="noStrike" baseline="0" dirty="0">
                <a:latin typeface="Arial" panose="020B0604020202020204" pitchFamily="34" charset="0"/>
                <a:cs typeface="Arial" panose="020B0604020202020204" pitchFamily="34" charset="0"/>
              </a:rPr>
              <a:t>A. The Widow's Son</a:t>
            </a:r>
          </a:p>
          <a:p>
            <a:pPr marL="0" indent="0" algn="l">
              <a:buNone/>
            </a:pPr>
            <a:endParaRPr lang="en-US" sz="3200" b="0" i="1" dirty="0">
              <a:solidFill>
                <a:srgbClr val="000000"/>
              </a:solidFill>
              <a:effectLst/>
              <a:latin typeface="Arial" panose="020B0604020202020204" pitchFamily="34" charset="0"/>
              <a:cs typeface="Arial" panose="020B0604020202020204" pitchFamily="34" charset="0"/>
            </a:endParaRPr>
          </a:p>
          <a:p>
            <a:pPr marL="0" indent="0" algn="l">
              <a:buNone/>
            </a:pPr>
            <a:r>
              <a:rPr lang="en-US" sz="3200" b="0" i="1" dirty="0">
                <a:solidFill>
                  <a:srgbClr val="000000"/>
                </a:solidFill>
                <a:effectLst/>
                <a:latin typeface="Arial" panose="020B0604020202020204" pitchFamily="34" charset="0"/>
                <a:cs typeface="Arial" panose="020B0604020202020204" pitchFamily="34" charset="0"/>
              </a:rPr>
              <a:t>“She said to Elijah, “What do you have against me, man of God? Did you come to remind me of my sin and kill my son?”</a:t>
            </a:r>
          </a:p>
          <a:p>
            <a:pPr marL="0" indent="0" algn="l">
              <a:buNone/>
            </a:pPr>
            <a:r>
              <a:rPr lang="en-US" sz="3200" i="1" u="none" strike="noStrike" baseline="0" dirty="0">
                <a:solidFill>
                  <a:srgbClr val="000000"/>
                </a:solidFill>
                <a:latin typeface="Arial" panose="020B0604020202020204" pitchFamily="34" charset="0"/>
                <a:cs typeface="Arial" panose="020B0604020202020204" pitchFamily="34" charset="0"/>
              </a:rPr>
              <a:t>					</a:t>
            </a:r>
            <a:r>
              <a:rPr lang="en-CA" sz="3200" b="0" i="1" u="none" strike="noStrike" baseline="0" dirty="0">
                <a:latin typeface="Arial" panose="020B0604020202020204" pitchFamily="34" charset="0"/>
                <a:cs typeface="Arial" panose="020B0604020202020204" pitchFamily="34" charset="0"/>
              </a:rPr>
              <a:t>I Kings 17:18</a:t>
            </a:r>
          </a:p>
          <a:p>
            <a:pPr marL="0" indent="0" algn="l">
              <a:buNone/>
            </a:pPr>
            <a:endParaRPr lang="en-CA" sz="2800" dirty="0">
              <a:latin typeface="Times New Roman" panose="02020603050405020304" pitchFamily="18" charset="0"/>
              <a:cs typeface="Arial" panose="020B0604020202020204" pitchFamily="34" charset="0"/>
            </a:endParaRPr>
          </a:p>
          <a:p>
            <a:pPr marL="0" indent="0" algn="l">
              <a:buNone/>
            </a:pPr>
            <a:r>
              <a:rPr lang="en-CA" sz="2800" b="1" i="0" u="none" strike="noStrike" baseline="0" dirty="0">
                <a:latin typeface="Times New Roman" panose="02020603050405020304" pitchFamily="18" charset="0"/>
              </a:rPr>
              <a:t>	</a:t>
            </a:r>
            <a:endParaRPr lang="en-US" sz="2800" b="1" dirty="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4741406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EE64-3F7D-45EB-8157-35C6181AE896}"/>
              </a:ext>
            </a:extLst>
          </p:cNvPr>
          <p:cNvSpPr>
            <a:spLocks noGrp="1"/>
          </p:cNvSpPr>
          <p:nvPr>
            <p:ph type="title"/>
          </p:nvPr>
        </p:nvSpPr>
        <p:spPr/>
        <p:txBody>
          <a:bodyPr vert="horz" lIns="91440" tIns="45720" rIns="91440" bIns="45720" rtlCol="0" anchor="ctr">
            <a:normAutofit/>
          </a:bodyPr>
          <a:lstStyle/>
          <a:p>
            <a:br>
              <a:rPr lang="en-US" b="1" dirty="0">
                <a:solidFill>
                  <a:srgbClr val="FFFFFF"/>
                </a:solidFill>
              </a:rPr>
            </a:br>
            <a:r>
              <a:rPr lang="en-US" b="1" dirty="0">
                <a:solidFill>
                  <a:srgbClr val="FFFFFF"/>
                </a:solidFill>
              </a:rPr>
              <a:t>How Does God Heal?</a:t>
            </a:r>
            <a:endParaRPr lang="en-US" u="sng" dirty="0">
              <a:solidFill>
                <a:srgbClr val="FFFFFF"/>
              </a:solidFill>
            </a:endParaRPr>
          </a:p>
        </p:txBody>
      </p:sp>
      <p:graphicFrame>
        <p:nvGraphicFramePr>
          <p:cNvPr id="5" name="Content Placeholder 2">
            <a:extLst>
              <a:ext uri="{FF2B5EF4-FFF2-40B4-BE49-F238E27FC236}">
                <a16:creationId xmlns:a16="http://schemas.microsoft.com/office/drawing/2014/main" id="{82934E9E-CE14-4FC5-BA46-0A48F173C2CF}"/>
              </a:ext>
            </a:extLst>
          </p:cNvPr>
          <p:cNvGraphicFramePr>
            <a:graphicFrameLocks noGrp="1"/>
          </p:cNvGraphicFramePr>
          <p:nvPr>
            <p:ph sz="half" idx="1"/>
          </p:nvPr>
        </p:nvGraphicFramePr>
        <p:xfrm>
          <a:off x="6096000" y="2736321"/>
          <a:ext cx="418306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D96D43B0-E17C-486D-A081-E900CDD8EDA0}"/>
              </a:ext>
            </a:extLst>
          </p:cNvPr>
          <p:cNvSpPr/>
          <p:nvPr/>
        </p:nvSpPr>
        <p:spPr>
          <a:xfrm>
            <a:off x="194480" y="0"/>
            <a:ext cx="5087400" cy="5509200"/>
          </a:xfrm>
          <a:prstGeom prst="rect">
            <a:avLst/>
          </a:prstGeom>
        </p:spPr>
        <p:txBody>
          <a:bodyPr wrap="square">
            <a:spAutoFit/>
          </a:bodyPr>
          <a:lstStyle/>
          <a:p>
            <a:pPr marL="0" indent="0" algn="l">
              <a:buNone/>
            </a:pPr>
            <a:r>
              <a:rPr lang="en-CA" sz="4000" b="1" i="0" u="none" strike="noStrike" baseline="0" dirty="0">
                <a:latin typeface="Arial" panose="020B0604020202020204" pitchFamily="34" charset="0"/>
                <a:cs typeface="Arial" panose="020B0604020202020204" pitchFamily="34" charset="0"/>
              </a:rPr>
              <a:t>A. The Widow's Son</a:t>
            </a:r>
          </a:p>
          <a:p>
            <a:pPr marL="0" indent="0" algn="l">
              <a:buNone/>
            </a:pPr>
            <a:endParaRPr lang="en-CA" sz="2800" dirty="0">
              <a:latin typeface="Times New Roman" panose="02020603050405020304" pitchFamily="18" charset="0"/>
              <a:cs typeface="Arial" panose="020B0604020202020204" pitchFamily="34" charset="0"/>
            </a:endParaRPr>
          </a:p>
          <a:p>
            <a:pPr marL="0" indent="0" algn="l">
              <a:buNone/>
            </a:pPr>
            <a:r>
              <a:rPr lang="en-CA" sz="2800" b="1" i="0" u="none" strike="noStrike" baseline="0" dirty="0">
                <a:latin typeface="Times New Roman" panose="02020603050405020304" pitchFamily="18" charset="0"/>
              </a:rPr>
              <a:t>	</a:t>
            </a:r>
            <a:r>
              <a:rPr lang="en-CA" sz="3200" b="1" i="0" u="none" strike="noStrike" baseline="0" dirty="0">
                <a:latin typeface="Arial" panose="020B0604020202020204" pitchFamily="34" charset="0"/>
                <a:cs typeface="Arial" panose="020B0604020202020204" pitchFamily="34" charset="0"/>
              </a:rPr>
              <a:t>1. He secluded Himself</a:t>
            </a:r>
          </a:p>
          <a:p>
            <a:pPr marL="0" indent="0" algn="l">
              <a:buNone/>
            </a:pPr>
            <a:endParaRPr lang="en-US" sz="2800" b="0" i="0" dirty="0">
              <a:solidFill>
                <a:srgbClr val="000000"/>
              </a:solidFill>
              <a:effectLst/>
              <a:latin typeface="system-ui"/>
            </a:endParaRPr>
          </a:p>
          <a:p>
            <a:pPr marL="0" indent="0" algn="l">
              <a:buNone/>
            </a:pPr>
            <a:r>
              <a:rPr lang="en-US" sz="3200" b="0" i="1" dirty="0">
                <a:solidFill>
                  <a:srgbClr val="000000"/>
                </a:solidFill>
                <a:effectLst/>
                <a:latin typeface="Arial" panose="020B0604020202020204" pitchFamily="34" charset="0"/>
                <a:cs typeface="Arial" panose="020B0604020202020204" pitchFamily="34" charset="0"/>
              </a:rPr>
              <a:t>“Give me your son,” Elijah replied. He took him from her arms, carried him to the upper room where he was staying, and laid him on his bed.”</a:t>
            </a:r>
          </a:p>
          <a:p>
            <a:pPr marL="0" indent="0" algn="l">
              <a:buNone/>
            </a:pPr>
            <a:r>
              <a:rPr lang="en-US" sz="3200" i="1" dirty="0">
                <a:solidFill>
                  <a:srgbClr val="000000"/>
                </a:solidFill>
                <a:latin typeface="Arial" panose="020B0604020202020204" pitchFamily="34" charset="0"/>
                <a:cs typeface="Arial" panose="020B0604020202020204" pitchFamily="34" charset="0"/>
              </a:rPr>
              <a:t>					I Kings 17:18</a:t>
            </a:r>
            <a:endParaRPr lang="en-CA" sz="32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87137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EE64-3F7D-45EB-8157-35C6181AE896}"/>
              </a:ext>
            </a:extLst>
          </p:cNvPr>
          <p:cNvSpPr>
            <a:spLocks noGrp="1"/>
          </p:cNvSpPr>
          <p:nvPr>
            <p:ph type="title"/>
          </p:nvPr>
        </p:nvSpPr>
        <p:spPr/>
        <p:txBody>
          <a:bodyPr vert="horz" lIns="91440" tIns="45720" rIns="91440" bIns="45720" rtlCol="0" anchor="ctr">
            <a:normAutofit/>
          </a:bodyPr>
          <a:lstStyle/>
          <a:p>
            <a:br>
              <a:rPr lang="en-US" b="1" dirty="0">
                <a:solidFill>
                  <a:srgbClr val="FFFFFF"/>
                </a:solidFill>
              </a:rPr>
            </a:br>
            <a:r>
              <a:rPr lang="en-US" b="1" dirty="0">
                <a:solidFill>
                  <a:srgbClr val="FFFFFF"/>
                </a:solidFill>
              </a:rPr>
              <a:t>How Does God Heal?</a:t>
            </a:r>
            <a:endParaRPr lang="en-US" u="sng" dirty="0">
              <a:solidFill>
                <a:srgbClr val="FFFFFF"/>
              </a:solidFill>
            </a:endParaRPr>
          </a:p>
        </p:txBody>
      </p:sp>
      <p:graphicFrame>
        <p:nvGraphicFramePr>
          <p:cNvPr id="5" name="Content Placeholder 2">
            <a:extLst>
              <a:ext uri="{FF2B5EF4-FFF2-40B4-BE49-F238E27FC236}">
                <a16:creationId xmlns:a16="http://schemas.microsoft.com/office/drawing/2014/main" id="{82934E9E-CE14-4FC5-BA46-0A48F173C2CF}"/>
              </a:ext>
            </a:extLst>
          </p:cNvPr>
          <p:cNvGraphicFramePr>
            <a:graphicFrameLocks noGrp="1"/>
          </p:cNvGraphicFramePr>
          <p:nvPr>
            <p:ph sz="half" idx="1"/>
          </p:nvPr>
        </p:nvGraphicFramePr>
        <p:xfrm>
          <a:off x="6096000" y="2736321"/>
          <a:ext cx="418306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D96D43B0-E17C-486D-A081-E900CDD8EDA0}"/>
              </a:ext>
            </a:extLst>
          </p:cNvPr>
          <p:cNvSpPr/>
          <p:nvPr/>
        </p:nvSpPr>
        <p:spPr>
          <a:xfrm>
            <a:off x="194480" y="0"/>
            <a:ext cx="5438676" cy="5262979"/>
          </a:xfrm>
          <a:prstGeom prst="rect">
            <a:avLst/>
          </a:prstGeom>
        </p:spPr>
        <p:txBody>
          <a:bodyPr wrap="square">
            <a:spAutoFit/>
          </a:bodyPr>
          <a:lstStyle/>
          <a:p>
            <a:pPr marL="0" indent="0" algn="l">
              <a:buNone/>
            </a:pPr>
            <a:r>
              <a:rPr lang="en-CA" sz="4000" b="1" i="0" u="none" strike="noStrike" baseline="0" dirty="0">
                <a:latin typeface="Arial" panose="020B0604020202020204" pitchFamily="34" charset="0"/>
                <a:cs typeface="Arial" panose="020B0604020202020204" pitchFamily="34" charset="0"/>
              </a:rPr>
              <a:t>A. The Widow's Son</a:t>
            </a:r>
          </a:p>
          <a:p>
            <a:pPr marL="0" indent="0" algn="l">
              <a:buNone/>
            </a:pPr>
            <a:r>
              <a:rPr lang="en-CA" sz="4400" b="1" i="0" u="none" strike="noStrike" baseline="0" dirty="0">
                <a:latin typeface="Times New Roman" panose="02020603050405020304" pitchFamily="18" charset="0"/>
                <a:cs typeface="Arial" panose="020B0604020202020204" pitchFamily="34" charset="0"/>
              </a:rPr>
              <a:t>	</a:t>
            </a:r>
            <a:r>
              <a:rPr lang="en-US" sz="3200" b="1" i="0" u="none" strike="noStrike" baseline="0" dirty="0">
                <a:latin typeface="Arial" panose="020B0604020202020204" pitchFamily="34" charset="0"/>
                <a:cs typeface="Arial" panose="020B0604020202020204" pitchFamily="34" charset="0"/>
              </a:rPr>
              <a:t>2. He reasoned with God</a:t>
            </a:r>
          </a:p>
          <a:p>
            <a:pPr marL="0" indent="0">
              <a:buNone/>
            </a:pPr>
            <a:endParaRPr lang="en-US" sz="3200" b="0" i="1" u="none" strike="noStrike" baseline="0" dirty="0">
              <a:latin typeface="Arial" panose="020B0604020202020204" pitchFamily="34" charset="0"/>
              <a:cs typeface="Arial" panose="020B0604020202020204" pitchFamily="34" charset="0"/>
            </a:endParaRPr>
          </a:p>
          <a:p>
            <a:pPr marL="0" indent="0">
              <a:buNone/>
            </a:pPr>
            <a:r>
              <a:rPr lang="en-US" sz="3200" b="0" i="1" u="none" strike="noStrike" baseline="0" dirty="0">
                <a:latin typeface="Arial" panose="020B0604020202020204" pitchFamily="34" charset="0"/>
                <a:cs typeface="Arial" panose="020B0604020202020204" pitchFamily="34" charset="0"/>
              </a:rPr>
              <a:t>"O LORD my God, have you brought tragedy</a:t>
            </a:r>
          </a:p>
          <a:p>
            <a:pPr marL="0" indent="0">
              <a:buNone/>
            </a:pPr>
            <a:r>
              <a:rPr lang="en-US" sz="3200" b="0" i="1" u="none" strike="noStrike" baseline="0" dirty="0">
                <a:latin typeface="Arial" panose="020B0604020202020204" pitchFamily="34" charset="0"/>
                <a:cs typeface="Arial" panose="020B0604020202020204" pitchFamily="34" charset="0"/>
              </a:rPr>
              <a:t>also upon this widow I am staying with,</a:t>
            </a:r>
          </a:p>
          <a:p>
            <a:pPr marL="0" indent="0">
              <a:buNone/>
            </a:pPr>
            <a:r>
              <a:rPr lang="en-US" sz="3200" b="0" i="1" u="none" strike="noStrike" baseline="0" dirty="0">
                <a:latin typeface="Arial" panose="020B0604020202020204" pitchFamily="34" charset="0"/>
                <a:cs typeface="Arial" panose="020B0604020202020204" pitchFamily="34" charset="0"/>
              </a:rPr>
              <a:t>by causing her son to die?"</a:t>
            </a:r>
          </a:p>
          <a:p>
            <a:pPr marL="0" indent="0">
              <a:buNone/>
            </a:pPr>
            <a:r>
              <a:rPr lang="en-CA" sz="3200" i="1" dirty="0">
                <a:latin typeface="Arial" panose="020B0604020202020204" pitchFamily="34" charset="0"/>
                <a:cs typeface="Arial" panose="020B0604020202020204" pitchFamily="34" charset="0"/>
              </a:rPr>
              <a:t>					</a:t>
            </a:r>
            <a:r>
              <a:rPr lang="en-CA" sz="3200" b="0" i="1" u="none" strike="noStrike" baseline="0" dirty="0">
                <a:latin typeface="Arial" panose="020B0604020202020204" pitchFamily="34" charset="0"/>
                <a:cs typeface="Arial" panose="020B0604020202020204" pitchFamily="34" charset="0"/>
              </a:rPr>
              <a:t>I Kings 17:20</a:t>
            </a:r>
            <a:endParaRPr lang="en-US" sz="3200" b="1" i="0" u="none" strike="noStrike" baseline="0" dirty="0">
              <a:latin typeface="Arial" panose="020B0604020202020204" pitchFamily="34" charset="0"/>
              <a:cs typeface="Arial" panose="020B0604020202020204" pitchFamily="34" charset="0"/>
            </a:endParaRPr>
          </a:p>
          <a:p>
            <a:pPr marL="0" indent="0" algn="l">
              <a:buNone/>
            </a:pPr>
            <a:endParaRPr lang="en-US" sz="2800" b="1" dirty="0">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952671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EE64-3F7D-45EB-8157-35C6181AE896}"/>
              </a:ext>
            </a:extLst>
          </p:cNvPr>
          <p:cNvSpPr>
            <a:spLocks noGrp="1"/>
          </p:cNvSpPr>
          <p:nvPr>
            <p:ph type="title"/>
          </p:nvPr>
        </p:nvSpPr>
        <p:spPr/>
        <p:txBody>
          <a:bodyPr vert="horz" lIns="91440" tIns="45720" rIns="91440" bIns="45720" rtlCol="0" anchor="ctr">
            <a:normAutofit/>
          </a:bodyPr>
          <a:lstStyle/>
          <a:p>
            <a:br>
              <a:rPr lang="en-US" b="1" dirty="0">
                <a:solidFill>
                  <a:srgbClr val="FFFFFF"/>
                </a:solidFill>
              </a:rPr>
            </a:br>
            <a:r>
              <a:rPr lang="en-US" b="1" dirty="0">
                <a:solidFill>
                  <a:srgbClr val="FFFFFF"/>
                </a:solidFill>
              </a:rPr>
              <a:t>How Does God Heal?</a:t>
            </a:r>
            <a:endParaRPr lang="en-US" u="sng" dirty="0">
              <a:solidFill>
                <a:srgbClr val="FFFFFF"/>
              </a:solidFill>
            </a:endParaRPr>
          </a:p>
        </p:txBody>
      </p:sp>
      <p:graphicFrame>
        <p:nvGraphicFramePr>
          <p:cNvPr id="5" name="Content Placeholder 2">
            <a:extLst>
              <a:ext uri="{FF2B5EF4-FFF2-40B4-BE49-F238E27FC236}">
                <a16:creationId xmlns:a16="http://schemas.microsoft.com/office/drawing/2014/main" id="{82934E9E-CE14-4FC5-BA46-0A48F173C2CF}"/>
              </a:ext>
            </a:extLst>
          </p:cNvPr>
          <p:cNvGraphicFramePr>
            <a:graphicFrameLocks noGrp="1"/>
          </p:cNvGraphicFramePr>
          <p:nvPr>
            <p:ph sz="half" idx="1"/>
          </p:nvPr>
        </p:nvGraphicFramePr>
        <p:xfrm>
          <a:off x="6096000" y="2736321"/>
          <a:ext cx="418306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D96D43B0-E17C-486D-A081-E900CDD8EDA0}"/>
              </a:ext>
            </a:extLst>
          </p:cNvPr>
          <p:cNvSpPr/>
          <p:nvPr/>
        </p:nvSpPr>
        <p:spPr>
          <a:xfrm>
            <a:off x="194480" y="0"/>
            <a:ext cx="5438676" cy="6309420"/>
          </a:xfrm>
          <a:prstGeom prst="rect">
            <a:avLst/>
          </a:prstGeom>
        </p:spPr>
        <p:txBody>
          <a:bodyPr wrap="square">
            <a:spAutoFit/>
          </a:bodyPr>
          <a:lstStyle/>
          <a:p>
            <a:pPr marL="0" indent="0" algn="l">
              <a:buNone/>
            </a:pPr>
            <a:r>
              <a:rPr lang="en-CA" sz="4000" b="1" i="0" u="none" strike="noStrike" baseline="0" dirty="0">
                <a:latin typeface="Arial" panose="020B0604020202020204" pitchFamily="34" charset="0"/>
                <a:cs typeface="Arial" panose="020B0604020202020204" pitchFamily="34" charset="0"/>
              </a:rPr>
              <a:t>A. The Widow's Son</a:t>
            </a:r>
          </a:p>
          <a:p>
            <a:pPr marL="0" indent="0" algn="l">
              <a:buNone/>
            </a:pPr>
            <a:r>
              <a:rPr lang="en-CA" sz="4400" b="1" i="0" u="none" strike="noStrike" baseline="0" dirty="0">
                <a:latin typeface="Times New Roman" panose="02020603050405020304" pitchFamily="18" charset="0"/>
                <a:cs typeface="Arial" panose="020B0604020202020204" pitchFamily="34" charset="0"/>
              </a:rPr>
              <a:t>	</a:t>
            </a:r>
            <a:r>
              <a:rPr lang="en-US" sz="3200" b="1" i="0" u="none" strike="noStrike" baseline="0" dirty="0">
                <a:latin typeface="Arial" panose="020B0604020202020204" pitchFamily="34" charset="0"/>
                <a:cs typeface="Arial" panose="020B0604020202020204" pitchFamily="34" charset="0"/>
              </a:rPr>
              <a:t>2. He reasoned with God</a:t>
            </a:r>
          </a:p>
          <a:p>
            <a:pPr marL="0" indent="0">
              <a:buNone/>
            </a:pPr>
            <a:endParaRPr lang="en-US" sz="3200" b="0" i="1" u="none" strike="noStrike" baseline="0" dirty="0">
              <a:latin typeface="Arial" panose="020B0604020202020204" pitchFamily="34" charset="0"/>
              <a:cs typeface="Arial" panose="020B0604020202020204" pitchFamily="34" charset="0"/>
            </a:endParaRPr>
          </a:p>
          <a:p>
            <a:r>
              <a:rPr lang="en-US" sz="3200" b="0" i="1" u="none" strike="noStrike" baseline="0" dirty="0">
                <a:latin typeface="Arial" panose="020B0604020202020204" pitchFamily="34" charset="0"/>
                <a:cs typeface="Arial" panose="020B0604020202020204" pitchFamily="34" charset="0"/>
              </a:rPr>
              <a:t>"so that by his death he might </a:t>
            </a:r>
            <a:r>
              <a:rPr lang="en-US" sz="3200" b="0" i="1" u="sng" strike="noStrike" baseline="0" dirty="0">
                <a:latin typeface="Arial" panose="020B0604020202020204" pitchFamily="34" charset="0"/>
                <a:cs typeface="Arial" panose="020B0604020202020204" pitchFamily="34" charset="0"/>
              </a:rPr>
              <a:t>destroy him who holds the power of death - that is, </a:t>
            </a:r>
          </a:p>
          <a:p>
            <a:r>
              <a:rPr lang="en-CA" sz="3200" b="0" i="1" u="sng" strike="noStrike" baseline="0" dirty="0">
                <a:latin typeface="Arial" panose="020B0604020202020204" pitchFamily="34" charset="0"/>
                <a:cs typeface="Arial" panose="020B0604020202020204" pitchFamily="34" charset="0"/>
              </a:rPr>
              <a:t>the devil -</a:t>
            </a:r>
            <a:endParaRPr lang="en-CA" sz="3200" b="0" i="1" u="none" strike="noStrike" baseline="0" dirty="0">
              <a:latin typeface="Arial" panose="020B0604020202020204" pitchFamily="34" charset="0"/>
              <a:cs typeface="Arial" panose="020B0604020202020204" pitchFamily="34" charset="0"/>
            </a:endParaRPr>
          </a:p>
          <a:p>
            <a:r>
              <a:rPr lang="en-US" sz="3200" b="0" i="1" u="none" strike="noStrike" baseline="0" dirty="0">
                <a:latin typeface="Arial" panose="020B0604020202020204" pitchFamily="34" charset="0"/>
                <a:cs typeface="Arial" panose="020B0604020202020204" pitchFamily="34" charset="0"/>
              </a:rPr>
              <a:t>15. and free those who all their lives were held in slavery by their fear of death."</a:t>
            </a:r>
          </a:p>
          <a:p>
            <a:r>
              <a:rPr lang="en-CA" sz="3200" i="1" dirty="0">
                <a:latin typeface="Arial" panose="020B0604020202020204" pitchFamily="34" charset="0"/>
                <a:cs typeface="Arial" panose="020B0604020202020204" pitchFamily="34" charset="0"/>
              </a:rPr>
              <a:t>				</a:t>
            </a:r>
            <a:r>
              <a:rPr lang="en-CA" sz="3200" b="0" i="1" u="none" strike="noStrike" baseline="0" dirty="0">
                <a:latin typeface="Arial" panose="020B0604020202020204" pitchFamily="34" charset="0"/>
                <a:cs typeface="Arial" panose="020B0604020202020204" pitchFamily="34" charset="0"/>
              </a:rPr>
              <a:t>Hebrews 2:14,15</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07543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EE64-3F7D-45EB-8157-35C6181AE896}"/>
              </a:ext>
            </a:extLst>
          </p:cNvPr>
          <p:cNvSpPr>
            <a:spLocks noGrp="1"/>
          </p:cNvSpPr>
          <p:nvPr>
            <p:ph type="title"/>
          </p:nvPr>
        </p:nvSpPr>
        <p:spPr/>
        <p:txBody>
          <a:bodyPr vert="horz" lIns="91440" tIns="45720" rIns="91440" bIns="45720" rtlCol="0" anchor="ctr">
            <a:normAutofit/>
          </a:bodyPr>
          <a:lstStyle/>
          <a:p>
            <a:br>
              <a:rPr lang="en-US" b="1" dirty="0">
                <a:solidFill>
                  <a:srgbClr val="FFFFFF"/>
                </a:solidFill>
              </a:rPr>
            </a:br>
            <a:r>
              <a:rPr lang="en-US" b="1" dirty="0">
                <a:solidFill>
                  <a:srgbClr val="FFFFFF"/>
                </a:solidFill>
              </a:rPr>
              <a:t>How Does God Heal?</a:t>
            </a:r>
            <a:endParaRPr lang="en-US" u="sng" dirty="0">
              <a:solidFill>
                <a:srgbClr val="FFFFFF"/>
              </a:solidFill>
            </a:endParaRPr>
          </a:p>
        </p:txBody>
      </p:sp>
      <p:graphicFrame>
        <p:nvGraphicFramePr>
          <p:cNvPr id="5" name="Content Placeholder 2">
            <a:extLst>
              <a:ext uri="{FF2B5EF4-FFF2-40B4-BE49-F238E27FC236}">
                <a16:creationId xmlns:a16="http://schemas.microsoft.com/office/drawing/2014/main" id="{82934E9E-CE14-4FC5-BA46-0A48F173C2CF}"/>
              </a:ext>
            </a:extLst>
          </p:cNvPr>
          <p:cNvGraphicFramePr>
            <a:graphicFrameLocks noGrp="1"/>
          </p:cNvGraphicFramePr>
          <p:nvPr>
            <p:ph sz="half" idx="1"/>
          </p:nvPr>
        </p:nvGraphicFramePr>
        <p:xfrm>
          <a:off x="6096000" y="2736321"/>
          <a:ext cx="418306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D96D43B0-E17C-486D-A081-E900CDD8EDA0}"/>
              </a:ext>
            </a:extLst>
          </p:cNvPr>
          <p:cNvSpPr/>
          <p:nvPr/>
        </p:nvSpPr>
        <p:spPr>
          <a:xfrm>
            <a:off x="194480" y="0"/>
            <a:ext cx="5438676" cy="7078861"/>
          </a:xfrm>
          <a:prstGeom prst="rect">
            <a:avLst/>
          </a:prstGeom>
        </p:spPr>
        <p:txBody>
          <a:bodyPr wrap="square">
            <a:spAutoFit/>
          </a:bodyPr>
          <a:lstStyle/>
          <a:p>
            <a:pPr marL="0" indent="0" algn="l">
              <a:buNone/>
            </a:pPr>
            <a:r>
              <a:rPr lang="en-CA" sz="4000" b="1" i="0" u="none" strike="noStrike" baseline="0" dirty="0">
                <a:latin typeface="Arial" panose="020B0604020202020204" pitchFamily="34" charset="0"/>
                <a:cs typeface="Arial" panose="020B0604020202020204" pitchFamily="34" charset="0"/>
              </a:rPr>
              <a:t>A. The Widow's Son</a:t>
            </a:r>
          </a:p>
          <a:p>
            <a:r>
              <a:rPr lang="en-CA" sz="4400" b="1" i="0" u="none" strike="noStrike" baseline="0" dirty="0">
                <a:latin typeface="Times New Roman" panose="02020603050405020304" pitchFamily="18" charset="0"/>
                <a:cs typeface="Arial" panose="020B0604020202020204" pitchFamily="34" charset="0"/>
              </a:rPr>
              <a:t>	</a:t>
            </a:r>
            <a:r>
              <a:rPr lang="en-US" sz="3200" b="1" i="0" u="none" strike="noStrike" baseline="0" dirty="0">
                <a:latin typeface="Arial" panose="020B0604020202020204" pitchFamily="34" charset="0"/>
                <a:cs typeface="Arial" panose="020B0604020202020204" pitchFamily="34" charset="0"/>
              </a:rPr>
              <a:t>3. He Exercised His Faith </a:t>
            </a:r>
            <a:r>
              <a:rPr lang="en-US" sz="3200" b="0" i="0" u="none" strike="noStrike" baseline="0" dirty="0">
                <a:latin typeface="Arial" panose="020B0604020202020204" pitchFamily="34" charset="0"/>
                <a:cs typeface="Arial" panose="020B0604020202020204" pitchFamily="34" charset="0"/>
              </a:rPr>
              <a:t>-</a:t>
            </a:r>
          </a:p>
          <a:p>
            <a:endParaRPr lang="en-CA" sz="1800" b="0" i="0" u="none" strike="noStrike" baseline="0" dirty="0">
              <a:latin typeface="Times New Roman" panose="02020603050405020304" pitchFamily="18" charset="0"/>
            </a:endParaRPr>
          </a:p>
          <a:p>
            <a:r>
              <a:rPr lang="en-US" sz="3200" b="0" i="1" u="none" strike="noStrike" baseline="0" dirty="0">
                <a:latin typeface="Arial" panose="020B0604020202020204" pitchFamily="34" charset="0"/>
                <a:cs typeface="Arial" panose="020B0604020202020204" pitchFamily="34" charset="0"/>
              </a:rPr>
              <a:t>"Then he stretched himself out on the boy three times and cried to the LORD, 'O LORD my God, let this boy's life </a:t>
            </a:r>
            <a:r>
              <a:rPr lang="en-CA" sz="3200" b="0" i="1" u="none" strike="noStrike" baseline="0" dirty="0">
                <a:latin typeface="Arial" panose="020B0604020202020204" pitchFamily="34" charset="0"/>
                <a:cs typeface="Arial" panose="020B0604020202020204" pitchFamily="34" charset="0"/>
              </a:rPr>
              <a:t>return to him!</a:t>
            </a:r>
          </a:p>
          <a:p>
            <a:r>
              <a:rPr lang="en-US" sz="3200" b="0" i="1" u="none" strike="noStrike" baseline="0" dirty="0">
                <a:latin typeface="Arial" panose="020B0604020202020204" pitchFamily="34" charset="0"/>
                <a:cs typeface="Arial" panose="020B0604020202020204" pitchFamily="34" charset="0"/>
              </a:rPr>
              <a:t>22. The LORD heard Elijah's cry, and the boy's life returned to him, and </a:t>
            </a:r>
            <a:r>
              <a:rPr lang="en-CA" sz="3200" b="0" i="1" u="none" strike="noStrike" baseline="0" dirty="0">
                <a:latin typeface="Arial" panose="020B0604020202020204" pitchFamily="34" charset="0"/>
                <a:cs typeface="Arial" panose="020B0604020202020204" pitchFamily="34" charset="0"/>
              </a:rPr>
              <a:t>he lived."</a:t>
            </a:r>
          </a:p>
          <a:p>
            <a:r>
              <a:rPr lang="en-CA" sz="3200" b="0" i="1" u="none" strike="noStrike" baseline="0" dirty="0">
                <a:latin typeface="Arial" panose="020B0604020202020204" pitchFamily="34" charset="0"/>
                <a:cs typeface="Arial" panose="020B0604020202020204" pitchFamily="34" charset="0"/>
              </a:rPr>
              <a:t>				I Kings 17:21,22</a:t>
            </a:r>
            <a:endParaRPr lang="en-US" sz="3200" b="0" i="1"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75935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EE64-3F7D-45EB-8157-35C6181AE896}"/>
              </a:ext>
            </a:extLst>
          </p:cNvPr>
          <p:cNvSpPr>
            <a:spLocks noGrp="1"/>
          </p:cNvSpPr>
          <p:nvPr>
            <p:ph type="title"/>
          </p:nvPr>
        </p:nvSpPr>
        <p:spPr>
          <a:xfrm>
            <a:off x="677334" y="609600"/>
            <a:ext cx="5418666" cy="1320800"/>
          </a:xfrm>
        </p:spPr>
        <p:txBody>
          <a:bodyPr vert="horz" lIns="91440" tIns="45720" rIns="91440" bIns="45720" rtlCol="0" anchor="ctr">
            <a:normAutofit fontScale="90000"/>
          </a:bodyPr>
          <a:lstStyle/>
          <a:p>
            <a:br>
              <a:rPr lang="en-US" b="1" dirty="0">
                <a:solidFill>
                  <a:srgbClr val="FFFFFF"/>
                </a:solidFill>
              </a:rPr>
            </a:br>
            <a:br>
              <a:rPr lang="en-US" b="1" dirty="0">
                <a:solidFill>
                  <a:srgbClr val="FFFFFF"/>
                </a:solidFill>
              </a:rPr>
            </a:br>
            <a:br>
              <a:rPr lang="en-US" b="1" dirty="0">
                <a:solidFill>
                  <a:srgbClr val="FFFFFF"/>
                </a:solidFill>
              </a:rPr>
            </a:br>
            <a:br>
              <a:rPr lang="en-US" b="1" dirty="0">
                <a:solidFill>
                  <a:srgbClr val="FFFFFF"/>
                </a:solidFill>
              </a:rPr>
            </a:br>
            <a:br>
              <a:rPr lang="en-US" b="1" dirty="0">
                <a:solidFill>
                  <a:srgbClr val="FFFFFF"/>
                </a:solidFill>
              </a:rPr>
            </a:br>
            <a:br>
              <a:rPr lang="en-US" b="1" dirty="0">
                <a:solidFill>
                  <a:srgbClr val="FFFFFF"/>
                </a:solidFill>
              </a:rPr>
            </a:br>
            <a:r>
              <a:rPr lang="en-CA" b="0" i="0" u="none" strike="noStrike" baseline="0" dirty="0">
                <a:solidFill>
                  <a:schemeClr val="tx1"/>
                </a:solidFill>
                <a:latin typeface="Arial" panose="020B0604020202020204" pitchFamily="34" charset="0"/>
                <a:cs typeface="Arial" panose="020B0604020202020204" pitchFamily="34" charset="0"/>
              </a:rPr>
              <a:t>Gordon Lindsay</a:t>
            </a:r>
            <a:br>
              <a:rPr lang="en-CA" b="0" i="0" u="none" strike="noStrike" baseline="0" dirty="0">
                <a:solidFill>
                  <a:schemeClr val="tx1"/>
                </a:solidFill>
                <a:latin typeface="Arial" panose="020B0604020202020204" pitchFamily="34" charset="0"/>
                <a:cs typeface="Arial" panose="020B0604020202020204" pitchFamily="34" charset="0"/>
              </a:rPr>
            </a:br>
            <a:r>
              <a:rPr lang="en-US" b="0" i="1" u="none" strike="noStrike" baseline="0" dirty="0">
                <a:solidFill>
                  <a:schemeClr val="tx1"/>
                </a:solidFill>
                <a:latin typeface="Arial" panose="020B0604020202020204" pitchFamily="34" charset="0"/>
                <a:cs typeface="Arial" panose="020B0604020202020204" pitchFamily="34" charset="0"/>
              </a:rPr>
              <a:t>"Gifts of the Spirit“</a:t>
            </a:r>
            <a:br>
              <a:rPr lang="en-US" dirty="0">
                <a:solidFill>
                  <a:schemeClr val="tx1"/>
                </a:solidFill>
                <a:latin typeface="Arial" panose="020B0604020202020204" pitchFamily="34" charset="0"/>
                <a:cs typeface="Arial" panose="020B0604020202020204" pitchFamily="34" charset="0"/>
              </a:rPr>
            </a:br>
            <a:r>
              <a:rPr lang="en-US" b="0" i="0" u="none" strike="noStrike" baseline="0" dirty="0">
                <a:solidFill>
                  <a:schemeClr val="tx1"/>
                </a:solidFill>
                <a:latin typeface="Arial" panose="020B0604020202020204" pitchFamily="34" charset="0"/>
                <a:cs typeface="Arial" panose="020B0604020202020204" pitchFamily="34" charset="0"/>
              </a:rPr>
              <a:t>Vol 3</a:t>
            </a:r>
            <a:br>
              <a:rPr lang="en-US" b="0" i="0" u="none" strike="noStrike" baseline="0" dirty="0">
                <a:solidFill>
                  <a:schemeClr val="tx1"/>
                </a:solidFill>
                <a:latin typeface="Arial" panose="020B0604020202020204" pitchFamily="34" charset="0"/>
                <a:cs typeface="Arial" panose="020B0604020202020204" pitchFamily="34" charset="0"/>
              </a:rPr>
            </a:br>
            <a:r>
              <a:rPr lang="en-CA" b="0" i="0" u="none" strike="noStrike" baseline="0" dirty="0">
                <a:solidFill>
                  <a:schemeClr val="tx1"/>
                </a:solidFill>
                <a:latin typeface="Arial" panose="020B0604020202020204" pitchFamily="34" charset="0"/>
                <a:cs typeface="Arial" panose="020B0604020202020204" pitchFamily="34" charset="0"/>
              </a:rPr>
              <a:t> p. 23-25</a:t>
            </a:r>
            <a:r>
              <a:rPr lang="en-US" b="1" dirty="0">
                <a:solidFill>
                  <a:srgbClr val="FFFFFF"/>
                </a:solidFill>
              </a:rPr>
              <a:t>God Heal?</a:t>
            </a:r>
            <a:endParaRPr lang="en-US" u="sng" dirty="0">
              <a:solidFill>
                <a:srgbClr val="FFFFFF"/>
              </a:solidFill>
            </a:endParaRPr>
          </a:p>
        </p:txBody>
      </p:sp>
      <p:graphicFrame>
        <p:nvGraphicFramePr>
          <p:cNvPr id="5" name="Content Placeholder 2">
            <a:extLst>
              <a:ext uri="{FF2B5EF4-FFF2-40B4-BE49-F238E27FC236}">
                <a16:creationId xmlns:a16="http://schemas.microsoft.com/office/drawing/2014/main" id="{82934E9E-CE14-4FC5-BA46-0A48F173C2CF}"/>
              </a:ext>
            </a:extLst>
          </p:cNvPr>
          <p:cNvGraphicFramePr>
            <a:graphicFrameLocks noGrp="1"/>
          </p:cNvGraphicFramePr>
          <p:nvPr>
            <p:ph sz="half" idx="1"/>
          </p:nvPr>
        </p:nvGraphicFramePr>
        <p:xfrm>
          <a:off x="6096000" y="2736321"/>
          <a:ext cx="418306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D96D43B0-E17C-486D-A081-E900CDD8EDA0}"/>
              </a:ext>
            </a:extLst>
          </p:cNvPr>
          <p:cNvSpPr/>
          <p:nvPr/>
        </p:nvSpPr>
        <p:spPr>
          <a:xfrm>
            <a:off x="194480" y="0"/>
            <a:ext cx="5438676" cy="707886"/>
          </a:xfrm>
          <a:prstGeom prst="rect">
            <a:avLst/>
          </a:prstGeom>
        </p:spPr>
        <p:txBody>
          <a:bodyPr wrap="square">
            <a:spAutoFit/>
          </a:bodyPr>
          <a:lstStyle/>
          <a:p>
            <a:pPr marL="0" indent="0" algn="l">
              <a:buNone/>
            </a:pPr>
            <a:r>
              <a:rPr lang="en-CA" sz="4000" b="1" i="0" u="none" strike="noStrike" baseline="0" dirty="0">
                <a:latin typeface="Arial" panose="020B0604020202020204" pitchFamily="34" charset="0"/>
                <a:cs typeface="Arial" panose="020B0604020202020204" pitchFamily="34" charset="0"/>
              </a:rPr>
              <a:t>B. Tom Welch</a:t>
            </a:r>
            <a:endParaRPr lang="en-US" sz="4000" b="0" i="1"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1462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EE64-3F7D-45EB-8157-35C6181AE896}"/>
              </a:ext>
            </a:extLst>
          </p:cNvPr>
          <p:cNvSpPr>
            <a:spLocks noGrp="1"/>
          </p:cNvSpPr>
          <p:nvPr>
            <p:ph type="title"/>
          </p:nvPr>
        </p:nvSpPr>
        <p:spPr>
          <a:xfrm>
            <a:off x="677334" y="869245"/>
            <a:ext cx="5418666" cy="1320800"/>
          </a:xfrm>
        </p:spPr>
        <p:txBody>
          <a:bodyPr vert="horz" lIns="91440" tIns="45720" rIns="91440" bIns="45720" rtlCol="0" anchor="ctr">
            <a:normAutofit fontScale="90000"/>
          </a:bodyPr>
          <a:lstStyle/>
          <a:p>
            <a:br>
              <a:rPr lang="en-US" b="1" dirty="0">
                <a:solidFill>
                  <a:srgbClr val="FFFFFF"/>
                </a:solidFill>
              </a:rPr>
            </a:br>
            <a:br>
              <a:rPr lang="en-US" b="1" dirty="0">
                <a:solidFill>
                  <a:srgbClr val="FFFFFF"/>
                </a:solidFill>
              </a:rPr>
            </a:br>
            <a:br>
              <a:rPr lang="en-US" b="1" dirty="0">
                <a:solidFill>
                  <a:srgbClr val="FFFFFF"/>
                </a:solidFill>
              </a:rPr>
            </a:br>
            <a:br>
              <a:rPr lang="en-US" b="1" dirty="0">
                <a:solidFill>
                  <a:srgbClr val="FFFFFF"/>
                </a:solidFill>
              </a:rPr>
            </a:br>
            <a:br>
              <a:rPr lang="en-US" b="1" dirty="0">
                <a:solidFill>
                  <a:srgbClr val="FFFFFF"/>
                </a:solidFill>
              </a:rPr>
            </a:br>
            <a:br>
              <a:rPr lang="en-US" b="1" dirty="0">
                <a:solidFill>
                  <a:srgbClr val="FFFFFF"/>
                </a:solidFill>
              </a:rPr>
            </a:br>
            <a:r>
              <a:rPr lang="en-US" b="0" i="1" u="none" strike="noStrike" baseline="0" dirty="0">
                <a:solidFill>
                  <a:schemeClr val="tx1"/>
                </a:solidFill>
                <a:latin typeface="Arial" panose="020B0604020202020204" pitchFamily="34" charset="0"/>
                <a:cs typeface="Arial" panose="020B0604020202020204" pitchFamily="34" charset="0"/>
              </a:rPr>
              <a:t>Luke 8:41-56</a:t>
            </a:r>
            <a:br>
              <a:rPr lang="en-US" b="0" i="1" u="none" strike="noStrike" baseline="0" dirty="0">
                <a:solidFill>
                  <a:schemeClr val="tx1"/>
                </a:solidFill>
                <a:latin typeface="Arial" panose="020B0604020202020204" pitchFamily="34" charset="0"/>
                <a:cs typeface="Arial" panose="020B0604020202020204" pitchFamily="34" charset="0"/>
              </a:rPr>
            </a:br>
            <a:br>
              <a:rPr lang="en-US" b="0" i="1" u="none" strike="noStrike" baseline="0" dirty="0">
                <a:solidFill>
                  <a:schemeClr val="tx1"/>
                </a:solidFill>
                <a:latin typeface="Arial" panose="020B0604020202020204" pitchFamily="34" charset="0"/>
                <a:cs typeface="Arial" panose="020B0604020202020204" pitchFamily="34" charset="0"/>
              </a:rPr>
            </a:br>
            <a:r>
              <a:rPr lang="en-US" b="0" i="1" u="none" strike="noStrike" baseline="0" dirty="0">
                <a:solidFill>
                  <a:schemeClr val="tx1"/>
                </a:solidFill>
                <a:latin typeface="Arial" panose="020B0604020202020204" pitchFamily="34" charset="0"/>
                <a:cs typeface="Arial" panose="020B0604020202020204" pitchFamily="34" charset="0"/>
              </a:rPr>
              <a:t>John 11 - Lazarus</a:t>
            </a:r>
            <a:r>
              <a:rPr lang="en-US" b="1" i="1" dirty="0">
                <a:solidFill>
                  <a:schemeClr val="tx1"/>
                </a:solidFill>
                <a:latin typeface="Arial" panose="020B0604020202020204" pitchFamily="34" charset="0"/>
                <a:cs typeface="Arial" panose="020B0604020202020204" pitchFamily="34" charset="0"/>
              </a:rPr>
              <a:t> </a:t>
            </a:r>
            <a:r>
              <a:rPr lang="en-US" b="1" dirty="0">
                <a:solidFill>
                  <a:srgbClr val="FFFFFF"/>
                </a:solidFill>
              </a:rPr>
              <a:t>Heal?</a:t>
            </a:r>
            <a:endParaRPr lang="en-US" u="sng" dirty="0">
              <a:solidFill>
                <a:srgbClr val="FFFFFF"/>
              </a:solidFill>
            </a:endParaRPr>
          </a:p>
        </p:txBody>
      </p:sp>
      <p:graphicFrame>
        <p:nvGraphicFramePr>
          <p:cNvPr id="5" name="Content Placeholder 2">
            <a:extLst>
              <a:ext uri="{FF2B5EF4-FFF2-40B4-BE49-F238E27FC236}">
                <a16:creationId xmlns:a16="http://schemas.microsoft.com/office/drawing/2014/main" id="{82934E9E-CE14-4FC5-BA46-0A48F173C2CF}"/>
              </a:ext>
            </a:extLst>
          </p:cNvPr>
          <p:cNvGraphicFramePr>
            <a:graphicFrameLocks noGrp="1"/>
          </p:cNvGraphicFramePr>
          <p:nvPr>
            <p:ph sz="half" idx="1"/>
          </p:nvPr>
        </p:nvGraphicFramePr>
        <p:xfrm>
          <a:off x="6096000" y="2736321"/>
          <a:ext cx="418306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D96D43B0-E17C-486D-A081-E900CDD8EDA0}"/>
              </a:ext>
            </a:extLst>
          </p:cNvPr>
          <p:cNvSpPr/>
          <p:nvPr/>
        </p:nvSpPr>
        <p:spPr>
          <a:xfrm>
            <a:off x="194480" y="0"/>
            <a:ext cx="5438676" cy="707886"/>
          </a:xfrm>
          <a:prstGeom prst="rect">
            <a:avLst/>
          </a:prstGeom>
        </p:spPr>
        <p:txBody>
          <a:bodyPr wrap="square">
            <a:spAutoFit/>
          </a:bodyPr>
          <a:lstStyle/>
          <a:p>
            <a:pPr marL="0" indent="0" algn="l">
              <a:buNone/>
            </a:pPr>
            <a:r>
              <a:rPr lang="en-CA" sz="4000" b="1" i="0" u="none" strike="noStrike" baseline="0" dirty="0">
                <a:latin typeface="Arial" panose="020B0604020202020204" pitchFamily="34" charset="0"/>
                <a:cs typeface="Arial" panose="020B0604020202020204" pitchFamily="34" charset="0"/>
              </a:rPr>
              <a:t>C. </a:t>
            </a:r>
            <a:r>
              <a:rPr lang="en-CA" sz="4000" b="1" i="0" u="none" strike="noStrike" baseline="0" dirty="0" err="1">
                <a:latin typeface="Arial" panose="020B0604020202020204" pitchFamily="34" charset="0"/>
                <a:cs typeface="Arial" panose="020B0604020202020204" pitchFamily="34" charset="0"/>
              </a:rPr>
              <a:t>Jarius</a:t>
            </a:r>
            <a:r>
              <a:rPr lang="en-CA" sz="4000" b="1" i="0" u="none" strike="noStrike" baseline="0" dirty="0">
                <a:latin typeface="Arial" panose="020B0604020202020204" pitchFamily="34" charset="0"/>
                <a:cs typeface="Arial" panose="020B0604020202020204" pitchFamily="34" charset="0"/>
              </a:rPr>
              <a:t>' Daughter</a:t>
            </a:r>
            <a:endParaRPr lang="en-US" sz="4000" b="0" i="1"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1077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EE64-3F7D-45EB-8157-35C6181AE896}"/>
              </a:ext>
            </a:extLst>
          </p:cNvPr>
          <p:cNvSpPr>
            <a:spLocks noGrp="1"/>
          </p:cNvSpPr>
          <p:nvPr>
            <p:ph type="title"/>
          </p:nvPr>
        </p:nvSpPr>
        <p:spPr>
          <a:xfrm>
            <a:off x="194480" y="2390423"/>
            <a:ext cx="5901520" cy="1320800"/>
          </a:xfrm>
        </p:spPr>
        <p:txBody>
          <a:bodyPr vert="horz" lIns="91440" tIns="45720" rIns="91440" bIns="45720" rtlCol="0" anchor="ctr">
            <a:normAutofit fontScale="90000"/>
          </a:bodyPr>
          <a:lstStyle/>
          <a:p>
            <a:br>
              <a:rPr lang="en-US" b="1" dirty="0">
                <a:solidFill>
                  <a:srgbClr val="FFFFFF"/>
                </a:solidFill>
              </a:rPr>
            </a:br>
            <a:r>
              <a:rPr lang="en-US" b="1" dirty="0">
                <a:solidFill>
                  <a:srgbClr val="FFFFFF"/>
                </a:solidFill>
              </a:rPr>
              <a:t>a</a:t>
            </a:r>
            <a:br>
              <a:rPr lang="en-US" b="1" dirty="0">
                <a:solidFill>
                  <a:srgbClr val="FFFFFF"/>
                </a:solidFill>
              </a:rPr>
            </a:br>
            <a:endParaRPr lang="en-US" u="sng" dirty="0">
              <a:solidFill>
                <a:srgbClr val="FFFFFF"/>
              </a:solidFill>
            </a:endParaRPr>
          </a:p>
        </p:txBody>
      </p:sp>
      <p:graphicFrame>
        <p:nvGraphicFramePr>
          <p:cNvPr id="5" name="Content Placeholder 2">
            <a:extLst>
              <a:ext uri="{FF2B5EF4-FFF2-40B4-BE49-F238E27FC236}">
                <a16:creationId xmlns:a16="http://schemas.microsoft.com/office/drawing/2014/main" id="{82934E9E-CE14-4FC5-BA46-0A48F173C2CF}"/>
              </a:ext>
            </a:extLst>
          </p:cNvPr>
          <p:cNvGraphicFramePr>
            <a:graphicFrameLocks noGrp="1"/>
          </p:cNvGraphicFramePr>
          <p:nvPr>
            <p:ph sz="half" idx="1"/>
          </p:nvPr>
        </p:nvGraphicFramePr>
        <p:xfrm>
          <a:off x="6096000" y="2736321"/>
          <a:ext cx="418306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D96D43B0-E17C-486D-A081-E900CDD8EDA0}"/>
              </a:ext>
            </a:extLst>
          </p:cNvPr>
          <p:cNvSpPr/>
          <p:nvPr/>
        </p:nvSpPr>
        <p:spPr>
          <a:xfrm>
            <a:off x="194480" y="0"/>
            <a:ext cx="5438676" cy="4093428"/>
          </a:xfrm>
          <a:prstGeom prst="rect">
            <a:avLst/>
          </a:prstGeom>
        </p:spPr>
        <p:txBody>
          <a:bodyPr wrap="square">
            <a:spAutoFit/>
          </a:bodyPr>
          <a:lstStyle/>
          <a:p>
            <a:r>
              <a:rPr lang="en-US" sz="3200" b="1" i="0" u="none" strike="noStrike" baseline="0" dirty="0">
                <a:latin typeface="Arial" panose="020B0604020202020204" pitchFamily="34" charset="0"/>
                <a:cs typeface="Arial" panose="020B0604020202020204" pitchFamily="34" charset="0"/>
              </a:rPr>
              <a:t>D. Dorcus </a:t>
            </a:r>
            <a:r>
              <a:rPr lang="en-US" sz="3200" dirty="0">
                <a:latin typeface="Arial" panose="020B0604020202020204" pitchFamily="34" charset="0"/>
                <a:cs typeface="Arial" panose="020B0604020202020204" pitchFamily="34" charset="0"/>
              </a:rPr>
              <a:t>(Greek)</a:t>
            </a:r>
          </a:p>
          <a:p>
            <a:r>
              <a:rPr lang="en-US" sz="3200" b="1" dirty="0">
                <a:latin typeface="Arial" panose="020B0604020202020204" pitchFamily="34" charset="0"/>
                <a:cs typeface="Arial" panose="020B0604020202020204" pitchFamily="34" charset="0"/>
              </a:rPr>
              <a:t>Tabitha</a:t>
            </a:r>
            <a:r>
              <a:rPr lang="en-US" sz="3200" dirty="0">
                <a:latin typeface="Arial" panose="020B0604020202020204" pitchFamily="34" charset="0"/>
                <a:cs typeface="Arial" panose="020B0604020202020204" pitchFamily="34" charset="0"/>
              </a:rPr>
              <a:t> (Aramaic) </a:t>
            </a:r>
            <a:r>
              <a:rPr lang="en-US" sz="3200" b="0" i="0" u="none" strike="noStrike" baseline="0" dirty="0">
                <a:latin typeface="Arial" panose="020B0604020202020204" pitchFamily="34" charset="0"/>
                <a:cs typeface="Arial" panose="020B0604020202020204" pitchFamily="34" charset="0"/>
              </a:rPr>
              <a:t> </a:t>
            </a:r>
          </a:p>
          <a:p>
            <a:endParaRPr lang="en-US" dirty="0">
              <a:latin typeface="Times New Roman" panose="02020603050405020304" pitchFamily="18" charset="0"/>
            </a:endParaRPr>
          </a:p>
          <a:p>
            <a:endParaRPr lang="en-US" dirty="0">
              <a:latin typeface="Times New Roman" panose="02020603050405020304" pitchFamily="18" charset="0"/>
            </a:endParaRPr>
          </a:p>
          <a:p>
            <a:r>
              <a:rPr lang="en-US" sz="3200" b="0" i="0" u="none" strike="noStrike" baseline="0" dirty="0">
                <a:latin typeface="Arial" panose="020B0604020202020204" pitchFamily="34" charset="0"/>
                <a:cs typeface="Arial" panose="020B0604020202020204" pitchFamily="34" charset="0"/>
              </a:rPr>
              <a:t>Acts 9:36-43 </a:t>
            </a:r>
          </a:p>
          <a:p>
            <a:endParaRPr lang="en-US" sz="3200" dirty="0">
              <a:latin typeface="Arial" panose="020B0604020202020204" pitchFamily="34" charset="0"/>
              <a:cs typeface="Arial" panose="020B0604020202020204" pitchFamily="34" charset="0"/>
            </a:endParaRPr>
          </a:p>
          <a:p>
            <a:r>
              <a:rPr lang="en-US" sz="3200" b="0" i="0" u="none" strike="noStrike" baseline="0" dirty="0">
                <a:latin typeface="Arial" panose="020B0604020202020204" pitchFamily="34" charset="0"/>
                <a:cs typeface="Arial" panose="020B0604020202020204" pitchFamily="34" charset="0"/>
              </a:rPr>
              <a:t>Acts 9:39</a:t>
            </a:r>
          </a:p>
          <a:p>
            <a:endParaRPr lang="en-US" sz="3200" dirty="0">
              <a:latin typeface="Arial" panose="020B0604020202020204" pitchFamily="34" charset="0"/>
              <a:cs typeface="Arial" panose="020B0604020202020204" pitchFamily="34" charset="0"/>
            </a:endParaRPr>
          </a:p>
          <a:p>
            <a:r>
              <a:rPr lang="en-US" sz="3200" b="0" i="0" u="none" strike="noStrike" baseline="0" dirty="0">
                <a:latin typeface="Arial" panose="020B0604020202020204" pitchFamily="34" charset="0"/>
                <a:cs typeface="Arial" panose="020B0604020202020204" pitchFamily="34" charset="0"/>
              </a:rPr>
              <a:t>Acts 9:42</a:t>
            </a:r>
          </a:p>
        </p:txBody>
      </p:sp>
    </p:spTree>
    <p:extLst>
      <p:ext uri="{BB962C8B-B14F-4D97-AF65-F5344CB8AC3E}">
        <p14:creationId xmlns:p14="http://schemas.microsoft.com/office/powerpoint/2010/main" val="22522012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1000"/>
                                        <p:tgtEl>
                                          <p:spTgt spid="3">
                                            <p:txEl>
                                              <p:pRg st="8" end="8"/>
                                            </p:txEl>
                                          </p:spTgt>
                                        </p:tgtEl>
                                      </p:cBhvr>
                                    </p:animEffect>
                                    <p:anim calcmode="lin" valueType="num">
                                      <p:cBhvr>
                                        <p:cTn id="3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EE64-3F7D-45EB-8157-35C6181AE896}"/>
              </a:ext>
            </a:extLst>
          </p:cNvPr>
          <p:cNvSpPr>
            <a:spLocks noGrp="1"/>
          </p:cNvSpPr>
          <p:nvPr>
            <p:ph type="title"/>
          </p:nvPr>
        </p:nvSpPr>
        <p:spPr>
          <a:xfrm>
            <a:off x="194480" y="2390423"/>
            <a:ext cx="5901520" cy="1320800"/>
          </a:xfrm>
        </p:spPr>
        <p:txBody>
          <a:bodyPr vert="horz" lIns="91440" tIns="45720" rIns="91440" bIns="45720" rtlCol="0" anchor="ctr">
            <a:normAutofit fontScale="90000"/>
          </a:bodyPr>
          <a:lstStyle/>
          <a:p>
            <a:br>
              <a:rPr lang="en-US" b="1" dirty="0">
                <a:solidFill>
                  <a:srgbClr val="FFFFFF"/>
                </a:solidFill>
              </a:rPr>
            </a:br>
            <a:r>
              <a:rPr lang="en-US" b="1" dirty="0">
                <a:solidFill>
                  <a:srgbClr val="FFFFFF"/>
                </a:solidFill>
              </a:rPr>
              <a:t>a</a:t>
            </a:r>
            <a:br>
              <a:rPr lang="en-US" b="1" dirty="0">
                <a:solidFill>
                  <a:srgbClr val="FFFFFF"/>
                </a:solidFill>
              </a:rPr>
            </a:br>
            <a:br>
              <a:rPr lang="en-US" b="1" dirty="0">
                <a:solidFill>
                  <a:srgbClr val="FFFFFF"/>
                </a:solidFill>
              </a:rPr>
            </a:br>
            <a:r>
              <a:rPr lang="en-US" b="0" i="1" u="none" strike="noStrike" baseline="0" dirty="0">
                <a:solidFill>
                  <a:schemeClr val="tx1"/>
                </a:solidFill>
                <a:latin typeface="Arial" panose="020B0604020202020204" pitchFamily="34" charset="0"/>
                <a:cs typeface="Arial" panose="020B0604020202020204" pitchFamily="34" charset="0"/>
              </a:rPr>
              <a:t>"Paul went down, threw himself on</a:t>
            </a:r>
            <a:r>
              <a:rPr lang="en-US" i="1" dirty="0">
                <a:solidFill>
                  <a:schemeClr val="tx1"/>
                </a:solidFill>
                <a:latin typeface="Arial" panose="020B0604020202020204" pitchFamily="34" charset="0"/>
                <a:cs typeface="Arial" panose="020B0604020202020204" pitchFamily="34" charset="0"/>
              </a:rPr>
              <a:t> </a:t>
            </a:r>
            <a:r>
              <a:rPr lang="en-US" b="0" i="1" u="none" strike="noStrike" baseline="0" dirty="0">
                <a:solidFill>
                  <a:schemeClr val="tx1"/>
                </a:solidFill>
                <a:latin typeface="Arial" panose="020B0604020202020204" pitchFamily="34" charset="0"/>
                <a:cs typeface="Arial" panose="020B0604020202020204" pitchFamily="34" charset="0"/>
              </a:rPr>
              <a:t>the young man and put his arms around</a:t>
            </a:r>
            <a:r>
              <a:rPr lang="en-US" i="1" dirty="0">
                <a:solidFill>
                  <a:schemeClr val="tx1"/>
                </a:solidFill>
                <a:latin typeface="Arial" panose="020B0604020202020204" pitchFamily="34" charset="0"/>
                <a:cs typeface="Arial" panose="020B0604020202020204" pitchFamily="34" charset="0"/>
              </a:rPr>
              <a:t> </a:t>
            </a:r>
            <a:r>
              <a:rPr lang="en-US" b="0" i="1" u="none" strike="noStrike" baseline="0" dirty="0">
                <a:solidFill>
                  <a:schemeClr val="tx1"/>
                </a:solidFill>
                <a:latin typeface="Arial" panose="020B0604020202020204" pitchFamily="34" charset="0"/>
                <a:cs typeface="Arial" panose="020B0604020202020204" pitchFamily="34" charset="0"/>
              </a:rPr>
              <a:t>him. 'Don't be alarmed,' he said.</a:t>
            </a:r>
            <a:r>
              <a:rPr lang="en-US" i="1" dirty="0">
                <a:solidFill>
                  <a:schemeClr val="tx1"/>
                </a:solidFill>
                <a:latin typeface="Arial" panose="020B0604020202020204" pitchFamily="34" charset="0"/>
                <a:cs typeface="Arial" panose="020B0604020202020204" pitchFamily="34" charset="0"/>
              </a:rPr>
              <a:t> </a:t>
            </a:r>
            <a:r>
              <a:rPr lang="en-CA" b="0" i="1" u="none" strike="noStrike" baseline="0" dirty="0">
                <a:solidFill>
                  <a:schemeClr val="tx1"/>
                </a:solidFill>
                <a:latin typeface="Arial" panose="020B0604020202020204" pitchFamily="34" charset="0"/>
                <a:cs typeface="Arial" panose="020B0604020202020204" pitchFamily="34" charset="0"/>
              </a:rPr>
              <a:t>'He's alive!'</a:t>
            </a:r>
            <a:br>
              <a:rPr lang="en-CA" b="0" i="1" u="none" strike="noStrike" baseline="0" dirty="0">
                <a:solidFill>
                  <a:schemeClr val="tx1"/>
                </a:solidFill>
                <a:latin typeface="Arial" panose="020B0604020202020204" pitchFamily="34" charset="0"/>
                <a:cs typeface="Arial" panose="020B0604020202020204" pitchFamily="34" charset="0"/>
              </a:rPr>
            </a:br>
            <a:r>
              <a:rPr lang="en-US" b="0" i="1" u="none" strike="noStrike" baseline="0" dirty="0">
                <a:solidFill>
                  <a:schemeClr val="tx1"/>
                </a:solidFill>
                <a:latin typeface="Arial" panose="020B0604020202020204" pitchFamily="34" charset="0"/>
                <a:cs typeface="Arial" panose="020B0604020202020204" pitchFamily="34" charset="0"/>
              </a:rPr>
              <a:t>11. Then he went upstairs again and</a:t>
            </a:r>
            <a:r>
              <a:rPr lang="en-US" i="1" dirty="0">
                <a:solidFill>
                  <a:schemeClr val="tx1"/>
                </a:solidFill>
                <a:latin typeface="Arial" panose="020B0604020202020204" pitchFamily="34" charset="0"/>
                <a:cs typeface="Arial" panose="020B0604020202020204" pitchFamily="34" charset="0"/>
              </a:rPr>
              <a:t> </a:t>
            </a:r>
            <a:r>
              <a:rPr lang="en-US" b="0" i="1" u="none" strike="noStrike" baseline="0" dirty="0">
                <a:solidFill>
                  <a:schemeClr val="tx1"/>
                </a:solidFill>
                <a:latin typeface="Arial" panose="020B0604020202020204" pitchFamily="34" charset="0"/>
                <a:cs typeface="Arial" panose="020B0604020202020204" pitchFamily="34" charset="0"/>
              </a:rPr>
              <a:t>broke bread and ate. After talking</a:t>
            </a:r>
            <a:r>
              <a:rPr lang="en-US" i="1" dirty="0">
                <a:solidFill>
                  <a:schemeClr val="tx1"/>
                </a:solidFill>
                <a:latin typeface="Arial" panose="020B0604020202020204" pitchFamily="34" charset="0"/>
                <a:cs typeface="Arial" panose="020B0604020202020204" pitchFamily="34" charset="0"/>
              </a:rPr>
              <a:t> </a:t>
            </a:r>
            <a:r>
              <a:rPr lang="en-CA" b="0" i="1" u="none" strike="noStrike" baseline="0" dirty="0">
                <a:solidFill>
                  <a:schemeClr val="tx1"/>
                </a:solidFill>
                <a:latin typeface="Arial" panose="020B0604020202020204" pitchFamily="34" charset="0"/>
                <a:cs typeface="Arial" panose="020B0604020202020204" pitchFamily="34" charset="0"/>
              </a:rPr>
              <a:t>until daylight, he left.</a:t>
            </a:r>
            <a:br>
              <a:rPr lang="en-CA" b="0" i="1" u="none" strike="noStrike" baseline="0" dirty="0">
                <a:solidFill>
                  <a:schemeClr val="tx1"/>
                </a:solidFill>
                <a:latin typeface="Arial" panose="020B0604020202020204" pitchFamily="34" charset="0"/>
                <a:cs typeface="Arial" panose="020B0604020202020204" pitchFamily="34" charset="0"/>
              </a:rPr>
            </a:br>
            <a:r>
              <a:rPr lang="en-US" b="0" i="1" u="none" strike="noStrike" baseline="0" dirty="0">
                <a:solidFill>
                  <a:schemeClr val="tx1"/>
                </a:solidFill>
                <a:latin typeface="Arial" panose="020B0604020202020204" pitchFamily="34" charset="0"/>
                <a:cs typeface="Arial" panose="020B0604020202020204" pitchFamily="34" charset="0"/>
              </a:rPr>
              <a:t>12. The people took the young man home alive and were greatly </a:t>
            </a:r>
            <a:r>
              <a:rPr lang="en-CA" b="0" i="1" u="none" strike="noStrike" baseline="0" dirty="0">
                <a:solidFill>
                  <a:schemeClr val="tx1"/>
                </a:solidFill>
                <a:latin typeface="Arial" panose="020B0604020202020204" pitchFamily="34" charset="0"/>
                <a:cs typeface="Arial" panose="020B0604020202020204" pitchFamily="34" charset="0"/>
              </a:rPr>
              <a:t>comforted."</a:t>
            </a:r>
            <a:br>
              <a:rPr lang="en-CA" b="0" i="1" u="none" strike="noStrike" baseline="0" dirty="0">
                <a:solidFill>
                  <a:schemeClr val="tx1"/>
                </a:solidFill>
                <a:latin typeface="Arial" panose="020B0604020202020204" pitchFamily="34" charset="0"/>
                <a:cs typeface="Arial" panose="020B0604020202020204" pitchFamily="34" charset="0"/>
              </a:rPr>
            </a:br>
            <a:r>
              <a:rPr lang="en-CA" b="0" i="1" u="none" strike="noStrike" baseline="0" dirty="0">
                <a:solidFill>
                  <a:schemeClr val="tx1"/>
                </a:solidFill>
                <a:latin typeface="Arial" panose="020B0604020202020204" pitchFamily="34" charset="0"/>
                <a:cs typeface="Arial" panose="020B0604020202020204" pitchFamily="34" charset="0"/>
              </a:rPr>
              <a:t>				 		Acts 20:10-12</a:t>
            </a:r>
            <a:endParaRPr lang="en-US" u="sng" dirty="0">
              <a:solidFill>
                <a:srgbClr val="FFFFFF"/>
              </a:solidFill>
            </a:endParaRPr>
          </a:p>
        </p:txBody>
      </p:sp>
      <p:graphicFrame>
        <p:nvGraphicFramePr>
          <p:cNvPr id="5" name="Content Placeholder 2">
            <a:extLst>
              <a:ext uri="{FF2B5EF4-FFF2-40B4-BE49-F238E27FC236}">
                <a16:creationId xmlns:a16="http://schemas.microsoft.com/office/drawing/2014/main" id="{82934E9E-CE14-4FC5-BA46-0A48F173C2CF}"/>
              </a:ext>
            </a:extLst>
          </p:cNvPr>
          <p:cNvGraphicFramePr>
            <a:graphicFrameLocks noGrp="1"/>
          </p:cNvGraphicFramePr>
          <p:nvPr>
            <p:ph sz="half" idx="1"/>
          </p:nvPr>
        </p:nvGraphicFramePr>
        <p:xfrm>
          <a:off x="6096000" y="2736321"/>
          <a:ext cx="418306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D96D43B0-E17C-486D-A081-E900CDD8EDA0}"/>
              </a:ext>
            </a:extLst>
          </p:cNvPr>
          <p:cNvSpPr/>
          <p:nvPr/>
        </p:nvSpPr>
        <p:spPr>
          <a:xfrm>
            <a:off x="194480" y="0"/>
            <a:ext cx="5438676" cy="707886"/>
          </a:xfrm>
          <a:prstGeom prst="rect">
            <a:avLst/>
          </a:prstGeom>
        </p:spPr>
        <p:txBody>
          <a:bodyPr wrap="square">
            <a:spAutoFit/>
          </a:bodyPr>
          <a:lstStyle/>
          <a:p>
            <a:pPr marL="0" indent="0" algn="l">
              <a:buNone/>
            </a:pPr>
            <a:r>
              <a:rPr lang="en-CA" sz="4000" b="1" i="0" u="none" strike="noStrike" baseline="0" dirty="0">
                <a:latin typeface="Arial" panose="020B0604020202020204" pitchFamily="34" charset="0"/>
                <a:cs typeface="Arial" panose="020B0604020202020204" pitchFamily="34" charset="0"/>
              </a:rPr>
              <a:t>E. Eutychus</a:t>
            </a:r>
            <a:endParaRPr lang="en-US" sz="4000" b="0" i="1"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24223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EE64-3F7D-45EB-8157-35C6181AE896}"/>
              </a:ext>
            </a:extLst>
          </p:cNvPr>
          <p:cNvSpPr>
            <a:spLocks noGrp="1"/>
          </p:cNvSpPr>
          <p:nvPr>
            <p:ph type="title"/>
          </p:nvPr>
        </p:nvSpPr>
        <p:spPr>
          <a:xfrm>
            <a:off x="677334" y="609600"/>
            <a:ext cx="3843375" cy="5175624"/>
          </a:xfrm>
        </p:spPr>
        <p:txBody>
          <a:bodyPr anchor="ctr">
            <a:normAutofit/>
          </a:bodyPr>
          <a:lstStyle/>
          <a:p>
            <a:r>
              <a:rPr lang="en-CA" sz="4800" b="1" i="0" u="none" strike="noStrike" baseline="0" dirty="0">
                <a:solidFill>
                  <a:schemeClr val="tx1"/>
                </a:solidFill>
                <a:latin typeface="Arial" panose="020B0604020202020204" pitchFamily="34" charset="0"/>
                <a:cs typeface="Arial" panose="020B0604020202020204" pitchFamily="34" charset="0"/>
              </a:rPr>
              <a:t>THE WORKING OF MIRACLES</a:t>
            </a:r>
            <a:endParaRPr lang="en-CA" sz="4800"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697F4C0-888D-45B5-8237-70BA7164BE94}"/>
              </a:ext>
            </a:extLst>
          </p:cNvPr>
          <p:cNvSpPr>
            <a:spLocks noGrp="1"/>
          </p:cNvSpPr>
          <p:nvPr>
            <p:ph idx="1"/>
          </p:nvPr>
        </p:nvSpPr>
        <p:spPr>
          <a:xfrm>
            <a:off x="4520708" y="0"/>
            <a:ext cx="5165159" cy="6857999"/>
          </a:xfrm>
        </p:spPr>
        <p:txBody>
          <a:bodyPr anchor="ctr">
            <a:normAutofit/>
          </a:bodyPr>
          <a:lstStyle/>
          <a:p>
            <a:pPr marL="0" indent="0">
              <a:buNone/>
            </a:pPr>
            <a:r>
              <a:rPr lang="en-US" sz="4000" i="1" dirty="0">
                <a:latin typeface="Arial" panose="020B0604020202020204" pitchFamily="34" charset="0"/>
                <a:cs typeface="Arial" panose="020B0604020202020204" pitchFamily="34" charset="0"/>
              </a:rPr>
              <a:t>"A wicked and adulterous generation looks for a miraculous sign, but none will</a:t>
            </a:r>
          </a:p>
          <a:p>
            <a:pPr marL="0" indent="0">
              <a:buNone/>
            </a:pPr>
            <a:r>
              <a:rPr lang="en-US" sz="4000" i="1" dirty="0">
                <a:latin typeface="Arial" panose="020B0604020202020204" pitchFamily="34" charset="0"/>
                <a:cs typeface="Arial" panose="020B0604020202020204" pitchFamily="34" charset="0"/>
              </a:rPr>
              <a:t>be given it except the sign of Jonah."</a:t>
            </a:r>
          </a:p>
          <a:p>
            <a:pPr marL="0" indent="0">
              <a:buNone/>
            </a:pPr>
            <a:r>
              <a:rPr lang="en-CA" sz="4000" i="1" dirty="0">
                <a:latin typeface="Arial" panose="020B0604020202020204" pitchFamily="34" charset="0"/>
                <a:cs typeface="Arial" panose="020B0604020202020204" pitchFamily="34" charset="0"/>
              </a:rPr>
              <a:t>			Matthew 16:4</a:t>
            </a:r>
          </a:p>
          <a:p>
            <a:pPr marL="0" indent="0">
              <a:buNone/>
            </a:pPr>
            <a:r>
              <a:rPr lang="en-CA" sz="4000" i="1" dirty="0">
                <a:latin typeface="Arial" panose="020B0604020202020204" pitchFamily="34" charset="0"/>
                <a:cs typeface="Arial" panose="020B0604020202020204" pitchFamily="34" charset="0"/>
              </a:rPr>
              <a:t>			cf. 12:38-42</a:t>
            </a:r>
            <a:endParaRPr lang="en-CA"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886732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Scale>
                                      <p:cBhvr>
                                        <p:cTn id="1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1" end="1"/>
                                            </p:txEl>
                                          </p:spTgt>
                                        </p:tgtEl>
                                        <p:attrNameLst>
                                          <p:attrName>ppt_x</p:attrName>
                                          <p:attrName>ppt_y</p:attrName>
                                        </p:attrNameLst>
                                      </p:cBhvr>
                                    </p:animMotion>
                                    <p:animEffect transition="in" filter="fade">
                                      <p:cBhvr>
                                        <p:cTn id="14" dur="1000"/>
                                        <p:tgtEl>
                                          <p:spTgt spid="3">
                                            <p:txEl>
                                              <p:pRg st="1" end="1"/>
                                            </p:txEl>
                                          </p:spTgt>
                                        </p:tgtEl>
                                      </p:cBhvr>
                                    </p:animEffect>
                                  </p:childTnLst>
                                </p:cTn>
                              </p:par>
                              <p:par>
                                <p:cTn id="15" presetID="5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Scale>
                                      <p:cBhvr>
                                        <p:cTn id="1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2" end="2"/>
                                            </p:txEl>
                                          </p:spTgt>
                                        </p:tgtEl>
                                        <p:attrNameLst>
                                          <p:attrName>ppt_x</p:attrName>
                                          <p:attrName>ppt_y</p:attrName>
                                        </p:attrNameLst>
                                      </p:cBhvr>
                                    </p:animMotion>
                                    <p:animEffect transition="in" filter="fade">
                                      <p:cBhvr>
                                        <p:cTn id="19" dur="1000"/>
                                        <p:tgtEl>
                                          <p:spTgt spid="3">
                                            <p:txEl>
                                              <p:pRg st="2" end="2"/>
                                            </p:txEl>
                                          </p:spTgt>
                                        </p:tgtEl>
                                      </p:cBhvr>
                                    </p:animEffect>
                                  </p:childTnLst>
                                </p:cTn>
                              </p:par>
                              <p:par>
                                <p:cTn id="20" presetID="5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Scale>
                                      <p:cBhvr>
                                        <p:cTn id="22"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xEl>
                                              <p:pRg st="3" end="3"/>
                                            </p:txEl>
                                          </p:spTgt>
                                        </p:tgtEl>
                                        <p:attrNameLst>
                                          <p:attrName>ppt_x</p:attrName>
                                          <p:attrName>ppt_y</p:attrName>
                                        </p:attrNameLst>
                                      </p:cBhvr>
                                    </p:animMotion>
                                    <p:animEffect transition="in" filter="fade">
                                      <p:cBhvr>
                                        <p:cTn id="2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EE64-3F7D-45EB-8157-35C6181AE896}"/>
              </a:ext>
            </a:extLst>
          </p:cNvPr>
          <p:cNvSpPr>
            <a:spLocks noGrp="1"/>
          </p:cNvSpPr>
          <p:nvPr>
            <p:ph type="title"/>
          </p:nvPr>
        </p:nvSpPr>
        <p:spPr>
          <a:xfrm>
            <a:off x="194480" y="2390423"/>
            <a:ext cx="5901520" cy="1320800"/>
          </a:xfrm>
        </p:spPr>
        <p:txBody>
          <a:bodyPr vert="horz" lIns="91440" tIns="45720" rIns="91440" bIns="45720" rtlCol="0" anchor="ctr">
            <a:normAutofit fontScale="90000"/>
          </a:bodyPr>
          <a:lstStyle/>
          <a:p>
            <a:br>
              <a:rPr lang="en-US" b="1" dirty="0">
                <a:solidFill>
                  <a:srgbClr val="FFFFFF"/>
                </a:solidFill>
              </a:rPr>
            </a:br>
            <a:r>
              <a:rPr lang="en-US" b="1" dirty="0">
                <a:solidFill>
                  <a:srgbClr val="FFFFFF"/>
                </a:solidFill>
              </a:rPr>
              <a:t>a</a:t>
            </a:r>
            <a:br>
              <a:rPr lang="en-US" b="1" dirty="0">
                <a:solidFill>
                  <a:srgbClr val="FFFFFF"/>
                </a:solidFill>
              </a:rPr>
            </a:br>
            <a:br>
              <a:rPr lang="en-US" b="1" dirty="0">
                <a:solidFill>
                  <a:srgbClr val="FFFFFF"/>
                </a:solidFill>
              </a:rPr>
            </a:br>
            <a:r>
              <a:rPr lang="en-US" b="0" i="1" u="none" strike="noStrike" baseline="0" dirty="0">
                <a:solidFill>
                  <a:schemeClr val="tx1"/>
                </a:solidFill>
                <a:latin typeface="Arial" panose="020B0604020202020204" pitchFamily="34" charset="0"/>
                <a:cs typeface="Arial" panose="020B0604020202020204" pitchFamily="34" charset="0"/>
              </a:rPr>
              <a:t>"Then he went up and touched the coffin</a:t>
            </a:r>
            <a:r>
              <a:rPr lang="en-US" i="1" dirty="0">
                <a:solidFill>
                  <a:schemeClr val="tx1"/>
                </a:solidFill>
                <a:latin typeface="Arial" panose="020B0604020202020204" pitchFamily="34" charset="0"/>
                <a:cs typeface="Arial" panose="020B0604020202020204" pitchFamily="34" charset="0"/>
              </a:rPr>
              <a:t> </a:t>
            </a:r>
            <a:r>
              <a:rPr lang="en-US" b="0" i="1" u="none" strike="noStrike" baseline="0" dirty="0">
                <a:solidFill>
                  <a:schemeClr val="tx1"/>
                </a:solidFill>
                <a:latin typeface="Arial" panose="020B0604020202020204" pitchFamily="34" charset="0"/>
                <a:cs typeface="Arial" panose="020B0604020202020204" pitchFamily="34" charset="0"/>
              </a:rPr>
              <a:t>and those carrying it stood still.</a:t>
            </a:r>
            <a:r>
              <a:rPr lang="en-US" i="1" dirty="0">
                <a:solidFill>
                  <a:schemeClr val="tx1"/>
                </a:solidFill>
                <a:latin typeface="Arial" panose="020B0604020202020204" pitchFamily="34" charset="0"/>
                <a:cs typeface="Arial" panose="020B0604020202020204" pitchFamily="34" charset="0"/>
              </a:rPr>
              <a:t> </a:t>
            </a:r>
            <a:r>
              <a:rPr lang="en-US" b="0" i="1" u="none" strike="noStrike" baseline="0" dirty="0">
                <a:solidFill>
                  <a:schemeClr val="tx1"/>
                </a:solidFill>
                <a:latin typeface="Arial" panose="020B0604020202020204" pitchFamily="34" charset="0"/>
                <a:cs typeface="Arial" panose="020B0604020202020204" pitchFamily="34" charset="0"/>
              </a:rPr>
              <a:t>He said, </a:t>
            </a:r>
            <a:r>
              <a:rPr lang="en-US" b="0" i="1" u="none" strike="noStrike" baseline="0" dirty="0">
                <a:solidFill>
                  <a:srgbClr val="FF0000"/>
                </a:solidFill>
                <a:latin typeface="Arial" panose="020B0604020202020204" pitchFamily="34" charset="0"/>
                <a:cs typeface="Arial" panose="020B0604020202020204" pitchFamily="34" charset="0"/>
              </a:rPr>
              <a:t>'Young man, I say to you,</a:t>
            </a:r>
            <a:r>
              <a:rPr lang="en-US" i="1" dirty="0">
                <a:solidFill>
                  <a:srgbClr val="FF0000"/>
                </a:solidFill>
                <a:latin typeface="Arial" panose="020B0604020202020204" pitchFamily="34" charset="0"/>
                <a:cs typeface="Arial" panose="020B0604020202020204" pitchFamily="34" charset="0"/>
              </a:rPr>
              <a:t> </a:t>
            </a:r>
            <a:r>
              <a:rPr lang="en-CA" b="0" i="1" u="none" strike="noStrike" baseline="0" dirty="0">
                <a:solidFill>
                  <a:srgbClr val="FF0000"/>
                </a:solidFill>
                <a:latin typeface="Arial" panose="020B0604020202020204" pitchFamily="34" charset="0"/>
                <a:cs typeface="Arial" panose="020B0604020202020204" pitchFamily="34" charset="0"/>
              </a:rPr>
              <a:t>get up!</a:t>
            </a:r>
            <a:br>
              <a:rPr lang="en-CA" b="0" i="1" u="none" strike="noStrike" baseline="0" dirty="0">
                <a:solidFill>
                  <a:srgbClr val="FF0000"/>
                </a:solidFill>
                <a:latin typeface="Arial" panose="020B0604020202020204" pitchFamily="34" charset="0"/>
                <a:cs typeface="Arial" panose="020B0604020202020204" pitchFamily="34" charset="0"/>
              </a:rPr>
            </a:br>
            <a:r>
              <a:rPr lang="en-US" b="0" i="1" u="none" strike="noStrike" baseline="0" dirty="0">
                <a:solidFill>
                  <a:schemeClr val="tx1"/>
                </a:solidFill>
                <a:latin typeface="Arial" panose="020B0604020202020204" pitchFamily="34" charset="0"/>
                <a:cs typeface="Arial" panose="020B0604020202020204" pitchFamily="34" charset="0"/>
              </a:rPr>
              <a:t>15. The dead man sat up and began to talk, and Jesus gave him back to his</a:t>
            </a:r>
            <a:r>
              <a:rPr lang="en-US" i="1" dirty="0">
                <a:solidFill>
                  <a:schemeClr val="tx1"/>
                </a:solidFill>
                <a:latin typeface="Arial" panose="020B0604020202020204" pitchFamily="34" charset="0"/>
                <a:cs typeface="Arial" panose="020B0604020202020204" pitchFamily="34" charset="0"/>
              </a:rPr>
              <a:t> </a:t>
            </a:r>
            <a:r>
              <a:rPr lang="en-CA" b="0" i="1" u="none" strike="noStrike" baseline="0" dirty="0">
                <a:solidFill>
                  <a:schemeClr val="tx1"/>
                </a:solidFill>
                <a:latin typeface="Arial" panose="020B0604020202020204" pitchFamily="34" charset="0"/>
                <a:cs typeface="Arial" panose="020B0604020202020204" pitchFamily="34" charset="0"/>
              </a:rPr>
              <a:t>mother."</a:t>
            </a:r>
            <a:br>
              <a:rPr lang="en-CA" b="0" i="1" u="none" strike="noStrike" baseline="0" dirty="0">
                <a:solidFill>
                  <a:schemeClr val="tx1"/>
                </a:solidFill>
                <a:latin typeface="Arial" panose="020B0604020202020204" pitchFamily="34" charset="0"/>
                <a:cs typeface="Arial" panose="020B0604020202020204" pitchFamily="34" charset="0"/>
              </a:rPr>
            </a:br>
            <a:br>
              <a:rPr lang="en-CA" b="0" i="1" u="none" strike="noStrike" baseline="0" dirty="0">
                <a:solidFill>
                  <a:schemeClr val="tx1"/>
                </a:solidFill>
                <a:latin typeface="Arial" panose="020B0604020202020204" pitchFamily="34" charset="0"/>
                <a:cs typeface="Arial" panose="020B0604020202020204" pitchFamily="34" charset="0"/>
              </a:rPr>
            </a:br>
            <a:r>
              <a:rPr lang="en-CA" b="0" i="1" u="none" strike="noStrike" baseline="0" dirty="0">
                <a:solidFill>
                  <a:schemeClr val="tx1"/>
                </a:solidFill>
                <a:latin typeface="Arial" panose="020B0604020202020204" pitchFamily="34" charset="0"/>
                <a:cs typeface="Arial" panose="020B0604020202020204" pitchFamily="34" charset="0"/>
              </a:rPr>
              <a:t>						Luke 7:14,15</a:t>
            </a:r>
            <a:endParaRPr lang="en-US" u="sng" dirty="0">
              <a:solidFill>
                <a:schemeClr val="tx1"/>
              </a:solidFill>
              <a:latin typeface="Arial" panose="020B0604020202020204" pitchFamily="34" charset="0"/>
              <a:cs typeface="Arial" panose="020B0604020202020204" pitchFamily="34" charset="0"/>
            </a:endParaRPr>
          </a:p>
        </p:txBody>
      </p:sp>
      <p:graphicFrame>
        <p:nvGraphicFramePr>
          <p:cNvPr id="5" name="Content Placeholder 2">
            <a:extLst>
              <a:ext uri="{FF2B5EF4-FFF2-40B4-BE49-F238E27FC236}">
                <a16:creationId xmlns:a16="http://schemas.microsoft.com/office/drawing/2014/main" id="{82934E9E-CE14-4FC5-BA46-0A48F173C2CF}"/>
              </a:ext>
            </a:extLst>
          </p:cNvPr>
          <p:cNvGraphicFramePr>
            <a:graphicFrameLocks noGrp="1"/>
          </p:cNvGraphicFramePr>
          <p:nvPr>
            <p:ph sz="half" idx="1"/>
          </p:nvPr>
        </p:nvGraphicFramePr>
        <p:xfrm>
          <a:off x="6096000" y="2736321"/>
          <a:ext cx="418306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D96D43B0-E17C-486D-A081-E900CDD8EDA0}"/>
              </a:ext>
            </a:extLst>
          </p:cNvPr>
          <p:cNvSpPr/>
          <p:nvPr/>
        </p:nvSpPr>
        <p:spPr>
          <a:xfrm>
            <a:off x="194480" y="0"/>
            <a:ext cx="5438676" cy="1323439"/>
          </a:xfrm>
          <a:prstGeom prst="rect">
            <a:avLst/>
          </a:prstGeom>
        </p:spPr>
        <p:txBody>
          <a:bodyPr wrap="square">
            <a:spAutoFit/>
          </a:bodyPr>
          <a:lstStyle/>
          <a:p>
            <a:pPr marL="0" indent="0" algn="l">
              <a:buNone/>
            </a:pPr>
            <a:r>
              <a:rPr lang="en-US" sz="4000" b="1" i="0" u="none" strike="noStrike" baseline="0" dirty="0">
                <a:latin typeface="Arial" panose="020B0604020202020204" pitchFamily="34" charset="0"/>
                <a:cs typeface="Arial" panose="020B0604020202020204" pitchFamily="34" charset="0"/>
              </a:rPr>
              <a:t>F. The Widow’s Only Son in Nain</a:t>
            </a:r>
            <a:endParaRPr lang="en-US" sz="4000" b="0" i="1"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41953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EE64-3F7D-45EB-8157-35C6181AE896}"/>
              </a:ext>
            </a:extLst>
          </p:cNvPr>
          <p:cNvSpPr>
            <a:spLocks noGrp="1"/>
          </p:cNvSpPr>
          <p:nvPr>
            <p:ph type="title"/>
          </p:nvPr>
        </p:nvSpPr>
        <p:spPr>
          <a:xfrm>
            <a:off x="677334" y="609600"/>
            <a:ext cx="3843375" cy="5175624"/>
          </a:xfrm>
        </p:spPr>
        <p:txBody>
          <a:bodyPr anchor="ctr">
            <a:normAutofit/>
          </a:bodyPr>
          <a:lstStyle/>
          <a:p>
            <a:r>
              <a:rPr lang="en-CA" sz="4800" b="1" i="0" u="none" strike="noStrike" baseline="0" dirty="0">
                <a:solidFill>
                  <a:schemeClr val="tx1"/>
                </a:solidFill>
                <a:latin typeface="Arial" panose="020B0604020202020204" pitchFamily="34" charset="0"/>
                <a:cs typeface="Arial" panose="020B0604020202020204" pitchFamily="34" charset="0"/>
              </a:rPr>
              <a:t>THE WORKING OF MIRACLES</a:t>
            </a:r>
            <a:endParaRPr lang="en-CA" sz="4800"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697F4C0-888D-45B5-8237-70BA7164BE94}"/>
              </a:ext>
            </a:extLst>
          </p:cNvPr>
          <p:cNvSpPr>
            <a:spLocks noGrp="1"/>
          </p:cNvSpPr>
          <p:nvPr>
            <p:ph idx="1"/>
          </p:nvPr>
        </p:nvSpPr>
        <p:spPr>
          <a:xfrm>
            <a:off x="4520708" y="0"/>
            <a:ext cx="5165159" cy="6857999"/>
          </a:xfrm>
        </p:spPr>
        <p:txBody>
          <a:bodyPr anchor="ctr">
            <a:normAutofit/>
          </a:bodyPr>
          <a:lstStyle/>
          <a:p>
            <a:pPr marL="0" indent="0">
              <a:buNone/>
            </a:pPr>
            <a:r>
              <a:rPr lang="en-US" sz="4000" i="1" dirty="0"/>
              <a:t>"Man does not live by bread alone.“</a:t>
            </a:r>
          </a:p>
          <a:p>
            <a:pPr marL="0" indent="0">
              <a:buNone/>
            </a:pPr>
            <a:endParaRPr lang="en-US" sz="4000" i="1" dirty="0"/>
          </a:p>
          <a:p>
            <a:pPr marL="0" indent="0">
              <a:buNone/>
            </a:pPr>
            <a:r>
              <a:rPr lang="en-CA" sz="4000" i="1" dirty="0"/>
              <a:t>						Luke 4:4</a:t>
            </a:r>
          </a:p>
          <a:p>
            <a:pPr marL="0" indent="0">
              <a:buNone/>
            </a:pPr>
            <a:r>
              <a:rPr lang="en-CA" sz="4000" i="1" dirty="0"/>
              <a:t>cf. Deuteronomy 8:3</a:t>
            </a:r>
            <a:endParaRPr lang="en-CA"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843102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Scale>
                                      <p:cBhvr>
                                        <p:cTn id="12"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2" end="2"/>
                                            </p:txEl>
                                          </p:spTgt>
                                        </p:tgtEl>
                                        <p:attrNameLst>
                                          <p:attrName>ppt_x</p:attrName>
                                          <p:attrName>ppt_y</p:attrName>
                                        </p:attrNameLst>
                                      </p:cBhvr>
                                    </p:animMotion>
                                    <p:animEffect transition="in" filter="fade">
                                      <p:cBhvr>
                                        <p:cTn id="14" dur="1000"/>
                                        <p:tgtEl>
                                          <p:spTgt spid="3">
                                            <p:txEl>
                                              <p:pRg st="2" end="2"/>
                                            </p:txEl>
                                          </p:spTgt>
                                        </p:tgtEl>
                                      </p:cBhvr>
                                    </p:animEffect>
                                  </p:childTnLst>
                                </p:cTn>
                              </p:par>
                              <p:par>
                                <p:cTn id="15" presetID="5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Scale>
                                      <p:cBhvr>
                                        <p:cTn id="17"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3" end="3"/>
                                            </p:txEl>
                                          </p:spTgt>
                                        </p:tgtEl>
                                        <p:attrNameLst>
                                          <p:attrName>ppt_x</p:attrName>
                                          <p:attrName>ppt_y</p:attrName>
                                        </p:attrNameLst>
                                      </p:cBhvr>
                                    </p:animMotion>
                                    <p:animEffect transition="in" filter="fade">
                                      <p:cBhvr>
                                        <p:cTn id="1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EE64-3F7D-45EB-8157-35C6181AE896}"/>
              </a:ext>
            </a:extLst>
          </p:cNvPr>
          <p:cNvSpPr>
            <a:spLocks noGrp="1"/>
          </p:cNvSpPr>
          <p:nvPr>
            <p:ph type="title"/>
          </p:nvPr>
        </p:nvSpPr>
        <p:spPr>
          <a:xfrm>
            <a:off x="677334" y="609600"/>
            <a:ext cx="3843375" cy="5175624"/>
          </a:xfrm>
        </p:spPr>
        <p:txBody>
          <a:bodyPr anchor="ctr">
            <a:normAutofit/>
          </a:bodyPr>
          <a:lstStyle/>
          <a:p>
            <a:r>
              <a:rPr lang="en-CA" sz="4800" b="1" i="0" u="none" strike="noStrike" baseline="0" dirty="0">
                <a:solidFill>
                  <a:schemeClr val="tx1"/>
                </a:solidFill>
                <a:latin typeface="Arial" panose="020B0604020202020204" pitchFamily="34" charset="0"/>
                <a:cs typeface="Arial" panose="020B0604020202020204" pitchFamily="34" charset="0"/>
              </a:rPr>
              <a:t>THE WORKING OF MIRACLES</a:t>
            </a:r>
            <a:endParaRPr lang="en-CA" sz="4800"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697F4C0-888D-45B5-8237-70BA7164BE94}"/>
              </a:ext>
            </a:extLst>
          </p:cNvPr>
          <p:cNvSpPr>
            <a:spLocks noGrp="1"/>
          </p:cNvSpPr>
          <p:nvPr>
            <p:ph idx="1"/>
          </p:nvPr>
        </p:nvSpPr>
        <p:spPr>
          <a:xfrm>
            <a:off x="4520708" y="0"/>
            <a:ext cx="5165159" cy="6857999"/>
          </a:xfrm>
        </p:spPr>
        <p:txBody>
          <a:bodyPr anchor="ctr">
            <a:normAutofit/>
          </a:bodyPr>
          <a:lstStyle/>
          <a:p>
            <a:pPr marL="0" indent="0">
              <a:buNone/>
            </a:pPr>
            <a:r>
              <a:rPr lang="en-CA" sz="4000" dirty="0"/>
              <a:t>Mark 6:30-44; 8:1-9</a:t>
            </a:r>
          </a:p>
          <a:p>
            <a:pPr marL="0" indent="0">
              <a:buNone/>
            </a:pPr>
            <a:endParaRPr lang="en-CA" sz="4000" dirty="0"/>
          </a:p>
          <a:p>
            <a:pPr marL="0" indent="0">
              <a:buNone/>
            </a:pPr>
            <a:r>
              <a:rPr lang="en-CA" sz="4000" i="1" dirty="0"/>
              <a:t>Luke 4:9-13;</a:t>
            </a:r>
          </a:p>
          <a:p>
            <a:pPr marL="0" indent="0">
              <a:buNone/>
            </a:pPr>
            <a:endParaRPr lang="en-CA" sz="4000" i="1" dirty="0"/>
          </a:p>
          <a:p>
            <a:pPr marL="0" indent="0">
              <a:buNone/>
            </a:pPr>
            <a:r>
              <a:rPr lang="en-CA" sz="4000" i="1" dirty="0"/>
              <a:t>Matthew 14:22-33</a:t>
            </a:r>
            <a:endParaRPr lang="en-CA"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352538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Scale>
                                      <p:cBhvr>
                                        <p:cTn id="12"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2" end="2"/>
                                            </p:txEl>
                                          </p:spTgt>
                                        </p:tgtEl>
                                        <p:attrNameLst>
                                          <p:attrName>ppt_x</p:attrName>
                                          <p:attrName>ppt_y</p:attrName>
                                        </p:attrNameLst>
                                      </p:cBhvr>
                                    </p:animMotion>
                                    <p:animEffect transition="in" filter="fade">
                                      <p:cBhvr>
                                        <p:cTn id="14" dur="1000"/>
                                        <p:tgtEl>
                                          <p:spTgt spid="3">
                                            <p:txEl>
                                              <p:pRg st="2" end="2"/>
                                            </p:txEl>
                                          </p:spTgt>
                                        </p:tgtEl>
                                      </p:cBhvr>
                                    </p:animEffect>
                                  </p:childTnLst>
                                </p:cTn>
                              </p:par>
                              <p:par>
                                <p:cTn id="15" presetID="5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Scale>
                                      <p:cBhvr>
                                        <p:cTn id="17"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4" end="4"/>
                                            </p:txEl>
                                          </p:spTgt>
                                        </p:tgtEl>
                                        <p:attrNameLst>
                                          <p:attrName>ppt_x</p:attrName>
                                          <p:attrName>ppt_y</p:attrName>
                                        </p:attrNameLst>
                                      </p:cBhvr>
                                    </p:animMotion>
                                    <p:animEffect transition="in" filter="fade">
                                      <p:cBhvr>
                                        <p:cTn id="1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EE64-3F7D-45EB-8157-35C6181AE896}"/>
              </a:ext>
            </a:extLst>
          </p:cNvPr>
          <p:cNvSpPr>
            <a:spLocks noGrp="1"/>
          </p:cNvSpPr>
          <p:nvPr>
            <p:ph type="title"/>
          </p:nvPr>
        </p:nvSpPr>
        <p:spPr/>
        <p:txBody>
          <a:bodyPr vert="horz" lIns="91440" tIns="45720" rIns="91440" bIns="45720" rtlCol="0" anchor="ctr">
            <a:normAutofit/>
          </a:bodyPr>
          <a:lstStyle/>
          <a:p>
            <a:br>
              <a:rPr lang="en-US" b="1" dirty="0">
                <a:solidFill>
                  <a:srgbClr val="FFFFFF"/>
                </a:solidFill>
              </a:rPr>
            </a:br>
            <a:r>
              <a:rPr lang="en-US" b="1" dirty="0">
                <a:solidFill>
                  <a:srgbClr val="FFFFFF"/>
                </a:solidFill>
              </a:rPr>
              <a:t>How Does God Heal?</a:t>
            </a:r>
            <a:endParaRPr lang="en-US" u="sng" dirty="0">
              <a:solidFill>
                <a:srgbClr val="FFFFFF"/>
              </a:solidFill>
            </a:endParaRPr>
          </a:p>
        </p:txBody>
      </p:sp>
      <p:graphicFrame>
        <p:nvGraphicFramePr>
          <p:cNvPr id="5" name="Content Placeholder 2">
            <a:extLst>
              <a:ext uri="{FF2B5EF4-FFF2-40B4-BE49-F238E27FC236}">
                <a16:creationId xmlns:a16="http://schemas.microsoft.com/office/drawing/2014/main" id="{82934E9E-CE14-4FC5-BA46-0A48F173C2CF}"/>
              </a:ext>
            </a:extLst>
          </p:cNvPr>
          <p:cNvGraphicFramePr>
            <a:graphicFrameLocks noGrp="1"/>
          </p:cNvGraphicFramePr>
          <p:nvPr>
            <p:ph sz="half" idx="1"/>
            <p:extLst>
              <p:ext uri="{D42A27DB-BD31-4B8C-83A1-F6EECF244321}">
                <p14:modId xmlns:p14="http://schemas.microsoft.com/office/powerpoint/2010/main" val="3236663426"/>
              </p:ext>
            </p:extLst>
          </p:nvPr>
        </p:nvGraphicFramePr>
        <p:xfrm>
          <a:off x="677334" y="-10319"/>
          <a:ext cx="414302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88E11ACF-C31B-470A-8C60-46FE001CF900}"/>
              </a:ext>
            </a:extLst>
          </p:cNvPr>
          <p:cNvSpPr>
            <a:spLocks noGrp="1"/>
          </p:cNvSpPr>
          <p:nvPr>
            <p:ph sz="half" idx="2"/>
          </p:nvPr>
        </p:nvSpPr>
        <p:spPr>
          <a:xfrm>
            <a:off x="4820356" y="0"/>
            <a:ext cx="4765230" cy="4348030"/>
          </a:xfrm>
        </p:spPr>
        <p:txBody>
          <a:bodyPr>
            <a:noAutofit/>
          </a:bodyPr>
          <a:lstStyle/>
          <a:p>
            <a:pPr marL="0" indent="0" algn="l">
              <a:buNone/>
            </a:pPr>
            <a:r>
              <a:rPr lang="en-CA" sz="4000" b="1" i="0" u="none" strike="noStrike" baseline="0" dirty="0">
                <a:latin typeface="Arial" panose="020B0604020202020204" pitchFamily="34" charset="0"/>
                <a:cs typeface="Arial" panose="020B0604020202020204" pitchFamily="34" charset="0"/>
              </a:rPr>
              <a:t>A. Manna</a:t>
            </a:r>
          </a:p>
          <a:p>
            <a:pPr marL="0" indent="0" algn="l">
              <a:buNone/>
            </a:pPr>
            <a:r>
              <a:rPr lang="en-US" sz="2800" b="0" i="1" u="none" strike="noStrike" baseline="0" dirty="0">
                <a:latin typeface="Arial" panose="020B0604020202020204" pitchFamily="34" charset="0"/>
                <a:cs typeface="Arial" panose="020B0604020202020204" pitchFamily="34" charset="0"/>
              </a:rPr>
              <a:t>"Then the LORD said to Moses, 'I will rain down bread from heaven for you. The people are to go out each day and gather enough for that day. In this way I will test them to see if they will </a:t>
            </a:r>
            <a:r>
              <a:rPr lang="en-CA" sz="2800" b="0" i="1" u="none" strike="noStrike" baseline="0" dirty="0">
                <a:latin typeface="Arial" panose="020B0604020202020204" pitchFamily="34" charset="0"/>
                <a:cs typeface="Arial" panose="020B0604020202020204" pitchFamily="34" charset="0"/>
              </a:rPr>
              <a:t>follow my instructions.</a:t>
            </a:r>
            <a:endParaRPr lang="en-CA" sz="2800" i="1" dirty="0">
              <a:latin typeface="Arial" panose="020B0604020202020204" pitchFamily="34" charset="0"/>
              <a:cs typeface="Arial" panose="020B0604020202020204" pitchFamily="34" charset="0"/>
            </a:endParaRPr>
          </a:p>
          <a:p>
            <a:pPr marL="0" indent="0">
              <a:buNone/>
            </a:pPr>
            <a:r>
              <a:rPr lang="en-US" sz="2800" b="0" i="1" u="none" strike="noStrike" baseline="0" dirty="0">
                <a:latin typeface="Arial" panose="020B0604020202020204" pitchFamily="34" charset="0"/>
                <a:cs typeface="Arial" panose="020B0604020202020204" pitchFamily="34" charset="0"/>
              </a:rPr>
              <a:t>5. On the sixth day they are to prepare what they bring in, and that is to be twice as much as they gather on the other days."</a:t>
            </a:r>
          </a:p>
          <a:p>
            <a:pPr marL="0" indent="0">
              <a:buNone/>
            </a:pPr>
            <a:r>
              <a:rPr lang="en-CA" sz="2800" b="0" i="1" u="none" strike="noStrike" baseline="0" dirty="0">
                <a:latin typeface="Arial" panose="020B0604020202020204" pitchFamily="34" charset="0"/>
                <a:cs typeface="Arial" panose="020B0604020202020204" pitchFamily="34" charset="0"/>
              </a:rPr>
              <a:t>				Exodus 16:4,5</a:t>
            </a:r>
            <a:endParaRPr lang="en-CA" sz="2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99656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4">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EE64-3F7D-45EB-8157-35C6181AE896}"/>
              </a:ext>
            </a:extLst>
          </p:cNvPr>
          <p:cNvSpPr>
            <a:spLocks noGrp="1"/>
          </p:cNvSpPr>
          <p:nvPr>
            <p:ph type="title"/>
          </p:nvPr>
        </p:nvSpPr>
        <p:spPr/>
        <p:txBody>
          <a:bodyPr vert="horz" lIns="91440" tIns="45720" rIns="91440" bIns="45720" rtlCol="0" anchor="ctr">
            <a:normAutofit/>
          </a:bodyPr>
          <a:lstStyle/>
          <a:p>
            <a:br>
              <a:rPr lang="en-US" b="1" dirty="0">
                <a:solidFill>
                  <a:srgbClr val="FFFFFF"/>
                </a:solidFill>
              </a:rPr>
            </a:br>
            <a:r>
              <a:rPr lang="en-US" b="1" dirty="0">
                <a:solidFill>
                  <a:srgbClr val="FFFFFF"/>
                </a:solidFill>
              </a:rPr>
              <a:t>How Does God Heal?</a:t>
            </a:r>
            <a:endParaRPr lang="en-US" u="sng" dirty="0">
              <a:solidFill>
                <a:srgbClr val="FFFFFF"/>
              </a:solidFill>
            </a:endParaRPr>
          </a:p>
        </p:txBody>
      </p:sp>
      <p:graphicFrame>
        <p:nvGraphicFramePr>
          <p:cNvPr id="5" name="Content Placeholder 2">
            <a:extLst>
              <a:ext uri="{FF2B5EF4-FFF2-40B4-BE49-F238E27FC236}">
                <a16:creationId xmlns:a16="http://schemas.microsoft.com/office/drawing/2014/main" id="{82934E9E-CE14-4FC5-BA46-0A48F173C2CF}"/>
              </a:ext>
            </a:extLst>
          </p:cNvPr>
          <p:cNvGraphicFramePr>
            <a:graphicFrameLocks noGrp="1"/>
          </p:cNvGraphicFramePr>
          <p:nvPr>
            <p:ph sz="half" idx="1"/>
            <p:extLst>
              <p:ext uri="{D42A27DB-BD31-4B8C-83A1-F6EECF244321}">
                <p14:modId xmlns:p14="http://schemas.microsoft.com/office/powerpoint/2010/main" val="441978171"/>
              </p:ext>
            </p:extLst>
          </p:nvPr>
        </p:nvGraphicFramePr>
        <p:xfrm>
          <a:off x="677334" y="-10319"/>
          <a:ext cx="414302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88E11ACF-C31B-470A-8C60-46FE001CF900}"/>
              </a:ext>
            </a:extLst>
          </p:cNvPr>
          <p:cNvSpPr>
            <a:spLocks noGrp="1"/>
          </p:cNvSpPr>
          <p:nvPr>
            <p:ph sz="half" idx="2"/>
          </p:nvPr>
        </p:nvSpPr>
        <p:spPr>
          <a:xfrm>
            <a:off x="4820356" y="0"/>
            <a:ext cx="4765230" cy="4348030"/>
          </a:xfrm>
        </p:spPr>
        <p:txBody>
          <a:bodyPr>
            <a:noAutofit/>
          </a:bodyPr>
          <a:lstStyle/>
          <a:p>
            <a:pPr marL="0" indent="0" algn="l">
              <a:buNone/>
            </a:pPr>
            <a:r>
              <a:rPr lang="en-CA" sz="4000" b="1" i="0" u="none" strike="noStrike" baseline="0" dirty="0">
                <a:latin typeface="Times New Roman" panose="02020603050405020304" pitchFamily="18" charset="0"/>
              </a:rPr>
              <a:t>A. </a:t>
            </a:r>
            <a:r>
              <a:rPr lang="en-CA" sz="4000" b="1" i="0" u="none" strike="noStrike" baseline="0" dirty="0">
                <a:latin typeface="Arial" panose="020B0604020202020204" pitchFamily="34" charset="0"/>
                <a:cs typeface="Arial" panose="020B0604020202020204" pitchFamily="34" charset="0"/>
              </a:rPr>
              <a:t>Manna</a:t>
            </a:r>
          </a:p>
          <a:p>
            <a:pPr marL="0" indent="0" algn="l">
              <a:buNone/>
            </a:pPr>
            <a:endParaRPr lang="en-CA" sz="4000" b="1" i="0" u="none" strike="noStrike" baseline="0" dirty="0">
              <a:latin typeface="Times New Roman" panose="02020603050405020304" pitchFamily="18" charset="0"/>
            </a:endParaRPr>
          </a:p>
          <a:p>
            <a:pPr marL="0" indent="0">
              <a:buNone/>
            </a:pPr>
            <a:r>
              <a:rPr lang="en-US" sz="3200" b="0" i="1" u="none" strike="noStrike" baseline="0" dirty="0">
                <a:solidFill>
                  <a:schemeClr val="tx1"/>
                </a:solidFill>
                <a:latin typeface="Arial" panose="020B0604020202020204" pitchFamily="34" charset="0"/>
                <a:cs typeface="Arial" panose="020B0604020202020204" pitchFamily="34" charset="0"/>
              </a:rPr>
              <a:t>"Give us today our daily bread."</a:t>
            </a:r>
          </a:p>
          <a:p>
            <a:pPr marL="0" indent="0">
              <a:buNone/>
            </a:pPr>
            <a:r>
              <a:rPr lang="en-CA" sz="3200" b="0" i="1" u="none" strike="noStrike" baseline="0" dirty="0">
                <a:solidFill>
                  <a:schemeClr val="tx1"/>
                </a:solidFill>
                <a:latin typeface="Arial" panose="020B0604020202020204" pitchFamily="34" charset="0"/>
                <a:cs typeface="Arial" panose="020B0604020202020204" pitchFamily="34" charset="0"/>
              </a:rPr>
              <a:t>				Matthew 6:11</a:t>
            </a:r>
            <a:endParaRPr lang="en-CA" sz="32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81543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p:cTn id="13"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EE64-3F7D-45EB-8157-35C6181AE896}"/>
              </a:ext>
            </a:extLst>
          </p:cNvPr>
          <p:cNvSpPr>
            <a:spLocks noGrp="1"/>
          </p:cNvSpPr>
          <p:nvPr>
            <p:ph type="title"/>
          </p:nvPr>
        </p:nvSpPr>
        <p:spPr/>
        <p:txBody>
          <a:bodyPr vert="horz" lIns="91440" tIns="45720" rIns="91440" bIns="45720" rtlCol="0" anchor="ctr">
            <a:normAutofit/>
          </a:bodyPr>
          <a:lstStyle/>
          <a:p>
            <a:br>
              <a:rPr lang="en-US" b="1" dirty="0">
                <a:solidFill>
                  <a:srgbClr val="FFFFFF"/>
                </a:solidFill>
              </a:rPr>
            </a:br>
            <a:r>
              <a:rPr lang="en-US" b="1" dirty="0">
                <a:solidFill>
                  <a:srgbClr val="FFFFFF"/>
                </a:solidFill>
              </a:rPr>
              <a:t>How Does God Heal?</a:t>
            </a:r>
            <a:endParaRPr lang="en-US" u="sng" dirty="0">
              <a:solidFill>
                <a:srgbClr val="FFFFFF"/>
              </a:solidFill>
            </a:endParaRPr>
          </a:p>
        </p:txBody>
      </p:sp>
      <p:graphicFrame>
        <p:nvGraphicFramePr>
          <p:cNvPr id="5" name="Content Placeholder 2">
            <a:extLst>
              <a:ext uri="{FF2B5EF4-FFF2-40B4-BE49-F238E27FC236}">
                <a16:creationId xmlns:a16="http://schemas.microsoft.com/office/drawing/2014/main" id="{82934E9E-CE14-4FC5-BA46-0A48F173C2CF}"/>
              </a:ext>
            </a:extLst>
          </p:cNvPr>
          <p:cNvGraphicFramePr>
            <a:graphicFrameLocks noGrp="1"/>
          </p:cNvGraphicFramePr>
          <p:nvPr>
            <p:ph sz="half" idx="1"/>
            <p:extLst>
              <p:ext uri="{D42A27DB-BD31-4B8C-83A1-F6EECF244321}">
                <p14:modId xmlns:p14="http://schemas.microsoft.com/office/powerpoint/2010/main" val="1901875311"/>
              </p:ext>
            </p:extLst>
          </p:nvPr>
        </p:nvGraphicFramePr>
        <p:xfrm>
          <a:off x="677334" y="-10319"/>
          <a:ext cx="414302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88E11ACF-C31B-470A-8C60-46FE001CF900}"/>
              </a:ext>
            </a:extLst>
          </p:cNvPr>
          <p:cNvSpPr>
            <a:spLocks noGrp="1"/>
          </p:cNvSpPr>
          <p:nvPr>
            <p:ph sz="half" idx="2"/>
          </p:nvPr>
        </p:nvSpPr>
        <p:spPr>
          <a:xfrm>
            <a:off x="4820356" y="0"/>
            <a:ext cx="4765230" cy="4348030"/>
          </a:xfrm>
        </p:spPr>
        <p:txBody>
          <a:bodyPr>
            <a:noAutofit/>
          </a:bodyPr>
          <a:lstStyle/>
          <a:p>
            <a:pPr marL="0" indent="0" algn="l">
              <a:buNone/>
            </a:pPr>
            <a:r>
              <a:rPr lang="en-CA" sz="4000" b="1" i="0" u="none" strike="noStrike" baseline="0" dirty="0">
                <a:latin typeface="Arial" panose="020B0604020202020204" pitchFamily="34" charset="0"/>
                <a:cs typeface="Arial" panose="020B0604020202020204" pitchFamily="34" charset="0"/>
              </a:rPr>
              <a:t>B. Clothing</a:t>
            </a:r>
          </a:p>
          <a:p>
            <a:pPr marL="0" indent="0">
              <a:buNone/>
            </a:pPr>
            <a:r>
              <a:rPr lang="en-US" sz="3200" b="0" i="1" u="none" strike="noStrike" baseline="0" dirty="0">
                <a:latin typeface="Arial" panose="020B0604020202020204" pitchFamily="34" charset="0"/>
                <a:cs typeface="Arial" panose="020B0604020202020204" pitchFamily="34" charset="0"/>
              </a:rPr>
              <a:t>“During the 40 years I led you through the desert, your clothes did not wear out, nor did the sandals on your feet."</a:t>
            </a:r>
          </a:p>
          <a:p>
            <a:pPr marL="0" indent="0">
              <a:buNone/>
            </a:pPr>
            <a:r>
              <a:rPr lang="en-CA" sz="3200" b="0" i="1" u="none" strike="noStrike" baseline="0" dirty="0">
                <a:latin typeface="Arial" panose="020B0604020202020204" pitchFamily="34" charset="0"/>
                <a:cs typeface="Arial" panose="020B0604020202020204" pitchFamily="34" charset="0"/>
              </a:rPr>
              <a:t>		Deuteronomy 29:5</a:t>
            </a:r>
            <a:endParaRPr lang="en-CA" sz="32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87870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4">
                                            <p:txEl>
                                              <p:pRg st="1" end="1"/>
                                            </p:txEl>
                                          </p:spTgt>
                                        </p:tgtEl>
                                      </p:cBhvr>
                                    </p:animEffect>
                                  </p:childTnLst>
                                </p:cTn>
                              </p:par>
                              <p:par>
                                <p:cTn id="18" presetID="31" presetClass="entr" presetSubtype="0"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p:cTn id="20"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EE64-3F7D-45EB-8157-35C6181AE896}"/>
              </a:ext>
            </a:extLst>
          </p:cNvPr>
          <p:cNvSpPr>
            <a:spLocks noGrp="1"/>
          </p:cNvSpPr>
          <p:nvPr>
            <p:ph type="title"/>
          </p:nvPr>
        </p:nvSpPr>
        <p:spPr/>
        <p:txBody>
          <a:bodyPr vert="horz" lIns="91440" tIns="45720" rIns="91440" bIns="45720" rtlCol="0" anchor="ctr">
            <a:normAutofit/>
          </a:bodyPr>
          <a:lstStyle/>
          <a:p>
            <a:br>
              <a:rPr lang="en-US" b="1" dirty="0">
                <a:solidFill>
                  <a:srgbClr val="FFFFFF"/>
                </a:solidFill>
              </a:rPr>
            </a:br>
            <a:r>
              <a:rPr lang="en-US" b="1" dirty="0">
                <a:solidFill>
                  <a:srgbClr val="FFFFFF"/>
                </a:solidFill>
              </a:rPr>
              <a:t>How Does God Heal?</a:t>
            </a:r>
            <a:endParaRPr lang="en-US" u="sng" dirty="0">
              <a:solidFill>
                <a:srgbClr val="FFFFFF"/>
              </a:solidFill>
            </a:endParaRPr>
          </a:p>
        </p:txBody>
      </p:sp>
      <p:graphicFrame>
        <p:nvGraphicFramePr>
          <p:cNvPr id="5" name="Content Placeholder 2">
            <a:extLst>
              <a:ext uri="{FF2B5EF4-FFF2-40B4-BE49-F238E27FC236}">
                <a16:creationId xmlns:a16="http://schemas.microsoft.com/office/drawing/2014/main" id="{82934E9E-CE14-4FC5-BA46-0A48F173C2CF}"/>
              </a:ext>
            </a:extLst>
          </p:cNvPr>
          <p:cNvGraphicFramePr>
            <a:graphicFrameLocks noGrp="1"/>
          </p:cNvGraphicFramePr>
          <p:nvPr>
            <p:ph sz="half" idx="1"/>
            <p:extLst>
              <p:ext uri="{D42A27DB-BD31-4B8C-83A1-F6EECF244321}">
                <p14:modId xmlns:p14="http://schemas.microsoft.com/office/powerpoint/2010/main" val="2568219649"/>
              </p:ext>
            </p:extLst>
          </p:nvPr>
        </p:nvGraphicFramePr>
        <p:xfrm>
          <a:off x="677334" y="-10319"/>
          <a:ext cx="414302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88E11ACF-C31B-470A-8C60-46FE001CF900}"/>
              </a:ext>
            </a:extLst>
          </p:cNvPr>
          <p:cNvSpPr>
            <a:spLocks noGrp="1"/>
          </p:cNvSpPr>
          <p:nvPr>
            <p:ph sz="half" idx="2"/>
          </p:nvPr>
        </p:nvSpPr>
        <p:spPr>
          <a:xfrm>
            <a:off x="4820356" y="0"/>
            <a:ext cx="4765230" cy="4348030"/>
          </a:xfrm>
        </p:spPr>
        <p:txBody>
          <a:bodyPr>
            <a:noAutofit/>
          </a:bodyPr>
          <a:lstStyle/>
          <a:p>
            <a:pPr marL="0" indent="0" algn="l">
              <a:buNone/>
            </a:pPr>
            <a:r>
              <a:rPr lang="en-US" sz="4000" b="1" i="0" u="none" strike="noStrike" baseline="0" dirty="0">
                <a:latin typeface="Arial" panose="020B0604020202020204" pitchFamily="34" charset="0"/>
                <a:cs typeface="Arial" panose="020B0604020202020204" pitchFamily="34" charset="0"/>
              </a:rPr>
              <a:t>C. Meal in the Barrel</a:t>
            </a:r>
            <a:endParaRPr lang="en-CA" sz="4000" b="1" i="0" u="none" strike="noStrike" baseline="0" dirty="0">
              <a:latin typeface="Arial" panose="020B0604020202020204" pitchFamily="34" charset="0"/>
              <a:cs typeface="Arial" panose="020B0604020202020204" pitchFamily="34" charset="0"/>
            </a:endParaRPr>
          </a:p>
          <a:p>
            <a:pPr marL="0" indent="0">
              <a:buNone/>
            </a:pPr>
            <a:r>
              <a:rPr lang="en-US" sz="3200" b="0" i="1" u="none" strike="noStrike" baseline="0" dirty="0">
                <a:latin typeface="Arial" panose="020B0604020202020204" pitchFamily="34" charset="0"/>
                <a:cs typeface="Arial" panose="020B0604020202020204" pitchFamily="34" charset="0"/>
              </a:rPr>
              <a:t>"The jar of flour will not be used up and the jug of oil will not run dry until the day the LORD gives rain </a:t>
            </a:r>
            <a:r>
              <a:rPr lang="en-CA" sz="3200" b="0" i="1" u="none" strike="noStrike" baseline="0" dirty="0">
                <a:latin typeface="Arial" panose="020B0604020202020204" pitchFamily="34" charset="0"/>
                <a:cs typeface="Arial" panose="020B0604020202020204" pitchFamily="34" charset="0"/>
              </a:rPr>
              <a:t>on the earth."</a:t>
            </a:r>
          </a:p>
          <a:p>
            <a:pPr marL="0" indent="0">
              <a:buNone/>
            </a:pPr>
            <a:r>
              <a:rPr lang="en-CA" sz="3200" b="0" i="1" u="none" strike="noStrike" baseline="0" dirty="0">
                <a:latin typeface="Arial" panose="020B0604020202020204" pitchFamily="34" charset="0"/>
                <a:cs typeface="Arial" panose="020B0604020202020204" pitchFamily="34" charset="0"/>
              </a:rPr>
              <a:t>I Kings 17:14</a:t>
            </a:r>
            <a:endParaRPr lang="en-CA" sz="3200" b="0" i="0"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34720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4">
                                            <p:txEl>
                                              <p:pRg st="1" end="1"/>
                                            </p:txEl>
                                          </p:spTgt>
                                        </p:tgtEl>
                                      </p:cBhvr>
                                    </p:animEffect>
                                  </p:childTnLst>
                                </p:cTn>
                              </p:par>
                              <p:par>
                                <p:cTn id="18" presetID="31" presetClass="entr" presetSubtype="0"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p:cTn id="20"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EE64-3F7D-45EB-8157-35C6181AE896}"/>
              </a:ext>
            </a:extLst>
          </p:cNvPr>
          <p:cNvSpPr>
            <a:spLocks noGrp="1"/>
          </p:cNvSpPr>
          <p:nvPr>
            <p:ph type="title"/>
          </p:nvPr>
        </p:nvSpPr>
        <p:spPr/>
        <p:txBody>
          <a:bodyPr vert="horz" lIns="91440" tIns="45720" rIns="91440" bIns="45720" rtlCol="0" anchor="ctr">
            <a:normAutofit/>
          </a:bodyPr>
          <a:lstStyle/>
          <a:p>
            <a:br>
              <a:rPr lang="en-US" b="1" dirty="0">
                <a:solidFill>
                  <a:srgbClr val="FFFFFF"/>
                </a:solidFill>
              </a:rPr>
            </a:br>
            <a:r>
              <a:rPr lang="en-US" b="1" dirty="0">
                <a:solidFill>
                  <a:srgbClr val="FFFFFF"/>
                </a:solidFill>
              </a:rPr>
              <a:t>How Does God Heal?</a:t>
            </a:r>
            <a:endParaRPr lang="en-US" u="sng" dirty="0">
              <a:solidFill>
                <a:srgbClr val="FFFFFF"/>
              </a:solidFill>
            </a:endParaRPr>
          </a:p>
        </p:txBody>
      </p:sp>
      <p:graphicFrame>
        <p:nvGraphicFramePr>
          <p:cNvPr id="5" name="Content Placeholder 2">
            <a:extLst>
              <a:ext uri="{FF2B5EF4-FFF2-40B4-BE49-F238E27FC236}">
                <a16:creationId xmlns:a16="http://schemas.microsoft.com/office/drawing/2014/main" id="{82934E9E-CE14-4FC5-BA46-0A48F173C2CF}"/>
              </a:ext>
            </a:extLst>
          </p:cNvPr>
          <p:cNvGraphicFramePr>
            <a:graphicFrameLocks noGrp="1"/>
          </p:cNvGraphicFramePr>
          <p:nvPr>
            <p:ph sz="half" idx="1"/>
          </p:nvPr>
        </p:nvGraphicFramePr>
        <p:xfrm>
          <a:off x="677334" y="-10319"/>
          <a:ext cx="414302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88E11ACF-C31B-470A-8C60-46FE001CF900}"/>
              </a:ext>
            </a:extLst>
          </p:cNvPr>
          <p:cNvSpPr>
            <a:spLocks noGrp="1"/>
          </p:cNvSpPr>
          <p:nvPr>
            <p:ph sz="half" idx="2"/>
          </p:nvPr>
        </p:nvSpPr>
        <p:spPr>
          <a:xfrm>
            <a:off x="4820356" y="0"/>
            <a:ext cx="4765230" cy="4348030"/>
          </a:xfrm>
        </p:spPr>
        <p:txBody>
          <a:bodyPr>
            <a:noAutofit/>
          </a:bodyPr>
          <a:lstStyle/>
          <a:p>
            <a:pPr marL="0" indent="0" algn="l">
              <a:buNone/>
            </a:pPr>
            <a:r>
              <a:rPr lang="en-US" sz="4000" b="1" i="0" u="none" strike="noStrike" baseline="0" dirty="0">
                <a:latin typeface="Arial" panose="020B0604020202020204" pitchFamily="34" charset="0"/>
                <a:cs typeface="Arial" panose="020B0604020202020204" pitchFamily="34" charset="0"/>
              </a:rPr>
              <a:t>D. Coin in the Fish</a:t>
            </a:r>
          </a:p>
          <a:p>
            <a:pPr marL="0" indent="0">
              <a:buNone/>
            </a:pPr>
            <a:r>
              <a:rPr lang="en-US" sz="3200" b="0" i="1" u="none" strike="noStrike" baseline="0" dirty="0">
                <a:latin typeface="Arial" panose="020B0604020202020204" pitchFamily="34" charset="0"/>
                <a:cs typeface="Arial" panose="020B0604020202020204" pitchFamily="34" charset="0"/>
              </a:rPr>
              <a:t>"And my God will meet all your needs according to his glorious riches in Christ Jesus."	</a:t>
            </a:r>
          </a:p>
          <a:p>
            <a:pPr marL="0" indent="0">
              <a:buNone/>
            </a:pPr>
            <a:r>
              <a:rPr lang="en-CA" sz="3200" b="0" i="1" u="none" strike="noStrike" baseline="0" dirty="0">
                <a:latin typeface="Arial" panose="020B0604020202020204" pitchFamily="34" charset="0"/>
                <a:cs typeface="Arial" panose="020B0604020202020204" pitchFamily="34" charset="0"/>
              </a:rPr>
              <a:t>			Philippians 4:19</a:t>
            </a:r>
            <a:endParaRPr lang="en-CA" sz="3200" b="0" i="0"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44676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4">
                                            <p:txEl>
                                              <p:pRg st="1" end="1"/>
                                            </p:txEl>
                                          </p:spTgt>
                                        </p:tgtEl>
                                      </p:cBhvr>
                                    </p:animEffect>
                                  </p:childTnLst>
                                </p:cTn>
                              </p:par>
                              <p:par>
                                <p:cTn id="18" presetID="31" presetClass="entr" presetSubtype="0"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p:cTn id="20"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otalTime>166</TotalTime>
  <Words>984</Words>
  <Application>Microsoft Office PowerPoint</Application>
  <PresentationFormat>Widescreen</PresentationFormat>
  <Paragraphs>133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system-ui</vt:lpstr>
      <vt:lpstr>Times New Roman</vt:lpstr>
      <vt:lpstr>Trebuchet MS</vt:lpstr>
      <vt:lpstr>Wingdings 3</vt:lpstr>
      <vt:lpstr>Facet</vt:lpstr>
      <vt:lpstr>THE GIFTS OF THE HOLY SPIRIT - PART VIII THE WORKING OF MIRACLES</vt:lpstr>
      <vt:lpstr>THE WORKING OF MIRACLES</vt:lpstr>
      <vt:lpstr>THE WORKING OF MIRACLES</vt:lpstr>
      <vt:lpstr>THE WORKING OF MIRACLES</vt:lpstr>
      <vt:lpstr> How Does God Heal?</vt:lpstr>
      <vt:lpstr> How Does God Heal?</vt:lpstr>
      <vt:lpstr> How Does God Heal?</vt:lpstr>
      <vt:lpstr> How Does God Heal?</vt:lpstr>
      <vt:lpstr> How Does God Heal?</vt:lpstr>
      <vt:lpstr> How Does God Heal?</vt:lpstr>
      <vt:lpstr> How Does God Heal?</vt:lpstr>
      <vt:lpstr> How Does God Heal?</vt:lpstr>
      <vt:lpstr> How Does God Heal?</vt:lpstr>
      <vt:lpstr> How Does God Heal?</vt:lpstr>
      <vt:lpstr> How Does God Heal?</vt:lpstr>
      <vt:lpstr>      Gordon Lindsay "Gifts of the Spirit“ Vol 3  p. 23-25God Heal?</vt:lpstr>
      <vt:lpstr>      Luke 8:41-56  John 11 - Lazarus Heal?</vt:lpstr>
      <vt:lpstr> a </vt:lpstr>
      <vt:lpstr> a  "Paul went down, threw himself on the young man and put his arms around him. 'Don't be alarmed,' he said. 'He's alive!' 11. Then he went upstairs again and broke bread and ate. After talking until daylight, he left. 12. The people took the young man home alive and were greatly comforted."        Acts 20:10-12</vt:lpstr>
      <vt:lpstr> a  "Then he went up and touched the coffin and those carrying it stood still. He said, 'Young man, I say to you, get up! 15. The dead man sat up and began to talk, and Jesus gave him back to his mother."        Luke 7:14,15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GIFTS OF THE HOLY SPIRIT - PART VII THE GIFT OF FAITH – Part 2</dc:title>
  <dc:creator>Brad Montsion</dc:creator>
  <cp:lastModifiedBy>Brad Montsion</cp:lastModifiedBy>
  <cp:revision>23</cp:revision>
  <dcterms:created xsi:type="dcterms:W3CDTF">2020-08-01T22:41:22Z</dcterms:created>
  <dcterms:modified xsi:type="dcterms:W3CDTF">2020-08-09T01:05:28Z</dcterms:modified>
</cp:coreProperties>
</file>