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358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2" r:id="rId11"/>
    <p:sldId id="391" r:id="rId12"/>
    <p:sldId id="393" r:id="rId13"/>
    <p:sldId id="394" r:id="rId14"/>
    <p:sldId id="395" r:id="rId15"/>
    <p:sldId id="396" r:id="rId16"/>
    <p:sldId id="39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1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5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16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65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424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64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1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0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1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7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1" y="836343"/>
            <a:ext cx="7519096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000" b="1" dirty="0">
                <a:solidFill>
                  <a:srgbClr val="FFFFFF"/>
                </a:solidFill>
              </a:rPr>
              <a:t>THE GIFTS OF THE HOLY SPIRIT - PART XII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CA" sz="4000" b="1" dirty="0">
                <a:solidFill>
                  <a:srgbClr val="FFFFFF"/>
                </a:solidFill>
              </a:rPr>
              <a:t>INTERPRETATION OF TONGUES</a:t>
            </a:r>
            <a:endParaRPr lang="en-CA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 fontScale="92500"/>
          </a:bodyPr>
          <a:lstStyle/>
          <a:p>
            <a:pPr algn="l"/>
            <a:r>
              <a:rPr lang="en-CA" sz="4000" b="1" dirty="0">
                <a:solidFill>
                  <a:schemeClr val="tx1">
                    <a:alpha val="70000"/>
                  </a:schemeClr>
                </a:solidFill>
              </a:rPr>
              <a:t>Text: I Corinthians 12:10f</a:t>
            </a:r>
            <a:endParaRPr lang="en-CA" sz="4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5154" y="1642465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50000"/>
                  </a:schemeClr>
                </a:solidFill>
              </a:rPr>
              <a:t>B. It is a Translation (False)</a:t>
            </a:r>
            <a:br>
              <a:rPr lang="en-US" sz="44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</a:rPr>
              <a:t>"My message and my preaching were not with wise and persuasive words, but with a demonstration of the Spirit's power."</a:t>
            </a:r>
            <a:br>
              <a:rPr lang="en-CA" sz="44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CA" sz="4400" i="1" dirty="0">
                <a:solidFill>
                  <a:schemeClr val="accent5">
                    <a:lumMod val="50000"/>
                  </a:schemeClr>
                </a:solidFill>
              </a:rPr>
              <a:t>	I Corinthians 2:4</a:t>
            </a: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61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064" y="1592102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C. It Is Not Necessary with the Gift of Prophecy (False)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6. The Gift is Not Needed Because of Preaching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(False)</a:t>
            </a:r>
            <a:br>
              <a:rPr lang="en-CA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32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8375" y="464695"/>
            <a:ext cx="6265939" cy="6393304"/>
          </a:xfrm>
        </p:spPr>
        <p:txBody>
          <a:bodyPr anchor="ctr">
            <a:noAutofit/>
          </a:bodyPr>
          <a:lstStyle/>
          <a:p>
            <a:pPr algn="ctr"/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i="1" dirty="0">
                <a:solidFill>
                  <a:schemeClr val="accent5">
                    <a:lumMod val="50000"/>
                  </a:schemeClr>
                </a:solidFill>
              </a:rPr>
              <a:t>"But in the Church I would rather speak five intelligible words to instruct others than ten thousand words in a tongue.“</a:t>
            </a:r>
            <a:br>
              <a:rPr lang="en-US" sz="4000" i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CA" sz="40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CA" sz="4000" i="1" dirty="0">
                <a:solidFill>
                  <a:schemeClr val="accent5">
                    <a:lumMod val="50000"/>
                  </a:schemeClr>
                </a:solidFill>
              </a:rPr>
              <a:t>	I Corinthians 14:19</a:t>
            </a:r>
            <a:br>
              <a:rPr lang="en-CA" dirty="0"/>
            </a:b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564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2319" y="464695"/>
            <a:ext cx="6265939" cy="6393304"/>
          </a:xfrm>
        </p:spPr>
        <p:txBody>
          <a:bodyPr anchor="ctr">
            <a:noAutofit/>
          </a:bodyPr>
          <a:lstStyle/>
          <a:p>
            <a:pPr algn="ctr"/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i="1" dirty="0">
                <a:solidFill>
                  <a:schemeClr val="accent5">
                    <a:lumMod val="50000"/>
                  </a:schemeClr>
                </a:solidFill>
              </a:rPr>
              <a:t>"I would like everyone of you to speak in tongues, but I would rather have you prophesy. He who prophesies is greater than he who speaks in tongues, </a:t>
            </a:r>
            <a:r>
              <a:rPr lang="en-US" sz="4000" i="1" u="sng" dirty="0">
                <a:solidFill>
                  <a:schemeClr val="accent5">
                    <a:lumMod val="50000"/>
                  </a:schemeClr>
                </a:solidFill>
              </a:rPr>
              <a:t>unless he interprets,</a:t>
            </a:r>
            <a:r>
              <a:rPr lang="en-US" sz="4000" i="1" dirty="0">
                <a:solidFill>
                  <a:schemeClr val="accent5">
                    <a:lumMod val="50000"/>
                  </a:schemeClr>
                </a:solidFill>
              </a:rPr>
              <a:t> so that the church may be edified."</a:t>
            </a:r>
            <a:br>
              <a:rPr lang="en-CA" sz="40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CA" sz="4000" i="1" dirty="0">
                <a:solidFill>
                  <a:schemeClr val="accent5">
                    <a:lumMod val="50000"/>
                  </a:schemeClr>
                </a:solidFill>
              </a:rPr>
              <a:t>	I Corinthians 14:5</a:t>
            </a:r>
            <a:br>
              <a:rPr lang="en-CA" dirty="0"/>
            </a:b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58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064" y="1592102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C. It Is Not Necessary with the Gift of Prophecy (False)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7. Every Spirit-Filled Believer Should Interpret (False)</a:t>
            </a:r>
            <a:br>
              <a:rPr lang="en-CA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59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2319" y="464695"/>
            <a:ext cx="6265939" cy="6393304"/>
          </a:xfrm>
        </p:spPr>
        <p:txBody>
          <a:bodyPr anchor="ctr">
            <a:noAutofit/>
          </a:bodyPr>
          <a:lstStyle/>
          <a:p>
            <a:pPr algn="ctr"/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i="1" dirty="0">
                <a:solidFill>
                  <a:schemeClr val="accent5">
                    <a:lumMod val="50000"/>
                  </a:schemeClr>
                </a:solidFill>
              </a:rPr>
              <a:t>"Do all have the gifts of healing? Do all speak in tongues? Do all interpret?"</a:t>
            </a:r>
            <a:br>
              <a:rPr lang="en-US" sz="4000" i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CA" sz="40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CA" sz="4000" i="1" dirty="0">
                <a:solidFill>
                  <a:schemeClr val="accent5">
                    <a:lumMod val="50000"/>
                  </a:schemeClr>
                </a:solidFill>
              </a:rPr>
              <a:t>	I Corinthians 12:30</a:t>
            </a:r>
            <a:br>
              <a:rPr lang="en-CA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CA" dirty="0"/>
            </a:b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72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2319" y="464695"/>
            <a:ext cx="6265939" cy="6393304"/>
          </a:xfrm>
        </p:spPr>
        <p:txBody>
          <a:bodyPr anchor="ctr">
            <a:noAutofit/>
          </a:bodyPr>
          <a:lstStyle/>
          <a:p>
            <a:pPr algn="ctr"/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i="1" dirty="0">
                <a:solidFill>
                  <a:schemeClr val="accent5">
                    <a:lumMod val="50000"/>
                  </a:schemeClr>
                </a:solidFill>
              </a:rPr>
              <a:t>"and he gives them to each one, just as he determines."</a:t>
            </a:r>
            <a:br>
              <a:rPr lang="en-US" sz="4000" i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CA" sz="40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CA" sz="4000" i="1" dirty="0">
                <a:solidFill>
                  <a:schemeClr val="accent5">
                    <a:lumMod val="50000"/>
                  </a:schemeClr>
                </a:solidFill>
              </a:rPr>
              <a:t>	I Corinthians 12:11b</a:t>
            </a:r>
            <a:br>
              <a:rPr lang="en-CA" dirty="0"/>
            </a:br>
            <a:br>
              <a:rPr lang="en-CA" dirty="0"/>
            </a:b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60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692" y="1282701"/>
            <a:ext cx="542170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It Perfects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Speaker</a:t>
            </a:r>
            <a:b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(False)</a:t>
            </a:r>
            <a:br>
              <a:rPr lang="en-C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01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38555" y="2122150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B. It is a Translation (False)</a:t>
            </a:r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r>
              <a:rPr lang="en-US" i="1" dirty="0">
                <a:solidFill>
                  <a:srgbClr val="002060"/>
                </a:solidFill>
              </a:rPr>
              <a:t>"we hear them declaring the wonders of God in our own tongues!"</a:t>
            </a:r>
            <a:br>
              <a:rPr lang="en-CA" i="1" dirty="0">
                <a:solidFill>
                  <a:srgbClr val="002060"/>
                </a:solidFill>
              </a:rPr>
            </a:br>
            <a:r>
              <a:rPr lang="en-CA" i="1" dirty="0">
                <a:solidFill>
                  <a:srgbClr val="002060"/>
                </a:solidFill>
              </a:rPr>
              <a:t>	Acts 2:11b</a:t>
            </a:r>
            <a:br>
              <a:rPr lang="en-CA" dirty="0">
                <a:solidFill>
                  <a:srgbClr val="002060"/>
                </a:solidFill>
              </a:rPr>
            </a:b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97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34" y="1211132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C. It Is Not Necessary with the Gift of Prophecy (False)</a:t>
            </a:r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1. There would then be No Sign for the unbelievers (True)</a:t>
            </a:r>
            <a:br>
              <a:rPr lang="en-C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77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2390" y="417448"/>
            <a:ext cx="6237484" cy="5518280"/>
          </a:xfrm>
        </p:spPr>
        <p:txBody>
          <a:bodyPr anchor="ctr">
            <a:noAutofit/>
          </a:bodyPr>
          <a:lstStyle/>
          <a:p>
            <a:pPr algn="ctr"/>
            <a:br>
              <a:rPr lang="en-US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1. There would then be No Sign for the unbelievers – True</a:t>
            </a:r>
            <a:br>
              <a:rPr lang="en-US" sz="4000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r>
              <a:rPr lang="en-US" sz="4000" i="1" dirty="0">
                <a:solidFill>
                  <a:srgbClr val="002060"/>
                </a:solidFill>
              </a:rPr>
              <a:t>"Tongues, then, are sign, not for believers but for unbelievers; prophecy, however, is for believers, not for unbelievers."</a:t>
            </a:r>
            <a:br>
              <a:rPr lang="en-US" sz="4000" i="1" dirty="0">
                <a:solidFill>
                  <a:srgbClr val="002060"/>
                </a:solidFill>
              </a:rPr>
            </a:br>
            <a:r>
              <a:rPr lang="en-CA" sz="4000" i="1" dirty="0">
                <a:solidFill>
                  <a:srgbClr val="002060"/>
                </a:solidFill>
              </a:rPr>
              <a:t>	I Corinthians 14:22</a:t>
            </a:r>
            <a:br>
              <a:rPr lang="en-C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90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064" y="1592102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C. It Is Not Necessary with the Gift of Prophecy (False)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2. It Alerts the Congregation that God is About to Speak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(True)</a:t>
            </a:r>
            <a:br>
              <a:rPr lang="en-CA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69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064" y="1592102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C. It Is Not Necessary with the Gift of Prophecy (False)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3. It Promotes Unity (True)</a:t>
            </a:r>
            <a:br>
              <a:rPr lang="en-CA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50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064" y="1592102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C. It Is Not Necessary with the Gift of Prophecy (False)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4. It Provides Opportunity for Further Assurance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True)</a:t>
            </a:r>
            <a:br>
              <a:rPr lang="en-CA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22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064" y="1592102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C. It Is Not Necessary with the Gift of Prophecy (False)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5. Preaching is Not Needed because of this Gift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(False)</a:t>
            </a:r>
            <a:br>
              <a:rPr lang="en-CA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370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605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THE GIFTS OF THE HOLY SPIRIT - PART XII INTERPRETATION OF TONGUES</vt:lpstr>
      <vt:lpstr>A. It Perfects the Speaker (False) </vt:lpstr>
      <vt:lpstr>B. It is a Translation (False)  "we hear them declaring the wonders of God in our own tongues!"  Acts 2:11b  </vt:lpstr>
      <vt:lpstr>C. It Is Not Necessary with the Gift of Prophecy (False)  1. There would then be No Sign for the unbelievers (True) </vt:lpstr>
      <vt:lpstr> 1. There would then be No Sign for the unbelievers – True  "Tongues, then, are sign, not for believers but for unbelievers; prophecy, however, is for believers, not for unbelievers."  I Corinthians 14:22 </vt:lpstr>
      <vt:lpstr>C. It Is Not Necessary with the Gift of Prophecy (False)  2. It Alerts the Congregation that God is About to Speak (True) </vt:lpstr>
      <vt:lpstr>C. It Is Not Necessary with the Gift of Prophecy (False)  3. It Promotes Unity (True) </vt:lpstr>
      <vt:lpstr>C. It Is Not Necessary with the Gift of Prophecy (False)   4. It Provides Opportunity for Further Assurance (True) </vt:lpstr>
      <vt:lpstr>C. It Is Not Necessary with the Gift of Prophecy (False)   5. Preaching is Not Needed because of this Gift (False) </vt:lpstr>
      <vt:lpstr>B. It is a Translation (False)  "My message and my preaching were not with wise and persuasive words, but with a demonstration of the Spirit's power."  I Corinthians 2:4 </vt:lpstr>
      <vt:lpstr>C. It Is Not Necessary with the Gift of Prophecy (False)   6. The Gift is Not Needed Because of Preaching (False) </vt:lpstr>
      <vt:lpstr>  "But in the Church I would rather speak five intelligible words to instruct others than ten thousand words in a tongue.“   I Corinthians 14:19  </vt:lpstr>
      <vt:lpstr>  "I would like everyone of you to speak in tongues, but I would rather have you prophesy. He who prophesies is greater than he who speaks in tongues, unless he interprets, so that the church may be edified."  I Corinthians 14:5  </vt:lpstr>
      <vt:lpstr>C. It Is Not Necessary with the Gift of Prophecy (False)   7. Every Spirit-Filled Believer Should Interpret (False) </vt:lpstr>
      <vt:lpstr>  "Do all have the gifts of healing? Do all speak in tongues? Do all interpret?"   I Corinthians 12:30   </vt:lpstr>
      <vt:lpstr>  "and he gives them to each one, just as he determines."   I Corinthians 12:11b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- PART XI SPEAKING IN OTHER TONGUES PART 2</dc:title>
  <dc:creator>Brad Montsion</dc:creator>
  <cp:lastModifiedBy>Brad Montsion</cp:lastModifiedBy>
  <cp:revision>25</cp:revision>
  <dcterms:created xsi:type="dcterms:W3CDTF">2020-09-05T20:34:10Z</dcterms:created>
  <dcterms:modified xsi:type="dcterms:W3CDTF">2020-09-08T20:17:14Z</dcterms:modified>
</cp:coreProperties>
</file>