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3" r:id="rId1"/>
  </p:sldMasterIdLst>
  <p:sldIdLst>
    <p:sldId id="256" r:id="rId2"/>
    <p:sldId id="358" r:id="rId3"/>
    <p:sldId id="398" r:id="rId4"/>
    <p:sldId id="384" r:id="rId5"/>
    <p:sldId id="399" r:id="rId6"/>
    <p:sldId id="400" r:id="rId7"/>
    <p:sldId id="401" r:id="rId8"/>
    <p:sldId id="385" r:id="rId9"/>
    <p:sldId id="402" r:id="rId10"/>
    <p:sldId id="40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1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5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168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65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4248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64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68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9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9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1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0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7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9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1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7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01" y="836343"/>
            <a:ext cx="7519096" cy="28496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000" b="1" dirty="0">
                <a:solidFill>
                  <a:srgbClr val="FFFFFF"/>
                </a:solidFill>
              </a:rPr>
              <a:t>THE GIFTS OF THE HOLY SPIRIT - PART XIII</a:t>
            </a:r>
            <a:br>
              <a:rPr lang="en-US" sz="4000" b="1" dirty="0">
                <a:solidFill>
                  <a:srgbClr val="FFFFFF"/>
                </a:solidFill>
              </a:rPr>
            </a:br>
            <a:r>
              <a:rPr lang="en-CA" sz="4000" b="1" dirty="0">
                <a:solidFill>
                  <a:srgbClr val="FFFFFF"/>
                </a:solidFill>
              </a:rPr>
              <a:t>The Gift of Prophecy – Part 1</a:t>
            </a:r>
            <a:endParaRPr lang="en-CA" sz="4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 fontScale="92500"/>
          </a:bodyPr>
          <a:lstStyle/>
          <a:p>
            <a:pPr algn="l"/>
            <a:r>
              <a:rPr lang="en-CA" sz="4000" b="1" dirty="0">
                <a:solidFill>
                  <a:schemeClr val="tx1">
                    <a:alpha val="70000"/>
                  </a:schemeClr>
                </a:solidFill>
              </a:rPr>
              <a:t>Text: I Corinthians 12:10g</a:t>
            </a:r>
            <a:endParaRPr lang="en-CA" sz="4000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06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34" y="1211132"/>
            <a:ext cx="7030989" cy="4307148"/>
          </a:xfrm>
        </p:spPr>
        <p:txBody>
          <a:bodyPr anchor="ctr">
            <a:noAutofit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F. Prophecy is Above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or Replaces the Word of God – 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(False)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246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08" y="1282701"/>
            <a:ext cx="5755850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"To bubble forth like a fountain."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2. It also means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"to let drop"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like the golden oil in the ripened olive gardens;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3. Another meaning is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"to lift up"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like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coloured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banners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4. Still other meanings are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"to flow forth, tumble forth, or spring forth."</a:t>
            </a:r>
            <a:endParaRPr lang="en-CA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00216" y="1282701"/>
            <a:ext cx="4386276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000" b="0" i="0" u="sng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 word </a:t>
            </a:r>
            <a:r>
              <a:rPr lang="en-US" sz="4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for</a:t>
            </a:r>
            <a:r>
              <a:rPr lang="en-US" sz="4000" b="1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“prophecy (</a:t>
            </a:r>
            <a:r>
              <a:rPr lang="en-US" sz="4000" b="1" i="1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Naba</a:t>
            </a:r>
            <a:r>
              <a:rPr lang="en-US" sz="4000" b="1" i="1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)” </a:t>
            </a:r>
            <a:r>
              <a:rPr lang="en-US" sz="4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several meanings.</a:t>
            </a:r>
          </a:p>
        </p:txBody>
      </p:sp>
    </p:spTree>
    <p:extLst>
      <p:ext uri="{BB962C8B-B14F-4D97-AF65-F5344CB8AC3E}">
        <p14:creationId xmlns:p14="http://schemas.microsoft.com/office/powerpoint/2010/main" val="18273018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08" y="1282701"/>
            <a:ext cx="5755850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"To speak for another;</a:t>
            </a:r>
            <a:b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be a spokesman</a:t>
            </a:r>
            <a:r>
              <a:rPr lang="en-US" sz="1400" b="1" i="1" dirty="0">
                <a:latin typeface="Times New Roman" panose="02020603050405020304" pitchFamily="18" charset="0"/>
              </a:rPr>
              <a:t>"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00216" y="1282701"/>
            <a:ext cx="4386276" cy="4307148"/>
          </a:xfrm>
        </p:spPr>
        <p:txBody>
          <a:bodyPr anchor="ctr">
            <a:noAutofit/>
          </a:bodyPr>
          <a:lstStyle/>
          <a:p>
            <a:r>
              <a:rPr lang="en-US" sz="4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000" b="0" i="0" u="sng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Greek word </a:t>
            </a:r>
            <a:r>
              <a:rPr lang="en-US" sz="4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is used offers us another aspect about the word.</a:t>
            </a:r>
          </a:p>
          <a:p>
            <a:r>
              <a:rPr lang="en-US" sz="4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US" sz="1800" b="0" i="0" u="none" strike="noStrike" baseline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4149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38555" y="2122150"/>
            <a:ext cx="7030989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A. The Gift of Prophecy 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is Confused with 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 Prophetic Office – 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Acts 19:6; Acts 19:2; </a:t>
            </a:r>
            <a:b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I Corinthians 14:1</a:t>
            </a:r>
            <a:b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97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38555" y="2122150"/>
            <a:ext cx="7030989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B. The Gift of Prophecy is 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Used for Prediction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(False)</a:t>
            </a:r>
            <a:b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0521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38555" y="2122150"/>
            <a:ext cx="7030989" cy="4307148"/>
          </a:xfrm>
        </p:spPr>
        <p:txBody>
          <a:bodyPr anchor="ctr">
            <a:noAutofit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C. The Gift of Prophecy is 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Intended for Guidance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(False)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The O.T. prophet foretold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and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often led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The N. T. prophet foretold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but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never led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The N.T. Gift of prophesy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is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neither to </a:t>
            </a:r>
            <a:r>
              <a:rPr lang="en-CA" sz="3200" u="sng" dirty="0">
                <a:latin typeface="Arial" panose="020B0604020202020204" pitchFamily="34" charset="0"/>
                <a:cs typeface="Arial" panose="020B0604020202020204" pitchFamily="34" charset="0"/>
              </a:rPr>
              <a:t>foretell or lead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CA" dirty="0">
                <a:latin typeface="Times New Roman" panose="02020603050405020304" pitchFamily="18" charset="0"/>
              </a:rPr>
            </a:br>
            <a:b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6988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38555" y="2122150"/>
            <a:ext cx="7030989" cy="4307148"/>
          </a:xfrm>
        </p:spPr>
        <p:txBody>
          <a:bodyPr anchor="ctr">
            <a:noAutofit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C. The Gift of Prophecy is 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Intended for Guidance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(False)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i="1" dirty="0"/>
              <a:t>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Acts 11:27; Acts 21:10-11;</a:t>
            </a:r>
            <a:b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		  Acts 21:11; Acts 21:1</a:t>
            </a:r>
            <a:b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8482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34" y="1211132"/>
            <a:ext cx="7030989" cy="4307148"/>
          </a:xfrm>
        </p:spPr>
        <p:txBody>
          <a:bodyPr anchor="ctr">
            <a:noAutofit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D. The Gift of Prophecy is 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Intended for Preaching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False)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002060"/>
                </a:solidFill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There are many words that can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be translated into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"preaching"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 the N.T. including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"to proclaim. announce, </a:t>
            </a:r>
            <a:b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or to cry out."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77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34" y="1211132"/>
            <a:ext cx="7030989" cy="4307148"/>
          </a:xfrm>
        </p:spPr>
        <p:txBody>
          <a:bodyPr anchor="ctr">
            <a:noAutofit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E. The Gift of Prophecy is Repeating Scriptures –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(False)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"But the Counselor, the Holy Spirit whom the Father will send in my name, will teach you all things </a:t>
            </a:r>
            <a:br>
              <a:rPr lang="en-US" sz="3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will remind you of everything </a:t>
            </a:r>
            <a:br>
              <a:rPr lang="en-US" sz="32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said to you.</a:t>
            </a:r>
            <a:r>
              <a:rPr lang="en-US" sz="3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br>
              <a:rPr lang="en-US" sz="3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John 14:26</a:t>
            </a:r>
            <a:endParaRPr lang="en-CA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8209" y="1282701"/>
            <a:ext cx="4878283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THE MISCONCEPTIONS OF THIS GIFT</a:t>
            </a: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9566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485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Facet</vt:lpstr>
      <vt:lpstr>THE GIFTS OF THE HOLY SPIRIT - PART XIII The Gift of Prophecy – Part 1</vt:lpstr>
      <vt:lpstr>1. "To bubble forth like a fountain."     2. It also means "to let drop" like the golden oil in the ripened olive gardens;    3. Another meaning is "to lift up" like coloured banners    4. Still other meanings are "to flow forth, tumble forth, or spring forth."</vt:lpstr>
      <vt:lpstr>1. "To speak for another; be a spokesman"</vt:lpstr>
      <vt:lpstr>A. The Gift of Prophecy  is Confused with  the Prophetic Office –  Acts 19:6; Acts 19:2;  I Corinthians 14:1  </vt:lpstr>
      <vt:lpstr>B. The Gift of Prophecy is  Used for Prediction - (False)  </vt:lpstr>
      <vt:lpstr> C. The Gift of Prophecy is   Intended for Guidance –  (False)     The O.T. prophet foretold   and often led   The N. T. prophet foretold    but never led   The N.T. Gift of prophesy    is neither to foretell or lead.   </vt:lpstr>
      <vt:lpstr> C. The Gift of Prophecy is   Intended for Guidance –   (False)      Acts 11:27; Acts 21:10-11;     Acts 21:11; Acts 21:1  </vt:lpstr>
      <vt:lpstr>D. The Gift of Prophecy is  Intended for Preaching –  (False)  There are many words that can  be translated into "preaching"  in the N.T. including  "to proclaim. announce,  or to cry out." </vt:lpstr>
      <vt:lpstr>E. The Gift of Prophecy is Repeating Scriptures – (False)   "But the Counselor, the Holy Spirit whom the Father will send in my name, will teach you all things  and will remind you of everything  I have said to you."         John 14:26</vt:lpstr>
      <vt:lpstr>F. Prophecy is Above or Replaces the Word of God –  (False)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GIFTS OF THE HOLY SPIRIT - PART XI SPEAKING IN OTHER TONGUES PART 2</dc:title>
  <dc:creator>Brad Montsion</dc:creator>
  <cp:lastModifiedBy>Brad Montsion</cp:lastModifiedBy>
  <cp:revision>41</cp:revision>
  <dcterms:created xsi:type="dcterms:W3CDTF">2020-09-05T20:34:10Z</dcterms:created>
  <dcterms:modified xsi:type="dcterms:W3CDTF">2020-09-26T15:59:52Z</dcterms:modified>
</cp:coreProperties>
</file>