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24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1" y="836343"/>
            <a:ext cx="7519096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GIFTS OF THE HOLY SPIRIT - PART XIV</a:t>
            </a:r>
            <a:b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 of Prophecy – Part 2</a:t>
            </a:r>
            <a:endParaRPr lang="en-CA" sz="4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solidFill>
                  <a:schemeClr val="tx1">
                    <a:alpha val="7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Text: I Corinthians 12:10h</a:t>
            </a:r>
            <a:endParaRPr lang="en-CA" sz="3600" dirty="0">
              <a:solidFill>
                <a:schemeClr val="tx1">
                  <a:alpha val="7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TO COMFORT THE CHURCH </a:t>
            </a:r>
            <a:b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14:3,31)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open to be used to COMFORT </a:t>
            </a:r>
          </a:p>
          <a:p>
            <a:pPr algn="ctr"/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Church?</a:t>
            </a:r>
            <a:endParaRPr lang="en-CA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48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"God is really among you"</a:t>
            </a:r>
          </a:p>
          <a:p>
            <a:pPr marL="0" indent="0">
              <a:buNone/>
            </a:pP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I Corinthians 14:25</a:t>
            </a:r>
            <a:endParaRPr lang="en-CA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TO BRING CONVICTION TO THE SINNER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14:24,25)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9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"For you can all prophesy in turn </a:t>
            </a:r>
            <a:r>
              <a:rPr lang="en-US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so that everyone may be instructed and encouraged</a:t>
            </a: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</a:p>
          <a:p>
            <a:pPr marL="0" indent="0">
              <a:buNone/>
            </a:pPr>
            <a:r>
              <a:rPr lang="en-CA" sz="3600" i="1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 Corinthians 14:31</a:t>
            </a:r>
            <a:endParaRPr lang="en-CA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TO BRING CONVICTION TO THE SINNER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14:24,25)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0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"Therefore, my brothers, be eager to prophesy, and do not forbid speaking tongues. </a:t>
            </a:r>
          </a:p>
          <a:p>
            <a:pPr marL="0" marR="2160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40. </a:t>
            </a:r>
            <a:r>
              <a:rPr lang="en-US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But everything should be done in a fitting and orderly way</a:t>
            </a: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."</a:t>
            </a:r>
          </a:p>
          <a:p>
            <a:pPr marL="0" indent="0">
              <a:buNone/>
            </a:pP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I Corinthians 14:39,40</a:t>
            </a:r>
            <a:endParaRPr lang="en-CA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TO BRING CONVICTION TO THE SINNER 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14:24,25)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3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08" y="1282701"/>
            <a:ext cx="5755850" cy="4307148"/>
          </a:xfrm>
        </p:spPr>
        <p:txBody>
          <a:bodyPr anchor="ctr">
            <a:noAutofit/>
          </a:bodyPr>
          <a:lstStyle/>
          <a:p>
            <a:pPr algn="ct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“For anyone who speaks in a tongue</a:t>
            </a:r>
            <a:r>
              <a:rPr lang="en-US" sz="4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does not speak to people but to God. Indeed, no one understands them; they utter mysteries by the Spirit.”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		I Corinthians 14:2</a:t>
            </a:r>
            <a:endParaRPr lang="en-CA" sz="4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01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TO EDIFY THE CHURCH</a:t>
            </a:r>
            <a:b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word means literally </a:t>
            </a:r>
            <a:r>
              <a:rPr lang="en-US" sz="36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"to build up."</a:t>
            </a: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 will build my church, and the gates of Hades</a:t>
            </a:r>
            <a:r>
              <a:rPr lang="en-US" sz="3600" i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not overcome it.”</a:t>
            </a: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Matthew 16:18</a:t>
            </a:r>
            <a:endParaRPr lang="en-CA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88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TO EDIFY THE CHURCH</a:t>
            </a:r>
            <a:b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b="1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open to be used to </a:t>
            </a:r>
          </a:p>
          <a:p>
            <a:pPr marL="0" indent="0" algn="ctr">
              <a:buNone/>
            </a:pPr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EDIFY God's Church?</a:t>
            </a:r>
            <a:endParaRPr lang="en-CA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B. TO EXHORT THE CHURCH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(I Corinthians 14:3)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063"/>
            <a:ext cx="9076266" cy="5959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B. TO EXHORT THE CHURCH</a:t>
            </a:r>
          </a:p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</a:p>
          <a:p>
            <a:pPr marL="0" indent="0">
              <a:buNone/>
            </a:pPr>
            <a:endParaRPr lang="en-US" sz="4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word </a:t>
            </a:r>
            <a:r>
              <a:rPr lang="en-US" sz="36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"exhort"</a:t>
            </a: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means </a:t>
            </a:r>
            <a:r>
              <a:rPr lang="en-US" sz="3600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"a calling near.“</a:t>
            </a:r>
          </a:p>
          <a:p>
            <a:pPr marL="0" indent="0">
              <a:buNone/>
            </a:pPr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97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B. TO EXHORT THE CHURCH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(I Corinthians 14:3)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063"/>
            <a:ext cx="9076266" cy="663526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5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B. TO EXHORT THE CHURCH</a:t>
            </a:r>
          </a:p>
          <a:p>
            <a:pPr marL="0" indent="0">
              <a:buNone/>
            </a:pPr>
            <a:r>
              <a:rPr lang="en-US" sz="5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</a:p>
          <a:p>
            <a:pPr marL="0" indent="0">
              <a:buNone/>
            </a:pPr>
            <a:endParaRPr lang="en-US" sz="4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"Preach the Word; be prepared in season and out of season; </a:t>
            </a:r>
            <a:r>
              <a:rPr lang="en-US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correct, rebuke and encourage - with great patience and careful instruction</a:t>
            </a: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2160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3. For the time will come when men will not put up with sound doctrine. Instead, to suit their own desires, they will gather around them a great number of teachers to say what their itching ears want to hear.</a:t>
            </a:r>
          </a:p>
          <a:p>
            <a:pPr marL="0" marR="2160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4. They will turn their ears away from truth and turn aside to myths."</a:t>
            </a:r>
          </a:p>
          <a:p>
            <a:pPr marL="0" indent="0">
              <a:buNone/>
            </a:pP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							II Timothy 4:2-4</a:t>
            </a:r>
            <a:endParaRPr lang="en-CA" sz="36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2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B. TO EXHORT THE CHURCH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(I Corinthians 14:3)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063"/>
            <a:ext cx="9076266" cy="5959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B. TO EXHORT THE CHURCH</a:t>
            </a:r>
          </a:p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</a:p>
          <a:p>
            <a:pPr marL="0" indent="0">
              <a:buNone/>
            </a:pPr>
            <a:endParaRPr lang="en-US" sz="4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"All Scripture is God-breathed and is useful for </a:t>
            </a:r>
            <a:r>
              <a:rPr lang="en-US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teaching, correcting and training in righteousness</a:t>
            </a: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marR="21600" indent="0">
              <a:buNone/>
            </a:pP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17. so that the man of God may be thoroughly equipped for </a:t>
            </a:r>
            <a:r>
              <a:rPr lang="en-US" sz="36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every good work.</a:t>
            </a:r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marL="0" indent="0">
              <a:buNone/>
            </a:pPr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						II Timothy 3:16</a:t>
            </a:r>
            <a:endParaRPr lang="en-CA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4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B. TO EXHORT THE CHURCH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(I Corinthians 14:3)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063"/>
            <a:ext cx="9076266" cy="5959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B. TO EXHORT THE CHURCH</a:t>
            </a:r>
          </a:p>
          <a:p>
            <a:pPr marL="0" indent="0">
              <a:buNone/>
            </a:pPr>
            <a:r>
              <a:rPr lang="en-US" sz="40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(I Corinthians 14:3)</a:t>
            </a:r>
          </a:p>
          <a:p>
            <a:pPr marL="0" indent="0">
              <a:buNone/>
            </a:pPr>
            <a:endParaRPr lang="en-US" sz="4000" b="1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open to be used to </a:t>
            </a:r>
          </a:p>
          <a:p>
            <a:pPr marL="0" indent="0" algn="ctr">
              <a:buNone/>
            </a:pPr>
            <a:r>
              <a:rPr lang="en-US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EXHORT the Church?</a:t>
            </a:r>
            <a:endParaRPr lang="en-CA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56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TO COMFORT THE CHURCH </a:t>
            </a:r>
            <a:b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Corinthians 14:3,31)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B9C6-DF6A-4F02-A2CD-D9F46CBE1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5545667"/>
          </a:xfrm>
        </p:spPr>
        <p:txBody>
          <a:bodyPr anchor="ctr">
            <a:normAutofit/>
          </a:bodyPr>
          <a:lstStyle/>
          <a:p>
            <a:r>
              <a:rPr lang="en-US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"who comforts us in our troubles, so that we can comfort those in any trouble with the comfort we ourselves have received from God.” </a:t>
            </a:r>
          </a:p>
          <a:p>
            <a:endParaRPr lang="en-CA" sz="36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6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II Corinthians 1:4</a:t>
            </a:r>
            <a:endParaRPr lang="en-CA" sz="36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82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583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THE GIFTS OF THE HOLY SPIRIT - PART XIV The Gift of Prophecy – Part 2</vt:lpstr>
      <vt:lpstr>“For anyone who speaks in a tongue does not speak to people but to God. Indeed, no one understands them; they utter mysteries by the Spirit.”   I Corinthians 14:2</vt:lpstr>
      <vt:lpstr>A. TO EDIFY THE CHURCH (I Corinthians 14:3)</vt:lpstr>
      <vt:lpstr>A. TO EDIFY THE CHURCH (I Corinthians 14:3)</vt:lpstr>
      <vt:lpstr>B. TO EXHORT THE CHURCH  (I Corinthians 14:3)</vt:lpstr>
      <vt:lpstr>B. TO EXHORT THE CHURCH  (I Corinthians 14:3)</vt:lpstr>
      <vt:lpstr>B. TO EXHORT THE CHURCH  (I Corinthians 14:3)</vt:lpstr>
      <vt:lpstr>B. TO EXHORT THE CHURCH  (I Corinthians 14:3)</vt:lpstr>
      <vt:lpstr>C. TO COMFORT THE CHURCH  (I Corinthians 14:3,31)</vt:lpstr>
      <vt:lpstr>C. TO COMFORT THE CHURCH  (I Corinthians 14:3,31)</vt:lpstr>
      <vt:lpstr>D. TO BRING CONVICTION TO THE SINNER  (I Corinthians 14:24,25)</vt:lpstr>
      <vt:lpstr>D. TO BRING CONVICTION TO THE SINNER  (I Corinthians 14:24,25)</vt:lpstr>
      <vt:lpstr>D. TO BRING CONVICTION TO THE SINNER  (I Corinthians 14:24,25)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XIV The Gift of Prophecy – Part 2</dc:title>
  <dc:creator>Brad Montsion</dc:creator>
  <cp:lastModifiedBy>Brad Montsion</cp:lastModifiedBy>
  <cp:revision>4</cp:revision>
  <dcterms:created xsi:type="dcterms:W3CDTF">2020-10-03T16:56:25Z</dcterms:created>
  <dcterms:modified xsi:type="dcterms:W3CDTF">2020-10-03T17:07:54Z</dcterms:modified>
</cp:coreProperties>
</file>