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067" y="1380068"/>
            <a:ext cx="8979956" cy="2616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HALL OF FAITH - Part IV</a:t>
            </a:r>
            <a:br>
              <a:rPr lang="en-US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BC731-B4CF-4002-B669-FACBADEE1F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Text: Hebrews 11:24-40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19843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1" y="1380068"/>
            <a:ext cx="5606488" cy="261619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I. Stubborn Faith (Hebrews 11:24-29)</a:t>
            </a:r>
            <a:br>
              <a:rPr lang="en-US" sz="4200" dirty="0"/>
            </a:br>
            <a:br>
              <a:rPr lang="en-CA" sz="4200" dirty="0"/>
            </a:br>
            <a:endParaRPr lang="en-CA" sz="4200" dirty="0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0DF3F811-7293-4792-B4BE-C473322AA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B6A4E-0198-4A6D-BAA2-019721A3E818}"/>
              </a:ext>
            </a:extLst>
          </p:cNvPr>
          <p:cNvSpPr/>
          <p:nvPr/>
        </p:nvSpPr>
        <p:spPr>
          <a:xfrm>
            <a:off x="7747000" y="977105"/>
            <a:ext cx="37880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“All that is necessary for the triumph of evil is that good men do nothing.”</a:t>
            </a:r>
          </a:p>
          <a:p>
            <a:pPr marR="21600"/>
            <a:r>
              <a:rPr lang="en-CA" sz="4000" dirty="0"/>
              <a:t>	</a:t>
            </a:r>
            <a:r>
              <a:rPr lang="en-CA" sz="4000" dirty="0">
                <a:solidFill>
                  <a:srgbClr val="0000FF"/>
                </a:solidFill>
              </a:rPr>
              <a:t>Edmund Burke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94057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1" y="1380068"/>
            <a:ext cx="5606488" cy="261619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I. Stubborn Faith (Hebrews 11:24-29)</a:t>
            </a:r>
            <a:br>
              <a:rPr lang="en-US" sz="4200" dirty="0"/>
            </a:br>
            <a:br>
              <a:rPr lang="en-CA" sz="4200" dirty="0"/>
            </a:br>
            <a:endParaRPr lang="en-CA" sz="4200" dirty="0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0DF3F811-7293-4792-B4BE-C473322AA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B6A4E-0198-4A6D-BAA2-019721A3E818}"/>
              </a:ext>
            </a:extLst>
          </p:cNvPr>
          <p:cNvSpPr/>
          <p:nvPr/>
        </p:nvSpPr>
        <p:spPr>
          <a:xfrm>
            <a:off x="7552944" y="977105"/>
            <a:ext cx="39820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“Faith is to accept the impossible, do without the indispensable, and bear the intolerable.”</a:t>
            </a:r>
          </a:p>
          <a:p>
            <a:endParaRPr lang="en-CA" sz="4000" dirty="0"/>
          </a:p>
          <a:p>
            <a:r>
              <a:rPr lang="en-CA" sz="4000" dirty="0"/>
              <a:t>Dr. Paul Lee Tan</a:t>
            </a:r>
          </a:p>
        </p:txBody>
      </p:sp>
    </p:spTree>
    <p:extLst>
      <p:ext uri="{BB962C8B-B14F-4D97-AF65-F5344CB8AC3E}">
        <p14:creationId xmlns:p14="http://schemas.microsoft.com/office/powerpoint/2010/main" val="166487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1" y="1380068"/>
            <a:ext cx="5606488" cy="261619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I. Stubborn Faith (Hebrews 11:24-29)</a:t>
            </a:r>
            <a:br>
              <a:rPr lang="en-US" sz="4200" dirty="0"/>
            </a:br>
            <a:br>
              <a:rPr lang="en-CA" sz="4200" dirty="0"/>
            </a:br>
            <a:endParaRPr lang="en-CA" sz="4200" dirty="0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0DF3F811-7293-4792-B4BE-C473322AA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B6A4E-0198-4A6D-BAA2-019721A3E818}"/>
              </a:ext>
            </a:extLst>
          </p:cNvPr>
          <p:cNvSpPr/>
          <p:nvPr/>
        </p:nvSpPr>
        <p:spPr>
          <a:xfrm>
            <a:off x="7552944" y="977105"/>
            <a:ext cx="39820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“Faith is to accept the impossible, do without the indispensable, and bear the intolerable.”</a:t>
            </a:r>
          </a:p>
          <a:p>
            <a:endParaRPr lang="en-CA" sz="4000" dirty="0"/>
          </a:p>
          <a:p>
            <a:r>
              <a:rPr lang="en-CA" sz="4000" dirty="0"/>
              <a:t>Dr. Paul Lee Tan</a:t>
            </a:r>
          </a:p>
        </p:txBody>
      </p:sp>
    </p:spTree>
    <p:extLst>
      <p:ext uri="{BB962C8B-B14F-4D97-AF65-F5344CB8AC3E}">
        <p14:creationId xmlns:p14="http://schemas.microsoft.com/office/powerpoint/2010/main" val="416813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DFF61D-FE87-44C1-954C-B0D767816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632" y="648930"/>
            <a:ext cx="4922391" cy="334733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II. Subduing Faith (Hebrews 11:30-34)</a:t>
            </a:r>
            <a:br>
              <a:rPr lang="en-US" sz="5600" dirty="0"/>
            </a:br>
            <a:br>
              <a:rPr lang="en-CA" sz="5600" dirty="0"/>
            </a:br>
            <a:endParaRPr lang="en-CA" sz="5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4592AC-7045-4F49-9639-B221E5A7A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F380A3B-3304-47FC-9EDB-3A10F6ED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EBC0F23-9C1D-4F87-8EF4-E3BAACAF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32987390-B552-4468-AE54-2BA1B84CC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CB705A55-FBC1-4F9A-8D40-9AA3D343A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E2765382-B7CB-4F4B-83F9-2391FA0E8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67BDAB96-7661-48F4-B3B5-6D759D323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5C2B873C-702E-4891-9F5A-7BCD247F6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B208E-B13E-42A3-905B-8EEE3C76547C}"/>
              </a:ext>
            </a:extLst>
          </p:cNvPr>
          <p:cNvSpPr/>
          <p:nvPr/>
        </p:nvSpPr>
        <p:spPr>
          <a:xfrm>
            <a:off x="1201276" y="1660878"/>
            <a:ext cx="44358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AutoNum type="alphaUcPeriod"/>
            </a:pPr>
            <a:r>
              <a:rPr lang="en-CA" sz="4000" b="1" dirty="0"/>
              <a:t>Joshua</a:t>
            </a:r>
          </a:p>
          <a:p>
            <a:r>
              <a:rPr lang="en-CA" sz="4000" b="1" dirty="0"/>
              <a:t>(Hebrews 11:29-30)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5277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DFF61D-FE87-44C1-954C-B0D767816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632" y="648930"/>
            <a:ext cx="4922391" cy="334733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II. Subduing Faith (Hebrews 11:30-34)</a:t>
            </a:r>
            <a:br>
              <a:rPr lang="en-US" sz="5600" dirty="0"/>
            </a:br>
            <a:br>
              <a:rPr lang="en-CA" sz="5600" dirty="0"/>
            </a:br>
            <a:endParaRPr lang="en-CA" sz="5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4592AC-7045-4F49-9639-B221E5A7A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F380A3B-3304-47FC-9EDB-3A10F6ED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EBC0F23-9C1D-4F87-8EF4-E3BAACAF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32987390-B552-4468-AE54-2BA1B84CC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CB705A55-FBC1-4F9A-8D40-9AA3D343A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E2765382-B7CB-4F4B-83F9-2391FA0E8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67BDAB96-7661-48F4-B3B5-6D759D323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5C2B873C-702E-4891-9F5A-7BCD247F6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B208E-B13E-42A3-905B-8EEE3C76547C}"/>
              </a:ext>
            </a:extLst>
          </p:cNvPr>
          <p:cNvSpPr/>
          <p:nvPr/>
        </p:nvSpPr>
        <p:spPr>
          <a:xfrm>
            <a:off x="1201276" y="1660878"/>
            <a:ext cx="37160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/>
              <a:t>B. Rahab</a:t>
            </a:r>
          </a:p>
          <a:p>
            <a:r>
              <a:rPr lang="en-CA" sz="4000" b="1" dirty="0"/>
              <a:t>(Hebrews 11:31)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83020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DFF61D-FE87-44C1-954C-B0D767816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632" y="648930"/>
            <a:ext cx="4922391" cy="334733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II. Subduing Faith (Hebrews 11:30-34)</a:t>
            </a:r>
            <a:br>
              <a:rPr lang="en-US" sz="5600" dirty="0"/>
            </a:br>
            <a:br>
              <a:rPr lang="en-CA" sz="5600" dirty="0"/>
            </a:br>
            <a:endParaRPr lang="en-CA" sz="5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4592AC-7045-4F49-9639-B221E5A7A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F380A3B-3304-47FC-9EDB-3A10F6ED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EBC0F23-9C1D-4F87-8EF4-E3BAACAF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32987390-B552-4468-AE54-2BA1B84CC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CB705A55-FBC1-4F9A-8D40-9AA3D343A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E2765382-B7CB-4F4B-83F9-2391FA0E8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67BDAB96-7661-48F4-B3B5-6D759D323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5C2B873C-702E-4891-9F5A-7BCD247F6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B208E-B13E-42A3-905B-8EEE3C76547C}"/>
              </a:ext>
            </a:extLst>
          </p:cNvPr>
          <p:cNvSpPr/>
          <p:nvPr/>
        </p:nvSpPr>
        <p:spPr>
          <a:xfrm>
            <a:off x="1201276" y="1660878"/>
            <a:ext cx="44830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dirty="0"/>
              <a:t>C. Gideon/Deborah </a:t>
            </a:r>
          </a:p>
          <a:p>
            <a:r>
              <a:rPr lang="nl-NL" sz="4000" b="1" dirty="0"/>
              <a:t>(Hebrews 11:32)</a:t>
            </a:r>
            <a:endParaRPr lang="en-CA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0B6E56-79B0-4053-96E6-45CA4885D7D9}"/>
              </a:ext>
            </a:extLst>
          </p:cNvPr>
          <p:cNvSpPr/>
          <p:nvPr/>
        </p:nvSpPr>
        <p:spPr>
          <a:xfrm>
            <a:off x="688977" y="321196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/>
              <a:t>Judges 5:14; Judges 6:12; Judges 4:8;</a:t>
            </a:r>
            <a:r>
              <a:rPr lang="en-CA" sz="4000" i="1" dirty="0"/>
              <a:t>Judges 4:14</a:t>
            </a:r>
          </a:p>
        </p:txBody>
      </p:sp>
    </p:spTree>
    <p:extLst>
      <p:ext uri="{BB962C8B-B14F-4D97-AF65-F5344CB8AC3E}">
        <p14:creationId xmlns:p14="http://schemas.microsoft.com/office/powerpoint/2010/main" val="368596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DFF61D-FE87-44C1-954C-B0D767816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632" y="648930"/>
            <a:ext cx="4922391" cy="334733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II. Subduing Faith (Hebrews 11:30-34)</a:t>
            </a:r>
            <a:br>
              <a:rPr lang="en-US" sz="5600" dirty="0"/>
            </a:br>
            <a:br>
              <a:rPr lang="en-CA" sz="5600" dirty="0"/>
            </a:br>
            <a:endParaRPr lang="en-CA" sz="5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4592AC-7045-4F49-9639-B221E5A7A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F380A3B-3304-47FC-9EDB-3A10F6ED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EBC0F23-9C1D-4F87-8EF4-E3BAACAF9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32987390-B552-4468-AE54-2BA1B84CC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CB705A55-FBC1-4F9A-8D40-9AA3D343A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E2765382-B7CB-4F4B-83F9-2391FA0E8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67BDAB96-7661-48F4-B3B5-6D759D323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5C2B873C-702E-4891-9F5A-7BCD247F6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B208E-B13E-42A3-905B-8EEE3C76547C}"/>
              </a:ext>
            </a:extLst>
          </p:cNvPr>
          <p:cNvSpPr/>
          <p:nvPr/>
        </p:nvSpPr>
        <p:spPr>
          <a:xfrm>
            <a:off x="1201276" y="1660878"/>
            <a:ext cx="37192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/>
              <a:t>D. Samson</a:t>
            </a:r>
          </a:p>
          <a:p>
            <a:r>
              <a:rPr lang="en-CA" sz="4000" b="1" dirty="0"/>
              <a:t>(Hebrews 11:32)</a:t>
            </a:r>
            <a:endParaRPr lang="en-CA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0B6E56-79B0-4053-96E6-45CA4885D7D9}"/>
              </a:ext>
            </a:extLst>
          </p:cNvPr>
          <p:cNvSpPr/>
          <p:nvPr/>
        </p:nvSpPr>
        <p:spPr>
          <a:xfrm>
            <a:off x="688977" y="321196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 </a:t>
            </a:r>
            <a:r>
              <a:rPr lang="en-US" sz="4000" i="1" dirty="0"/>
              <a:t>Judges 16:30;</a:t>
            </a:r>
          </a:p>
          <a:p>
            <a:r>
              <a:rPr lang="en-US" sz="4000" i="1" dirty="0"/>
              <a:t>II Corinthians 12:10</a:t>
            </a:r>
            <a:endParaRPr lang="en-CA" sz="4000" i="1" dirty="0"/>
          </a:p>
        </p:txBody>
      </p:sp>
    </p:spTree>
    <p:extLst>
      <p:ext uri="{BB962C8B-B14F-4D97-AF65-F5344CB8AC3E}">
        <p14:creationId xmlns:p14="http://schemas.microsoft.com/office/powerpoint/2010/main" val="267359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9B0B-E831-418E-B359-451A512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399" y="4078424"/>
            <a:ext cx="7413623" cy="115542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III. </a:t>
            </a:r>
            <a:r>
              <a:rPr lang="en-US" b="1" dirty="0" err="1"/>
              <a:t>Sustaini</a:t>
            </a:r>
            <a:r>
              <a:rPr lang="en-US" b="1" dirty="0"/>
              <a:t> Faith (Hebrews 11:35-40)</a:t>
            </a:r>
            <a:br>
              <a:rPr lang="en-US" sz="2400" dirty="0"/>
            </a:br>
            <a:br>
              <a:rPr lang="en-CA" sz="2400" dirty="0"/>
            </a:br>
            <a:endParaRPr lang="en-CA" sz="2400" dirty="0"/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951A46C8-FF48-46E9-BFA6-E4367BA59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609600"/>
            <a:ext cx="7833360" cy="3139440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312004-3D0E-4E79-9F3A-6F65F3EE73C1}"/>
              </a:ext>
            </a:extLst>
          </p:cNvPr>
          <p:cNvSpPr/>
          <p:nvPr/>
        </p:nvSpPr>
        <p:spPr>
          <a:xfrm>
            <a:off x="4510983" y="1103807"/>
            <a:ext cx="34515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4000" i="1" dirty="0"/>
              <a:t>Hebrews 11:38; </a:t>
            </a:r>
          </a:p>
          <a:p>
            <a:r>
              <a:rPr lang="en-US" sz="4000" i="1" dirty="0"/>
              <a:t>II Timothy 4:7,8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4028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</TotalTime>
  <Words>191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THE HALL OF FAITH - Part IV  </vt:lpstr>
      <vt:lpstr>I. Stubborn Faith (Hebrews 11:24-29)  </vt:lpstr>
      <vt:lpstr>I. Stubborn Faith (Hebrews 11:24-29)  </vt:lpstr>
      <vt:lpstr>I. Stubborn Faith (Hebrews 11:24-29)  </vt:lpstr>
      <vt:lpstr>II. Subduing Faith (Hebrews 11:30-34)  </vt:lpstr>
      <vt:lpstr>II. Subduing Faith (Hebrews 11:30-34)  </vt:lpstr>
      <vt:lpstr>II. Subduing Faith (Hebrews 11:30-34)  </vt:lpstr>
      <vt:lpstr>II. Subduing Faith (Hebrews 11:30-34)  </vt:lpstr>
      <vt:lpstr>III. Sustaini Faith (Hebrews 11:35-40)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HALL OF FAITH - Part IV  </dc:title>
  <dc:creator>Brad Montsion</dc:creator>
  <cp:lastModifiedBy>Brad Montsion</cp:lastModifiedBy>
  <cp:revision>5</cp:revision>
  <dcterms:created xsi:type="dcterms:W3CDTF">2018-11-07T17:05:49Z</dcterms:created>
  <dcterms:modified xsi:type="dcterms:W3CDTF">2018-11-07T17:29:40Z</dcterms:modified>
</cp:coreProperties>
</file>