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4" r:id="rId4"/>
    <p:sldId id="265" r:id="rId5"/>
    <p:sldId id="266" r:id="rId6"/>
    <p:sldId id="267" r:id="rId7"/>
    <p:sldId id="268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7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9/12/2018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9/12/2018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THE HALL OF FAITH - 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Text: Hebrews 11:1-6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CREATIVE FAITH (11:1-3)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“Faith is being sure of what we hope for and certain of what we cannot see.”</a:t>
            </a:r>
          </a:p>
          <a:p>
            <a:pPr marL="0" indent="0">
              <a:buNone/>
            </a:pPr>
            <a:r>
              <a:rPr lang="en-CA" i="1" dirty="0"/>
              <a:t>						Hebrews 11:1</a:t>
            </a:r>
          </a:p>
          <a:p>
            <a:endParaRPr lang="en-CA" i="1" dirty="0"/>
          </a:p>
          <a:p>
            <a:pPr marL="0" indent="0">
              <a:buNone/>
            </a:pPr>
            <a:r>
              <a:rPr lang="en-US" i="1" dirty="0"/>
              <a:t>“Now faith is the substance of things hoped for, the evidence of things not seen. {substance: or, ground, or, confidence}”</a:t>
            </a:r>
          </a:p>
          <a:p>
            <a:pPr marL="0" indent="0">
              <a:buNone/>
            </a:pPr>
            <a:r>
              <a:rPr lang="en-CA" i="1" dirty="0"/>
              <a:t>							KJV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CREATIVE FAITH (11:1-3)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“Now faith is assurance of [things] hoped for, a conviction of things not seen.”</a:t>
            </a:r>
          </a:p>
          <a:p>
            <a:pPr marL="0" indent="0">
              <a:buNone/>
            </a:pPr>
            <a:r>
              <a:rPr lang="en-US" i="1" dirty="0"/>
              <a:t>							NASB</a:t>
            </a:r>
          </a:p>
          <a:p>
            <a:endParaRPr lang="en-CA" i="1" dirty="0"/>
          </a:p>
          <a:p>
            <a:pPr marL="0" indent="0">
              <a:buNone/>
            </a:pPr>
            <a:r>
              <a:rPr lang="en-US" i="1" dirty="0"/>
              <a:t>“ Now faith is [the] substantiating of things hoped for, [the] conviction of things not seen.”	</a:t>
            </a:r>
          </a:p>
          <a:p>
            <a:pPr marL="0" indent="0">
              <a:buNone/>
            </a:pPr>
            <a:r>
              <a:rPr lang="en-CA" i="1" dirty="0"/>
              <a:t>							Darby’s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70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CREATIVE FAITH (11:1-3)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“But faith is of things hoped for,</a:t>
            </a:r>
            <a:r>
              <a:rPr lang="en-US" i="1" u="sng" dirty="0"/>
              <a:t> a confidence of facts.</a:t>
            </a:r>
            <a:r>
              <a:rPr lang="en-US" i="1" dirty="0"/>
              <a:t>”</a:t>
            </a:r>
          </a:p>
          <a:p>
            <a:pPr marL="0" indent="0">
              <a:buNone/>
            </a:pPr>
            <a:r>
              <a:rPr lang="en-CA" i="1" dirty="0"/>
              <a:t>						Hebrews 11:1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dirty="0"/>
              <a:t>				        Rotherham’s translation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4116154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II. COMMENDED FAITH (11:4-6)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/>
              <a:t>The Commended Faith of Abel (Hebrews11:4)</a:t>
            </a:r>
          </a:p>
          <a:p>
            <a:pPr marL="0" indent="0">
              <a:buNone/>
            </a:pPr>
            <a:r>
              <a:rPr lang="en-US" i="1" dirty="0"/>
              <a:t>“In the course of time Cain brought some of the fruits of the soil as an offering to the LORD.</a:t>
            </a:r>
          </a:p>
          <a:p>
            <a:pPr marL="0" indent="0">
              <a:buNone/>
            </a:pPr>
            <a:r>
              <a:rPr lang="en-US" i="1" dirty="0"/>
              <a:t>4. But Able brought fat portions from some of the firstborn of the flock. The LORD looked with favor on Abel and his offering,</a:t>
            </a:r>
          </a:p>
          <a:p>
            <a:pPr marL="0" indent="0">
              <a:buNone/>
            </a:pPr>
            <a:r>
              <a:rPr lang="en-US" i="1" dirty="0"/>
              <a:t>5. But on Cain and his offering he did not look with favor. So Cain was very angry, and his face was downcast.”							Genesis 4:3-5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67015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II. COMMENDED FAITH (11:4-6)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Commended Faith of Abel (Hebrews11:4)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“For the LORD is a God who knows, and by him deeds are weighed.”</a:t>
            </a:r>
          </a:p>
          <a:p>
            <a:pPr marL="0" indent="0">
              <a:buNone/>
            </a:pPr>
            <a:r>
              <a:rPr lang="en-CA" i="1" dirty="0"/>
              <a:t>						I Samuel 2:3b</a:t>
            </a:r>
          </a:p>
          <a:p>
            <a:endParaRPr lang="en-CA" b="1" i="1" dirty="0"/>
          </a:p>
          <a:p>
            <a:pPr marL="0" indent="0">
              <a:buNone/>
            </a:pPr>
            <a:r>
              <a:rPr lang="en-US" i="1" dirty="0"/>
              <a:t>“By them is your servant warned; in keeping them there is great reward.”</a:t>
            </a:r>
          </a:p>
          <a:p>
            <a:pPr marL="0" indent="0">
              <a:buNone/>
            </a:pPr>
            <a:r>
              <a:rPr lang="en-CA" i="1" dirty="0"/>
              <a:t>						Psalm 19:11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506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II. COMMENDED FAITH (11:4-6)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B. The Commended Faith of Enoch (11:5,6)</a:t>
            </a:r>
          </a:p>
          <a:p>
            <a:pPr marL="0" indent="0">
              <a:buNone/>
            </a:pPr>
            <a:r>
              <a:rPr lang="en-US" i="1" dirty="0"/>
              <a:t>“Altogether Enoch lived 365 years.</a:t>
            </a:r>
          </a:p>
          <a:p>
            <a:pPr marL="0" indent="0">
              <a:buNone/>
            </a:pPr>
            <a:r>
              <a:rPr lang="en-US" i="1" dirty="0"/>
              <a:t>24. Enoch walked with God; then he was no more, because God took him away.”</a:t>
            </a:r>
          </a:p>
          <a:p>
            <a:pPr marL="0" indent="0">
              <a:buNone/>
            </a:pPr>
            <a:r>
              <a:rPr lang="en-CA" i="1" dirty="0"/>
              <a:t>						Genesis 5:23,24</a:t>
            </a:r>
          </a:p>
          <a:p>
            <a:pPr marL="0" indent="0">
              <a:buNone/>
            </a:pPr>
            <a:r>
              <a:rPr lang="en-US" i="1" dirty="0"/>
              <a:t>“For before he was taken, </a:t>
            </a:r>
            <a:r>
              <a:rPr lang="en-US" i="1" u="sng" dirty="0"/>
              <a:t>he was commended</a:t>
            </a:r>
            <a:r>
              <a:rPr lang="en-US" i="1" dirty="0"/>
              <a:t> as one who pleased God.”</a:t>
            </a:r>
          </a:p>
          <a:p>
            <a:pPr marL="0" indent="0">
              <a:buNone/>
            </a:pPr>
            <a:r>
              <a:rPr lang="en-CA" i="1" dirty="0"/>
              <a:t>						Hebrews 11:5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532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14</TotalTime>
  <Words>249</Words>
  <Application>Microsoft Office PowerPoint</Application>
  <PresentationFormat>Custom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</vt:lpstr>
      <vt:lpstr>Century Gothic</vt:lpstr>
      <vt:lpstr>Crimson landscape design template</vt:lpstr>
      <vt:lpstr>THE HALL OF FAITH - I</vt:lpstr>
      <vt:lpstr>I. CREATIVE FAITH (11:1-3)</vt:lpstr>
      <vt:lpstr>I. CREATIVE FAITH (11:1-3)</vt:lpstr>
      <vt:lpstr>I. CREATIVE FAITH (11:1-3)</vt:lpstr>
      <vt:lpstr>II. COMMENDED FAITH (11:4-6)</vt:lpstr>
      <vt:lpstr>II. COMMENDED FAITH (11:4-6)</vt:lpstr>
      <vt:lpstr>II. COMMENDED FAITH (11:4-6)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HALL OF FAITH - I</dc:title>
  <dc:creator>Brad Montsion</dc:creator>
  <cp:lastModifiedBy>Brad Montsion</cp:lastModifiedBy>
  <cp:revision>6</cp:revision>
  <dcterms:created xsi:type="dcterms:W3CDTF">2018-09-13T01:04:09Z</dcterms:created>
  <dcterms:modified xsi:type="dcterms:W3CDTF">2018-09-13T01:18:15Z</dcterms:modified>
</cp:coreProperties>
</file>