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8C91-C46B-4908-A52A-74182E94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7" y="2404534"/>
            <a:ext cx="8319846" cy="1646302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THE HALL OF FAITH - Part III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CA" b="1" dirty="0">
                <a:solidFill>
                  <a:schemeClr val="tx1"/>
                </a:solidFill>
              </a:rPr>
            </a:b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44EC9-82C4-44ED-8CC5-709ADB12C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solidFill>
                  <a:schemeClr val="tx1"/>
                </a:solidFill>
              </a:rPr>
              <a:t>Text: Hebrews 11:11-23</a:t>
            </a:r>
            <a:endParaRPr lang="en-C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80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III. FORTHCOMING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11:20-23)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9116022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“Faith is the eye of the unseen causing the future to subsist and be present in the heart.”</a:t>
            </a:r>
            <a:r>
              <a:rPr lang="en-CA" sz="3000" dirty="0">
                <a:solidFill>
                  <a:schemeClr val="tx1"/>
                </a:solidFill>
              </a:rPr>
              <a:t>                based upon Hebrews 11:1b</a:t>
            </a:r>
          </a:p>
          <a:p>
            <a:pPr marL="0" indent="0">
              <a:buNone/>
            </a:pPr>
            <a:endParaRPr lang="en-CA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“Faith provides a firm standing ground while we await the fulfillment of God’s promise.”</a:t>
            </a:r>
          </a:p>
          <a:p>
            <a:pPr marL="0" indent="0">
              <a:buNone/>
            </a:pPr>
            <a:r>
              <a:rPr lang="en-CA" sz="3000" dirty="0">
                <a:solidFill>
                  <a:schemeClr val="tx1"/>
                </a:solidFill>
              </a:rPr>
              <a:t>Charles A. </a:t>
            </a:r>
            <a:r>
              <a:rPr lang="en-CA" sz="3000" dirty="0" err="1">
                <a:solidFill>
                  <a:schemeClr val="tx1"/>
                </a:solidFill>
              </a:rPr>
              <a:t>Ratz</a:t>
            </a:r>
            <a:endParaRPr lang="en-CA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000" dirty="0">
                <a:solidFill>
                  <a:schemeClr val="tx1"/>
                </a:solidFill>
              </a:rPr>
              <a:t>“Faith is the irrefutable proof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chemeClr val="tx1"/>
                </a:solidFill>
              </a:rPr>
              <a:t>of the invisible transactions.”</a:t>
            </a:r>
            <a:endParaRPr lang="en-CA" sz="3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1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III. FORTHCOMING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11:20-23)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A. Isaac’s Forthcoming Faith (Hebrews 11:20)</a:t>
            </a:r>
          </a:p>
          <a:p>
            <a:pPr marL="0" indent="0">
              <a:buNone/>
            </a:pPr>
            <a:endParaRPr lang="en-US" sz="3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000" i="1" dirty="0">
                <a:solidFill>
                  <a:schemeClr val="tx1"/>
                </a:solidFill>
              </a:rPr>
              <a:t>“May nations serve you and peoples bow down to you.</a:t>
            </a:r>
            <a:br>
              <a:rPr lang="en-US" sz="3000" i="1" dirty="0">
                <a:solidFill>
                  <a:schemeClr val="tx1"/>
                </a:solidFill>
              </a:rPr>
            </a:br>
            <a:r>
              <a:rPr lang="en-US" sz="3000" i="1" dirty="0">
                <a:solidFill>
                  <a:schemeClr val="tx1"/>
                </a:solidFill>
              </a:rPr>
              <a:t>Be lord over your brothers, and may the sons of your mother bow down to you.</a:t>
            </a:r>
            <a:br>
              <a:rPr lang="en-US" sz="3000" i="1" dirty="0">
                <a:solidFill>
                  <a:schemeClr val="tx1"/>
                </a:solidFill>
              </a:rPr>
            </a:br>
            <a:r>
              <a:rPr lang="en-US" sz="3000" i="1" dirty="0">
                <a:solidFill>
                  <a:schemeClr val="tx1"/>
                </a:solidFill>
              </a:rPr>
              <a:t>May those who curse you be cursed and those who bless you be blessed.”</a:t>
            </a:r>
            <a:endParaRPr lang="en-CA" sz="3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000" i="1" dirty="0">
                <a:solidFill>
                  <a:schemeClr val="tx1"/>
                </a:solidFill>
              </a:rPr>
              <a:t>												Genesis 27:29</a:t>
            </a:r>
          </a:p>
        </p:txBody>
      </p:sp>
    </p:spTree>
    <p:extLst>
      <p:ext uri="{BB962C8B-B14F-4D97-AF65-F5344CB8AC3E}">
        <p14:creationId xmlns:p14="http://schemas.microsoft.com/office/powerpoint/2010/main" val="241981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III. FORTHCOMING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11:20-23)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B. Jacob’s Forthcoming Faith (Hebrews 11:21)</a:t>
            </a:r>
          </a:p>
          <a:p>
            <a:pPr marL="0" indent="0">
              <a:buNone/>
            </a:pPr>
            <a:endParaRPr lang="en-US" sz="32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“Then Jacob called for his sons and said: ‘Gather around </a:t>
            </a:r>
            <a:r>
              <a:rPr lang="en-US" sz="3200" b="1" i="1" u="sng" dirty="0">
                <a:solidFill>
                  <a:schemeClr val="tx1"/>
                </a:solidFill>
              </a:rPr>
              <a:t>so I can tell you what will happen to you in days to come</a:t>
            </a:r>
            <a:r>
              <a:rPr lang="en-US" sz="3200" i="1" u="sng" dirty="0">
                <a:solidFill>
                  <a:schemeClr val="tx1"/>
                </a:solidFill>
              </a:rPr>
              <a:t>.</a:t>
            </a:r>
            <a:r>
              <a:rPr lang="en-US" sz="32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	Genesis 49:1</a:t>
            </a:r>
          </a:p>
        </p:txBody>
      </p:sp>
    </p:spTree>
    <p:extLst>
      <p:ext uri="{BB962C8B-B14F-4D97-AF65-F5344CB8AC3E}">
        <p14:creationId xmlns:p14="http://schemas.microsoft.com/office/powerpoint/2010/main" val="209977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III. FORTHCOMING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11:20-23)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C. Joseph’s Forthcoming Faith (Hebrews 11:22)</a:t>
            </a:r>
          </a:p>
          <a:p>
            <a:pPr marL="0" indent="0">
              <a:buNone/>
            </a:pPr>
            <a:endParaRPr lang="en-US" sz="32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Genesis 12:7; 13:5; 15:7,13,14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Exodus 13:19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3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III. FORTHCOMING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11:20-23)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D. Moses’ Parent’s Forthcoming Faith (Hebrews 11:23)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2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I. FLOURISHING FAITH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(Hebrews 11:11-16)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“I will make you into a great nation and I will bless you; I will make your name great, and you will be a blessing.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3. I will bless those who bless you, and whoever curses you I will curse; and all the peoples on earth will be blessed through you.”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Genesis 12:2-3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0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69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I. FLOURISHING FAITH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(Hebrews 11:11-16)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“The LORD appeared to Abram and said, </a:t>
            </a:r>
            <a:r>
              <a:rPr lang="en-US" sz="3200" i="1" u="sng" dirty="0">
                <a:solidFill>
                  <a:schemeClr val="tx1"/>
                </a:solidFill>
              </a:rPr>
              <a:t>“To your offspring (or seed)</a:t>
            </a:r>
            <a:r>
              <a:rPr lang="en-US" sz="3200" i="1" dirty="0">
                <a:solidFill>
                  <a:schemeClr val="tx1"/>
                </a:solidFill>
              </a:rPr>
              <a:t> I will give this land.”</a:t>
            </a:r>
          </a:p>
          <a:p>
            <a:endParaRPr lang="en-CA" sz="3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	Genesis 12:7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49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I. FLOURISHING FAITH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(Hebrews 11:11-16)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“But Abram said, ‘O Sovereign LORD, what can you give me </a:t>
            </a:r>
            <a:r>
              <a:rPr lang="en-US" sz="3200" i="1" u="sng" dirty="0">
                <a:solidFill>
                  <a:schemeClr val="tx1"/>
                </a:solidFill>
              </a:rPr>
              <a:t>since I remain childless</a:t>
            </a:r>
            <a:r>
              <a:rPr lang="en-US" sz="3200" i="1" dirty="0">
                <a:solidFill>
                  <a:schemeClr val="tx1"/>
                </a:solidFill>
              </a:rPr>
              <a:t> and the one who will inherit my estate is Eliezer of Damascus?’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3. And Abram said, ‘</a:t>
            </a:r>
            <a:r>
              <a:rPr lang="en-US" sz="3200" i="1" u="sng" dirty="0">
                <a:solidFill>
                  <a:schemeClr val="tx1"/>
                </a:solidFill>
              </a:rPr>
              <a:t>You have given me no children;</a:t>
            </a:r>
            <a:r>
              <a:rPr lang="en-US" sz="3200" i="1" dirty="0">
                <a:solidFill>
                  <a:schemeClr val="tx1"/>
                </a:solidFill>
              </a:rPr>
              <a:t> so a servant in my household will be my heir.’”</a:t>
            </a:r>
            <a:endParaRPr lang="en-CA" sz="3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Genesis 15:2,3</a:t>
            </a:r>
          </a:p>
        </p:txBody>
      </p:sp>
    </p:spTree>
    <p:extLst>
      <p:ext uri="{BB962C8B-B14F-4D97-AF65-F5344CB8AC3E}">
        <p14:creationId xmlns:p14="http://schemas.microsoft.com/office/powerpoint/2010/main" val="1988126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I. FLOURISHING FAITH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(Hebrews 11:11-16)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</a:rPr>
              <a:t>“Then the word of the LORD came to him: </a:t>
            </a:r>
            <a:r>
              <a:rPr lang="en-US" sz="2800" i="1" u="sng" dirty="0">
                <a:solidFill>
                  <a:schemeClr val="tx1"/>
                </a:solidFill>
              </a:rPr>
              <a:t>’This man will not be your heir, </a:t>
            </a:r>
            <a:r>
              <a:rPr lang="en-US" sz="2800" b="1" i="1" u="sng" dirty="0">
                <a:solidFill>
                  <a:schemeClr val="tx1"/>
                </a:solidFill>
              </a:rPr>
              <a:t>but a son coming from your own body will be your heir</a:t>
            </a:r>
            <a:r>
              <a:rPr lang="en-US" sz="2800" i="1" dirty="0">
                <a:solidFill>
                  <a:schemeClr val="tx1"/>
                </a:solidFill>
              </a:rPr>
              <a:t>.’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</a:rPr>
              <a:t>5. He took him outside and said, ‘Look up at the heavens and count the stars - if indeed you can count them.’ Then he said to him, </a:t>
            </a:r>
            <a:r>
              <a:rPr lang="en-US" sz="2800" b="1" i="1" u="sng" dirty="0">
                <a:solidFill>
                  <a:schemeClr val="tx1"/>
                </a:solidFill>
              </a:rPr>
              <a:t>‘So shall your offspring be.</a:t>
            </a:r>
            <a:endParaRPr lang="en-US" sz="28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6. </a:t>
            </a:r>
            <a:r>
              <a:rPr lang="en-US" sz="2800" b="1" i="1" u="sng" dirty="0">
                <a:solidFill>
                  <a:schemeClr val="tx1"/>
                </a:solidFill>
              </a:rPr>
              <a:t>Abram believed the LORD</a:t>
            </a:r>
            <a:r>
              <a:rPr lang="en-US" sz="2800" i="1" u="sng" dirty="0">
                <a:solidFill>
                  <a:schemeClr val="tx1"/>
                </a:solidFill>
              </a:rPr>
              <a:t>,</a:t>
            </a:r>
            <a:r>
              <a:rPr lang="en-US" sz="2800" i="1" dirty="0">
                <a:solidFill>
                  <a:schemeClr val="tx1"/>
                </a:solidFill>
              </a:rPr>
              <a:t> and he (God) credited it to him as righteousness.”</a:t>
            </a:r>
          </a:p>
          <a:p>
            <a:pPr marL="0" indent="0">
              <a:buNone/>
            </a:pPr>
            <a:r>
              <a:rPr lang="en-CA" sz="2800" i="1" dirty="0">
                <a:solidFill>
                  <a:schemeClr val="tx1"/>
                </a:solidFill>
              </a:rPr>
              <a:t>												Genesis 15:4-6</a:t>
            </a:r>
          </a:p>
        </p:txBody>
      </p:sp>
    </p:spTree>
    <p:extLst>
      <p:ext uri="{BB962C8B-B14F-4D97-AF65-F5344CB8AC3E}">
        <p14:creationId xmlns:p14="http://schemas.microsoft.com/office/powerpoint/2010/main" val="162821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II. FORBEARING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11:17-19)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32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Genesis 22; </a:t>
            </a:r>
            <a:r>
              <a:rPr lang="nl-NL" sz="3200" i="1" dirty="0">
                <a:solidFill>
                  <a:schemeClr val="tx1"/>
                </a:solidFill>
              </a:rPr>
              <a:t>Leviticus 18:21; 20:1-5; Deuteronomy 12:31; 18:10</a:t>
            </a:r>
            <a:endParaRPr lang="en-CA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90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II. FORBEARING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11:17-19)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“We will worship and then we will come back to you.”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	Genesis 22:5b</a:t>
            </a:r>
          </a:p>
        </p:txBody>
      </p:sp>
    </p:spTree>
    <p:extLst>
      <p:ext uri="{BB962C8B-B14F-4D97-AF65-F5344CB8AC3E}">
        <p14:creationId xmlns:p14="http://schemas.microsoft.com/office/powerpoint/2010/main" val="2939298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II. FORBEARING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11:17-19)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“The fire and the wood are here, ‘Isaac said, ‘but where is the lamb for the burnt offering?’”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	Genesis 22:7</a:t>
            </a:r>
          </a:p>
        </p:txBody>
      </p:sp>
    </p:spTree>
    <p:extLst>
      <p:ext uri="{BB962C8B-B14F-4D97-AF65-F5344CB8AC3E}">
        <p14:creationId xmlns:p14="http://schemas.microsoft.com/office/powerpoint/2010/main" val="1135771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3653A-F3E7-4780-9A7A-6A4F9F4C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II. FORBEARING FAITH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(Hebrews 11:17-19)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12DAC-2252-4664-AE83-83D67253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56" y="148861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tx1"/>
                </a:solidFill>
              </a:rPr>
              <a:t>“Abraham answered, ‘God himself will provide the lamb for the burnt offering, my son.’ And the two of them went on together.”</a:t>
            </a:r>
          </a:p>
          <a:p>
            <a:pPr marL="0" indent="0">
              <a:buNone/>
            </a:pPr>
            <a:r>
              <a:rPr lang="en-CA" sz="3200" i="1" dirty="0">
                <a:solidFill>
                  <a:schemeClr val="tx1"/>
                </a:solidFill>
              </a:rPr>
              <a:t>												Genesis 22:8</a:t>
            </a:r>
          </a:p>
        </p:txBody>
      </p:sp>
    </p:spTree>
    <p:extLst>
      <p:ext uri="{BB962C8B-B14F-4D97-AF65-F5344CB8AC3E}">
        <p14:creationId xmlns:p14="http://schemas.microsoft.com/office/powerpoint/2010/main" val="3342044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511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THE HALL OF FAITH - Part III  </vt:lpstr>
      <vt:lpstr>I. FLOURISHING FAITH  (Hebrews 11:11-16)</vt:lpstr>
      <vt:lpstr>I. FLOURISHING FAITH (Hebrews 11:11-16)</vt:lpstr>
      <vt:lpstr>I. FLOURISHING FAITH (Hebrews 11:11-16)</vt:lpstr>
      <vt:lpstr>I. FLOURISHING FAITH (Hebrews 11:11-16)</vt:lpstr>
      <vt:lpstr>II. FORBEARING FAITH (Hebrews 11:17-19)</vt:lpstr>
      <vt:lpstr>II. FORBEARING FAITH (Hebrews 11:17-19)</vt:lpstr>
      <vt:lpstr>II. FORBEARING FAITH (Hebrews 11:17-19)</vt:lpstr>
      <vt:lpstr>II. FORBEARING FAITH (Hebrews 11:17-19)</vt:lpstr>
      <vt:lpstr>III. FORTHCOMING FAITH (Hebrews 11:20-23)</vt:lpstr>
      <vt:lpstr>III. FORTHCOMING FAITH (Hebrews 11:20-23)</vt:lpstr>
      <vt:lpstr>III. FORTHCOMING FAITH (Hebrews 11:20-23)</vt:lpstr>
      <vt:lpstr>III. FORTHCOMING FAITH (Hebrews 11:20-23)</vt:lpstr>
      <vt:lpstr>III. FORTHCOMING FAITH (Hebrews 11:20-23)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HALL OF FAITH - Part III  </dc:title>
  <dc:creator>Brad Montsion</dc:creator>
  <cp:lastModifiedBy>Brad Montsion</cp:lastModifiedBy>
  <cp:revision>12</cp:revision>
  <dcterms:created xsi:type="dcterms:W3CDTF">2018-11-02T19:45:27Z</dcterms:created>
  <dcterms:modified xsi:type="dcterms:W3CDTF">2018-11-03T23:46:10Z</dcterms:modified>
</cp:coreProperties>
</file>