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566B1-00D4-4E90-A9A8-107A714BA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D7EF6-F713-47E9-8ACD-ED6D21A4A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9E351-4E85-463A-A377-2F7B89B5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8EC03-0B0D-4726-B461-EDD312F6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E2CBB-EDBD-4A0F-872B-BAC5D89F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0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61A0-8758-4C1B-85D2-89CCC332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32D9-B25E-41DF-82F8-349516199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8CB74-860E-439E-B3D0-83421395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F866B-1CCC-422F-AA4D-C10A4E23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E7B65-04A3-4AF6-AECA-1C231BB2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114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8D3C4-B1DD-4506-BEEF-1821B70AA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35920-B7BE-4304-BE89-DC86AA6D6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9E8E8-79D8-4FB6-B812-FE03F208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A80AF-94EA-4673-9812-2C53A599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80605-CFEE-42DA-8301-C6F19464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24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697C-1FC2-4115-AC60-30CE423E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E7CCF-7DA2-419B-8017-AEFE916C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1896-66BB-4AC4-A3E8-1D6B57D9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F156C-BD72-4791-95C1-715A5FD7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299AD-F415-4B6C-90B6-3DCEAE25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34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247A-9E2A-42B5-BF8D-750AC035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5C246-365C-4120-A10E-97D431B70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82A01-1C26-409F-881B-B2A8C6AD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85ADB-8BD7-48C5-BD2A-BA607C33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C6B17-F5F0-4009-8D1D-199433DB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922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9FE5-E6E6-4963-9615-15ABECE2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875C-E82A-45B9-8D02-016D2A740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DFE08-9960-4A19-B760-C63A86DE4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614F6-B7B1-4668-AC2B-FDB1BD30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C4867-46B9-4560-B704-7CB98D2E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3A3E5-BD1D-4F1D-A69F-EAD66FE6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54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A3A98-386F-4373-82BD-B7C85B9F2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8F959-B86F-4C11-82D8-A277CB223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EA3D1-F009-4150-838A-CEA604384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49C00-1905-4B6B-B20C-8658DFB8E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DF67F0-559B-4F44-8C4A-3E7AB7583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8D24-6B8A-4F7B-AD37-0A70BC95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15367-278D-4A30-8447-975DFECF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3E3FE-4A55-428A-80D3-D897BD71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69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C8FB-B5C1-441C-A553-6BA22AD6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63AF8-EF87-4F1F-9341-3123B1BC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726B0-E2DB-4203-B214-1E4B5B0D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4C75B-CC0B-458D-9932-693B8A64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2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DDE236-785E-4AF6-9642-2C8D8A9A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3A116-90DC-4171-A04E-512E8C15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55B5C-E300-4C49-80F3-E09A106E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92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CDC-8D44-4E7A-9679-790D24CA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77DBF-FE4C-4641-9269-D0BE26FF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CC309-8A32-4100-A12E-4CC67183E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71A1D-3E17-45DD-88F2-EA705282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B4651-7F4C-455B-9F71-DB38ADC3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08394-E733-4526-A265-F327A9E1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92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F40B-BDDA-431E-95F6-EB5BE3C0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5655A-309B-4AD1-8826-61E5B437B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A12CD-9313-4F60-9EDB-6C3578E09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E661C-7430-4BD5-B4F9-251FD23F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2FAE6-D0AC-4C8C-83D4-A27A4390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EADFF-8CA8-4983-B618-440F2621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7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3655BE-A9CA-4D69-8CF3-7FC307E2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59A5A-30A4-481A-926E-82C73B1BB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172FB-1CD9-409C-B9F0-ACB3A2EDC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9815-9EF8-470C-8AB0-FCCDDC219498}" type="datetimeFigureOut">
              <a:rPr lang="en-CA" smtClean="0"/>
              <a:t>2021-06-24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97C8E-60DB-4A8C-9F83-DA35094ED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C2386-4445-40A1-9A6C-EA3FB6D7E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0188-2784-4429-9D44-AD6F990163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10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0B7D4-3047-4EC6-A53A-C2270E7D7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7563" y="554574"/>
            <a:ext cx="4074763" cy="1427437"/>
          </a:xfrm>
        </p:spPr>
        <p:txBody>
          <a:bodyPr>
            <a:noAutofit/>
          </a:bodyPr>
          <a:lstStyle/>
          <a:p>
            <a:pPr algn="l"/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INTERVENTION OF GOD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ACA2-C11E-4A7D-8FB2-B89D89C3C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4389" y="5179050"/>
            <a:ext cx="3896260" cy="1307592"/>
          </a:xfrm>
        </p:spPr>
        <p:txBody>
          <a:bodyPr>
            <a:normAutofit/>
          </a:bodyPr>
          <a:lstStyle/>
          <a:p>
            <a:pPr algn="l"/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Text: Acts 16:11-34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D0D5B10-9F35-40D1-BE5A-003B0C8FD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00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3532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B7D4-3047-4EC6-A53A-C2270E7D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3250"/>
            <a:ext cx="4736923" cy="606955"/>
          </a:xfrm>
        </p:spPr>
        <p:txBody>
          <a:bodyPr anchor="t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3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INTERVENTION OF GOD</a:t>
            </a:r>
            <a:br>
              <a:rPr lang="en-CA" sz="3800" b="1" i="0" u="none" strike="noStrike" baseline="0" dirty="0">
                <a:latin typeface="Times New Roman" panose="02020603050405020304" pitchFamily="18" charset="0"/>
              </a:rPr>
            </a:br>
            <a:br>
              <a:rPr lang="en-CA" sz="3800" b="1" i="0" u="none" strike="noStrike" baseline="0" dirty="0">
                <a:latin typeface="Times New Roman" panose="02020603050405020304" pitchFamily="18" charset="0"/>
              </a:rPr>
            </a:br>
            <a:r>
              <a:rPr kumimoji="0" lang="en-CA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Text: Acts 16:11-34</a:t>
            </a:r>
            <a:b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CA" sz="3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1659A-DF98-43ED-97DB-B4D2B524A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705" y="3183897"/>
            <a:ext cx="5157787" cy="823912"/>
          </a:xfrm>
        </p:spPr>
        <p:txBody>
          <a:bodyPr>
            <a:noAutofit/>
          </a:bodyPr>
          <a:lstStyle/>
          <a:p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". . . the Spirit of Jesus would not allow them to."</a:t>
            </a:r>
          </a:p>
          <a:p>
            <a:r>
              <a:rPr lang="en-CA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Acts 16:7b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C52B6E-53FB-4AC1-9E40-D67688596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4809067"/>
            <a:ext cx="5157787" cy="1380595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". . .Come over to Macedonia and help us."</a:t>
            </a:r>
          </a:p>
          <a:p>
            <a:pPr marL="0" indent="0">
              <a:buNone/>
            </a:pP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Acts 16:9b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8E2D93D-B97D-4963-8E82-85381D305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473DA-6FCE-44AD-8C94-25556BD0CD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D0D5B10-9F35-40D1-BE5A-003B0C8FD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 r="11347" b="-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6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0B7D4-3047-4EC6-A53A-C2270E7D7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180" y="202733"/>
            <a:ext cx="4826795" cy="2004357"/>
          </a:xfrm>
        </p:spPr>
        <p:txBody>
          <a:bodyPr>
            <a:normAutofit/>
          </a:bodyPr>
          <a:lstStyle/>
          <a:p>
            <a:pPr algn="l"/>
            <a:r>
              <a:rPr lang="en-CA" sz="45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INTERVENTION OF GOD</a:t>
            </a:r>
            <a:endParaRPr lang="en-CA" sz="4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ACA2-C11E-4A7D-8FB2-B89D89C3C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180" y="220709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en-CA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Acts 16:11-34</a:t>
            </a: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D0D5B10-9F35-40D1-BE5A-003B0C8FD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6" r="7426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7F753-B30F-47E6-8EB7-779801003C95}"/>
              </a:ext>
            </a:extLst>
          </p:cNvPr>
          <p:cNvSpPr txBox="1"/>
          <p:nvPr/>
        </p:nvSpPr>
        <p:spPr>
          <a:xfrm>
            <a:off x="180622" y="2707724"/>
            <a:ext cx="59153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"Nevertheless, I have this against you: You tolerate that woman Jezebel, who calls herself a prophetess. By her teaching she misleads many servants into sexual immorality and the eating of food sacrificed to idols.</a:t>
            </a:r>
          </a:p>
          <a:p>
            <a:pPr marR="21600"/>
            <a:r>
              <a:rPr lang="en-US" sz="24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I gave her time to repent of her immorality, but she was unwilling."</a:t>
            </a:r>
          </a:p>
          <a:p>
            <a:r>
              <a:rPr lang="en-CA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n-CA" sz="24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Revelation 2:20-21</a:t>
            </a:r>
            <a:endParaRPr lang="en-C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9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0B7D4-3047-4EC6-A53A-C2270E7D7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180" y="202733"/>
            <a:ext cx="4826795" cy="2004357"/>
          </a:xfrm>
        </p:spPr>
        <p:txBody>
          <a:bodyPr>
            <a:normAutofit/>
          </a:bodyPr>
          <a:lstStyle/>
          <a:p>
            <a:pPr algn="l"/>
            <a:r>
              <a:rPr lang="en-CA" sz="45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INTERVENTION OF GOD</a:t>
            </a:r>
            <a:endParaRPr lang="en-CA" sz="4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ACA2-C11E-4A7D-8FB2-B89D89C3C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180" y="220709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en-CA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Acts 16:11-34</a:t>
            </a: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D0D5B10-9F35-40D1-BE5A-003B0C8FD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6" r="7426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7F753-B30F-47E6-8EB7-779801003C95}"/>
              </a:ext>
            </a:extLst>
          </p:cNvPr>
          <p:cNvSpPr txBox="1"/>
          <p:nvPr/>
        </p:nvSpPr>
        <p:spPr>
          <a:xfrm>
            <a:off x="0" y="2707724"/>
            <a:ext cx="609599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 have given her time to repent of her immorality, but she was unwilling.</a:t>
            </a:r>
          </a:p>
          <a:p>
            <a:pPr marR="21600"/>
            <a:r>
              <a:rPr lang="en-US" sz="22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So I cast her on a bed of suffering, and I will make those who commit adultery with her suffer intensely, unless they repent of her ways.</a:t>
            </a:r>
          </a:p>
          <a:p>
            <a:pPr marR="21600"/>
            <a:r>
              <a:rPr lang="en-US" sz="22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I will strike her children dead. Then all the churches will know that I am he who searches the hearts and minds, and I will repay each of you according to your deeds.“</a:t>
            </a:r>
          </a:p>
          <a:p>
            <a:pPr marR="21600"/>
            <a:endParaRPr lang="en-US" sz="2200" b="0" i="1" u="none" strike="noStrike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2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Rev</a:t>
            </a:r>
            <a:r>
              <a:rPr lang="en-CA" sz="24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elation 2:21-23</a:t>
            </a:r>
            <a:endParaRPr lang="en-C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8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D0D5B10-9F35-40D1-BE5A-003B0C8FD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55" b="-1"/>
          <a:stretch/>
        </p:blipFill>
        <p:spPr>
          <a:xfrm>
            <a:off x="6473364" y="584908"/>
            <a:ext cx="571863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3045815" y="0"/>
                </a:moveTo>
                <a:lnTo>
                  <a:pt x="5718636" y="0"/>
                </a:lnTo>
                <a:lnTo>
                  <a:pt x="5718636" y="5509036"/>
                </a:lnTo>
                <a:lnTo>
                  <a:pt x="5215794" y="5509036"/>
                </a:lnTo>
                <a:lnTo>
                  <a:pt x="5215794" y="5509675"/>
                </a:lnTo>
                <a:lnTo>
                  <a:pt x="0" y="5509675"/>
                </a:lnTo>
                <a:lnTo>
                  <a:pt x="2542974" y="639"/>
                </a:lnTo>
                <a:lnTo>
                  <a:pt x="3045520" y="639"/>
                </a:lnTo>
                <a:close/>
              </a:path>
            </a:pathLst>
          </a:custGeom>
        </p:spPr>
      </p:pic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EACA2-C11E-4A7D-8FB2-B89D89C3C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420" y="2707724"/>
            <a:ext cx="5633157" cy="2449689"/>
          </a:xfrm>
        </p:spPr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0B7D4-3047-4EC6-A53A-C2270E7D7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036" y="584909"/>
            <a:ext cx="7574592" cy="1424514"/>
          </a:xfrm>
        </p:spPr>
        <p:txBody>
          <a:bodyPr>
            <a:normAutofit fontScale="90000"/>
          </a:bodyPr>
          <a:lstStyle/>
          <a:p>
            <a:pPr algn="l"/>
            <a:r>
              <a:rPr lang="en-CA" sz="50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INTERVENTION OF GOD  - </a:t>
            </a:r>
            <a:r>
              <a:rPr lang="en-CA" sz="31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16:16-34</a:t>
            </a:r>
            <a:endParaRPr lang="en-CA" sz="3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7F753-B30F-47E6-8EB7-779801003C95}"/>
              </a:ext>
            </a:extLst>
          </p:cNvPr>
          <p:cNvSpPr txBox="1"/>
          <p:nvPr/>
        </p:nvSpPr>
        <p:spPr>
          <a:xfrm>
            <a:off x="0" y="2707724"/>
            <a:ext cx="609599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"Upon receiving such orders, he put them in the inner cell and fastened their feet in the stocks."</a:t>
            </a:r>
          </a:p>
          <a:p>
            <a:r>
              <a:rPr lang="en-CA" sz="35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CA" sz="3500" b="0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16:24</a:t>
            </a:r>
            <a:endParaRPr lang="en-CA" sz="35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92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Times New Roman</vt:lpstr>
      <vt:lpstr>Office Theme</vt:lpstr>
      <vt:lpstr>THE INTERVENTION OF GOD</vt:lpstr>
      <vt:lpstr>THE INTERVENTION OF GOD  Text: Acts 16:11-34 </vt:lpstr>
      <vt:lpstr>THE INTERVENTION OF GOD</vt:lpstr>
      <vt:lpstr>THE INTERVENTION OF GOD</vt:lpstr>
      <vt:lpstr>THE INTERVENTION OF GOD  - Acts 16:16-34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INTERVENTION OF GOD</dc:title>
  <dc:creator>Brad Montsion</dc:creator>
  <cp:lastModifiedBy>Brad Montsion</cp:lastModifiedBy>
  <cp:revision>7</cp:revision>
  <dcterms:created xsi:type="dcterms:W3CDTF">2021-06-24T21:19:36Z</dcterms:created>
  <dcterms:modified xsi:type="dcterms:W3CDTF">2021-06-24T22:29:45Z</dcterms:modified>
</cp:coreProperties>
</file>