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August 16,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44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August 16,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3656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August 16,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2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August 16,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00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August 16,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3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August 16,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78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August 16,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334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August 16,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2530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August 16,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68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August 16,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34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August 16,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36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August 16,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035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5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ky at sea">
            <a:extLst>
              <a:ext uri="{FF2B5EF4-FFF2-40B4-BE49-F238E27FC236}">
                <a16:creationId xmlns:a16="http://schemas.microsoft.com/office/drawing/2014/main" id="{06488599-5696-BF99-A2A6-84B839F22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792EE87-4150-454F-8312-283882EFB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2"/>
            <a:ext cx="12191999" cy="4934490"/>
          </a:xfrm>
          <a:prstGeom prst="rect">
            <a:avLst/>
          </a:prstGeom>
          <a:gradFill flip="none" rotWithShape="1">
            <a:gsLst>
              <a:gs pos="50000">
                <a:srgbClr val="000000">
                  <a:alpha val="40784"/>
                </a:srgbClr>
              </a:gs>
              <a:gs pos="80000">
                <a:srgbClr val="000000">
                  <a:alpha val="28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D4E0D-2E11-26B9-67F5-AD81DE83C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1122362"/>
            <a:ext cx="9410700" cy="2494295"/>
          </a:xfrm>
        </p:spPr>
        <p:txBody>
          <a:bodyPr>
            <a:normAutofit/>
          </a:bodyPr>
          <a:lstStyle/>
          <a:p>
            <a:r>
              <a:rPr lang="en-CA" sz="4800" b="1" dirty="0">
                <a:solidFill>
                  <a:srgbClr val="FFFFFF"/>
                </a:solidFill>
              </a:rPr>
              <a:t>THE LORD OF THE SEA</a:t>
            </a:r>
            <a:br>
              <a:rPr lang="en-CA" dirty="0">
                <a:solidFill>
                  <a:srgbClr val="FFFFFF"/>
                </a:solidFill>
              </a:rPr>
            </a:br>
            <a:r>
              <a:rPr lang="en-CA" dirty="0">
                <a:solidFill>
                  <a:srgbClr val="FFFFFF"/>
                </a:solidFill>
              </a:rPr>
              <a:t>                                    </a:t>
            </a:r>
            <a:br>
              <a:rPr lang="en-CA" dirty="0">
                <a:solidFill>
                  <a:srgbClr val="FFFFFF"/>
                </a:solidFill>
              </a:rPr>
            </a:br>
            <a:r>
              <a:rPr lang="en-CA" dirty="0">
                <a:solidFill>
                  <a:srgbClr val="FFFFFF"/>
                </a:solidFill>
              </a:rPr>
              <a:t> </a:t>
            </a:r>
            <a:br>
              <a:rPr lang="en-CA" dirty="0">
                <a:solidFill>
                  <a:srgbClr val="FFFFFF"/>
                </a:solidFill>
              </a:rPr>
            </a:b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3E15C-D1B5-376B-E67F-891424FE4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9803" y="3772789"/>
            <a:ext cx="6141493" cy="1215470"/>
          </a:xfrm>
        </p:spPr>
        <p:txBody>
          <a:bodyPr>
            <a:normAutofit/>
          </a:bodyPr>
          <a:lstStyle/>
          <a:p>
            <a:r>
              <a:rPr lang="en-CA" sz="4000" b="1" dirty="0">
                <a:solidFill>
                  <a:srgbClr val="FFFFFF"/>
                </a:solidFill>
              </a:rPr>
              <a:t>Text: Matthew 14:22,23</a:t>
            </a: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EA21D066-7EC1-44B4-8CF9-85511FDFC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6C2F2D6-F636-46AD-BCD9-994702A0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EF693875-948C-4D9B-AE6F-8F689427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114199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8CF630E-BC57-4786-8B1F-C22C04E8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114200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48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clothing&#10;&#10;Description automatically generated">
            <a:extLst>
              <a:ext uri="{FF2B5EF4-FFF2-40B4-BE49-F238E27FC236}">
                <a16:creationId xmlns:a16="http://schemas.microsoft.com/office/drawing/2014/main" id="{06488599-5696-BF99-A2A6-84B839F22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26864" b="1"/>
          <a:stretch/>
        </p:blipFill>
        <p:spPr>
          <a:xfrm>
            <a:off x="3584196" y="-1"/>
            <a:ext cx="8607807" cy="6871647"/>
          </a:xfrm>
          <a:custGeom>
            <a:avLst/>
            <a:gdLst/>
            <a:ahLst/>
            <a:cxnLst/>
            <a:rect l="l" t="t" r="r" b="b"/>
            <a:pathLst>
              <a:path w="8607807" h="6858000">
                <a:moveTo>
                  <a:pt x="8607807" y="0"/>
                </a:moveTo>
                <a:lnTo>
                  <a:pt x="8607807" y="6858000"/>
                </a:lnTo>
                <a:lnTo>
                  <a:pt x="2049693" y="6858000"/>
                </a:lnTo>
                <a:lnTo>
                  <a:pt x="1546051" y="6858000"/>
                </a:lnTo>
                <a:lnTo>
                  <a:pt x="1535751" y="6815348"/>
                </a:lnTo>
                <a:cubicBezTo>
                  <a:pt x="1530460" y="6761684"/>
                  <a:pt x="1515370" y="6604898"/>
                  <a:pt x="1514301" y="6536022"/>
                </a:cubicBezTo>
                <a:cubicBezTo>
                  <a:pt x="1518045" y="6478504"/>
                  <a:pt x="1528503" y="6437797"/>
                  <a:pt x="1529339" y="6402088"/>
                </a:cubicBezTo>
                <a:cubicBezTo>
                  <a:pt x="1525062" y="6346650"/>
                  <a:pt x="1502062" y="6294623"/>
                  <a:pt x="1493941" y="6256398"/>
                </a:cubicBezTo>
                <a:cubicBezTo>
                  <a:pt x="1502669" y="6241770"/>
                  <a:pt x="1469920" y="6187857"/>
                  <a:pt x="1480613" y="6172741"/>
                </a:cubicBezTo>
                <a:cubicBezTo>
                  <a:pt x="1481020" y="6152279"/>
                  <a:pt x="1458164" y="6048753"/>
                  <a:pt x="1443364" y="6006407"/>
                </a:cubicBezTo>
                <a:cubicBezTo>
                  <a:pt x="1426694" y="5958900"/>
                  <a:pt x="1390307" y="5908317"/>
                  <a:pt x="1380584" y="5887691"/>
                </a:cubicBezTo>
                <a:cubicBezTo>
                  <a:pt x="1370860" y="5867065"/>
                  <a:pt x="1392244" y="5909118"/>
                  <a:pt x="1385023" y="5882650"/>
                </a:cubicBezTo>
                <a:cubicBezTo>
                  <a:pt x="1377800" y="5856181"/>
                  <a:pt x="1345702" y="5759038"/>
                  <a:pt x="1337254" y="5728879"/>
                </a:cubicBezTo>
                <a:cubicBezTo>
                  <a:pt x="1353956" y="5727462"/>
                  <a:pt x="1323673" y="5710676"/>
                  <a:pt x="1334321" y="5701696"/>
                </a:cubicBezTo>
                <a:cubicBezTo>
                  <a:pt x="1343675" y="5695367"/>
                  <a:pt x="1336672" y="5688797"/>
                  <a:pt x="1335877" y="5681564"/>
                </a:cubicBezTo>
                <a:cubicBezTo>
                  <a:pt x="1343201" y="5672524"/>
                  <a:pt x="1329617" y="5640839"/>
                  <a:pt x="1319978" y="5632219"/>
                </a:cubicBezTo>
                <a:cubicBezTo>
                  <a:pt x="1286551" y="5611011"/>
                  <a:pt x="1310947" y="5568721"/>
                  <a:pt x="1285321" y="5551224"/>
                </a:cubicBezTo>
                <a:cubicBezTo>
                  <a:pt x="1281540" y="5545203"/>
                  <a:pt x="1279983" y="5539432"/>
                  <a:pt x="1279815" y="5533855"/>
                </a:cubicBezTo>
                <a:lnTo>
                  <a:pt x="1282507" y="5518422"/>
                </a:lnTo>
                <a:lnTo>
                  <a:pt x="1289604" y="5514404"/>
                </a:lnTo>
                <a:lnTo>
                  <a:pt x="1287766" y="5504772"/>
                </a:lnTo>
                <a:lnTo>
                  <a:pt x="1288829" y="5502102"/>
                </a:lnTo>
                <a:cubicBezTo>
                  <a:pt x="1290896" y="5497007"/>
                  <a:pt x="1292688" y="5491968"/>
                  <a:pt x="1293373" y="5486914"/>
                </a:cubicBezTo>
                <a:cubicBezTo>
                  <a:pt x="1288690" y="5472938"/>
                  <a:pt x="1272696" y="5448436"/>
                  <a:pt x="1260736" y="5418245"/>
                </a:cubicBezTo>
                <a:cubicBezTo>
                  <a:pt x="1238579" y="5385699"/>
                  <a:pt x="1238884" y="5340972"/>
                  <a:pt x="1221610" y="5305770"/>
                </a:cubicBezTo>
                <a:lnTo>
                  <a:pt x="1216099" y="5298785"/>
                </a:lnTo>
                <a:lnTo>
                  <a:pt x="1217278" y="5268992"/>
                </a:lnTo>
                <a:cubicBezTo>
                  <a:pt x="1221588" y="5263843"/>
                  <a:pt x="1222716" y="5256480"/>
                  <a:pt x="1218469" y="5250149"/>
                </a:cubicBezTo>
                <a:lnTo>
                  <a:pt x="1206220" y="5142322"/>
                </a:lnTo>
                <a:cubicBezTo>
                  <a:pt x="1205294" y="5106716"/>
                  <a:pt x="1196908" y="5091595"/>
                  <a:pt x="1212921" y="5036513"/>
                </a:cubicBezTo>
                <a:cubicBezTo>
                  <a:pt x="1234138" y="4978012"/>
                  <a:pt x="1204801" y="4893378"/>
                  <a:pt x="1212183" y="4827738"/>
                </a:cubicBezTo>
                <a:cubicBezTo>
                  <a:pt x="1183151" y="4792886"/>
                  <a:pt x="1209228" y="4811487"/>
                  <a:pt x="1202048" y="4774693"/>
                </a:cubicBezTo>
                <a:cubicBezTo>
                  <a:pt x="1202483" y="4751423"/>
                  <a:pt x="1202919" y="4728152"/>
                  <a:pt x="1203354" y="4704882"/>
                </a:cubicBezTo>
                <a:lnTo>
                  <a:pt x="1201502" y="4691500"/>
                </a:lnTo>
                <a:lnTo>
                  <a:pt x="1194919" y="4687895"/>
                </a:lnTo>
                <a:lnTo>
                  <a:pt x="1187792" y="4667873"/>
                </a:lnTo>
                <a:cubicBezTo>
                  <a:pt x="1186060" y="4660351"/>
                  <a:pt x="1185291" y="4652220"/>
                  <a:pt x="1186080" y="4643189"/>
                </a:cubicBezTo>
                <a:cubicBezTo>
                  <a:pt x="1199189" y="4613276"/>
                  <a:pt x="1167081" y="4562691"/>
                  <a:pt x="1184722" y="4525834"/>
                </a:cubicBezTo>
                <a:cubicBezTo>
                  <a:pt x="1182407" y="4490142"/>
                  <a:pt x="1175424" y="4451369"/>
                  <a:pt x="1172188" y="4429037"/>
                </a:cubicBezTo>
                <a:cubicBezTo>
                  <a:pt x="1161331" y="4419671"/>
                  <a:pt x="1178123" y="4389539"/>
                  <a:pt x="1165306" y="4391841"/>
                </a:cubicBezTo>
                <a:cubicBezTo>
                  <a:pt x="1171061" y="4381101"/>
                  <a:pt x="1173552" y="4338138"/>
                  <a:pt x="1168602" y="4327040"/>
                </a:cubicBezTo>
                <a:lnTo>
                  <a:pt x="1178384" y="4271714"/>
                </a:lnTo>
                <a:lnTo>
                  <a:pt x="1177294" y="4266170"/>
                </a:lnTo>
                <a:cubicBezTo>
                  <a:pt x="1177138" y="4260404"/>
                  <a:pt x="1177520" y="4242660"/>
                  <a:pt x="1177448" y="4237120"/>
                </a:cubicBezTo>
                <a:cubicBezTo>
                  <a:pt x="1177252" y="4235726"/>
                  <a:pt x="1177058" y="4234331"/>
                  <a:pt x="1176863" y="4232937"/>
                </a:cubicBezTo>
                <a:lnTo>
                  <a:pt x="1162386" y="4198811"/>
                </a:lnTo>
                <a:cubicBezTo>
                  <a:pt x="1162950" y="4194190"/>
                  <a:pt x="1174655" y="4191224"/>
                  <a:pt x="1174343" y="4184054"/>
                </a:cubicBezTo>
                <a:lnTo>
                  <a:pt x="1160516" y="4155792"/>
                </a:lnTo>
                <a:lnTo>
                  <a:pt x="1161365" y="4150364"/>
                </a:lnTo>
                <a:lnTo>
                  <a:pt x="1144878" y="4068165"/>
                </a:lnTo>
                <a:lnTo>
                  <a:pt x="1123687" y="3997737"/>
                </a:lnTo>
                <a:lnTo>
                  <a:pt x="1096720" y="3746801"/>
                </a:lnTo>
                <a:cubicBezTo>
                  <a:pt x="1083618" y="3632695"/>
                  <a:pt x="1064313" y="3629437"/>
                  <a:pt x="1047682" y="3510652"/>
                </a:cubicBezTo>
                <a:cubicBezTo>
                  <a:pt x="1048550" y="3470281"/>
                  <a:pt x="1049418" y="3429910"/>
                  <a:pt x="1050285" y="3389539"/>
                </a:cubicBezTo>
                <a:lnTo>
                  <a:pt x="1030166" y="3314219"/>
                </a:lnTo>
                <a:lnTo>
                  <a:pt x="1034128" y="3253967"/>
                </a:lnTo>
                <a:lnTo>
                  <a:pt x="1007751" y="3192563"/>
                </a:lnTo>
                <a:cubicBezTo>
                  <a:pt x="1003323" y="3186732"/>
                  <a:pt x="1001150" y="3181063"/>
                  <a:pt x="1000384" y="3175520"/>
                </a:cubicBezTo>
                <a:cubicBezTo>
                  <a:pt x="1000734" y="3170366"/>
                  <a:pt x="1001085" y="3165212"/>
                  <a:pt x="1001435" y="3160058"/>
                </a:cubicBezTo>
                <a:lnTo>
                  <a:pt x="968918" y="3106456"/>
                </a:lnTo>
                <a:cubicBezTo>
                  <a:pt x="957125" y="3086347"/>
                  <a:pt x="955617" y="3059144"/>
                  <a:pt x="934483" y="3025607"/>
                </a:cubicBezTo>
                <a:cubicBezTo>
                  <a:pt x="914631" y="2991085"/>
                  <a:pt x="908933" y="2999692"/>
                  <a:pt x="879229" y="2942341"/>
                </a:cubicBezTo>
                <a:cubicBezTo>
                  <a:pt x="850845" y="2891400"/>
                  <a:pt x="820829" y="2801223"/>
                  <a:pt x="798666" y="2755714"/>
                </a:cubicBezTo>
                <a:cubicBezTo>
                  <a:pt x="773970" y="2709171"/>
                  <a:pt x="758278" y="2710053"/>
                  <a:pt x="746962" y="2689587"/>
                </a:cubicBezTo>
                <a:lnTo>
                  <a:pt x="712796" y="2609586"/>
                </a:lnTo>
                <a:lnTo>
                  <a:pt x="697701" y="2594856"/>
                </a:lnTo>
                <a:cubicBezTo>
                  <a:pt x="697743" y="2593626"/>
                  <a:pt x="697784" y="2592396"/>
                  <a:pt x="697823" y="2591165"/>
                </a:cubicBezTo>
                <a:lnTo>
                  <a:pt x="679645" y="2567493"/>
                </a:lnTo>
                <a:lnTo>
                  <a:pt x="680789" y="2566723"/>
                </a:lnTo>
                <a:cubicBezTo>
                  <a:pt x="682946" y="2564457"/>
                  <a:pt x="683757" y="2561765"/>
                  <a:pt x="681771" y="2558109"/>
                </a:cubicBezTo>
                <a:cubicBezTo>
                  <a:pt x="705290" y="2557210"/>
                  <a:pt x="688388" y="2553357"/>
                  <a:pt x="680456" y="2542663"/>
                </a:cubicBezTo>
                <a:cubicBezTo>
                  <a:pt x="679482" y="2529115"/>
                  <a:pt x="677183" y="2488664"/>
                  <a:pt x="675922" y="2476820"/>
                </a:cubicBezTo>
                <a:lnTo>
                  <a:pt x="672894" y="2471591"/>
                </a:lnTo>
                <a:lnTo>
                  <a:pt x="673143" y="2471379"/>
                </a:lnTo>
                <a:cubicBezTo>
                  <a:pt x="673152" y="2470017"/>
                  <a:pt x="672405" y="2468214"/>
                  <a:pt x="670567" y="2465654"/>
                </a:cubicBezTo>
                <a:lnTo>
                  <a:pt x="667369" y="2462052"/>
                </a:lnTo>
                <a:lnTo>
                  <a:pt x="661495" y="2451906"/>
                </a:lnTo>
                <a:cubicBezTo>
                  <a:pt x="661510" y="2450510"/>
                  <a:pt x="661525" y="2449113"/>
                  <a:pt x="661540" y="2447717"/>
                </a:cubicBezTo>
                <a:lnTo>
                  <a:pt x="664540" y="2445047"/>
                </a:lnTo>
                <a:lnTo>
                  <a:pt x="663581" y="2444265"/>
                </a:lnTo>
                <a:cubicBezTo>
                  <a:pt x="653014" y="2439598"/>
                  <a:pt x="642406" y="2441014"/>
                  <a:pt x="663129" y="2421760"/>
                </a:cubicBezTo>
                <a:cubicBezTo>
                  <a:pt x="643271" y="2409372"/>
                  <a:pt x="657229" y="2399993"/>
                  <a:pt x="650205" y="2375201"/>
                </a:cubicBezTo>
                <a:cubicBezTo>
                  <a:pt x="634911" y="2369643"/>
                  <a:pt x="634260" y="2360648"/>
                  <a:pt x="638008" y="2350147"/>
                </a:cubicBezTo>
                <a:cubicBezTo>
                  <a:pt x="621083" y="2329939"/>
                  <a:pt x="620949" y="2305558"/>
                  <a:pt x="609851" y="2279762"/>
                </a:cubicBezTo>
                <a:lnTo>
                  <a:pt x="585585" y="2151458"/>
                </a:lnTo>
                <a:lnTo>
                  <a:pt x="581391" y="2148616"/>
                </a:lnTo>
                <a:cubicBezTo>
                  <a:pt x="578821" y="2146496"/>
                  <a:pt x="577525" y="2144881"/>
                  <a:pt x="577083" y="2143541"/>
                </a:cubicBezTo>
                <a:lnTo>
                  <a:pt x="577251" y="2143279"/>
                </a:lnTo>
                <a:lnTo>
                  <a:pt x="546845" y="2081459"/>
                </a:lnTo>
                <a:cubicBezTo>
                  <a:pt x="538270" y="2069798"/>
                  <a:pt x="486356" y="1952009"/>
                  <a:pt x="470837" y="1927526"/>
                </a:cubicBezTo>
                <a:lnTo>
                  <a:pt x="428154" y="1653876"/>
                </a:lnTo>
                <a:lnTo>
                  <a:pt x="392797" y="1507176"/>
                </a:lnTo>
                <a:cubicBezTo>
                  <a:pt x="380165" y="1501458"/>
                  <a:pt x="369910" y="1448213"/>
                  <a:pt x="372847" y="1437646"/>
                </a:cubicBezTo>
                <a:cubicBezTo>
                  <a:pt x="369015" y="1430935"/>
                  <a:pt x="338503" y="1373479"/>
                  <a:pt x="344479" y="1364974"/>
                </a:cubicBezTo>
                <a:cubicBezTo>
                  <a:pt x="332264" y="1339484"/>
                  <a:pt x="321736" y="1307918"/>
                  <a:pt x="299558" y="1284709"/>
                </a:cubicBezTo>
                <a:cubicBezTo>
                  <a:pt x="277380" y="1261500"/>
                  <a:pt x="259203" y="1267387"/>
                  <a:pt x="243216" y="1246922"/>
                </a:cubicBezTo>
                <a:cubicBezTo>
                  <a:pt x="227230" y="1226457"/>
                  <a:pt x="218454" y="1164523"/>
                  <a:pt x="203639" y="1161920"/>
                </a:cubicBezTo>
                <a:cubicBezTo>
                  <a:pt x="192352" y="1142649"/>
                  <a:pt x="198158" y="1131546"/>
                  <a:pt x="169195" y="1085737"/>
                </a:cubicBezTo>
                <a:cubicBezTo>
                  <a:pt x="139228" y="1000958"/>
                  <a:pt x="140891" y="967704"/>
                  <a:pt x="98775" y="908263"/>
                </a:cubicBezTo>
                <a:cubicBezTo>
                  <a:pt x="45025" y="829417"/>
                  <a:pt x="34038" y="815844"/>
                  <a:pt x="43820" y="711217"/>
                </a:cubicBezTo>
                <a:cubicBezTo>
                  <a:pt x="34816" y="658186"/>
                  <a:pt x="43273" y="612368"/>
                  <a:pt x="44748" y="590072"/>
                </a:cubicBezTo>
                <a:lnTo>
                  <a:pt x="36767" y="545639"/>
                </a:lnTo>
                <a:cubicBezTo>
                  <a:pt x="36093" y="527311"/>
                  <a:pt x="35418" y="508983"/>
                  <a:pt x="34744" y="490655"/>
                </a:cubicBezTo>
                <a:cubicBezTo>
                  <a:pt x="34670" y="457530"/>
                  <a:pt x="29296" y="472114"/>
                  <a:pt x="29222" y="438989"/>
                </a:cubicBezTo>
                <a:cubicBezTo>
                  <a:pt x="29152" y="438889"/>
                  <a:pt x="2578" y="396379"/>
                  <a:pt x="2507" y="396276"/>
                </a:cubicBezTo>
                <a:cubicBezTo>
                  <a:pt x="-7796" y="384713"/>
                  <a:pt x="17492" y="336163"/>
                  <a:pt x="9810" y="316602"/>
                </a:cubicBezTo>
                <a:lnTo>
                  <a:pt x="25323" y="268307"/>
                </a:lnTo>
                <a:cubicBezTo>
                  <a:pt x="20582" y="240926"/>
                  <a:pt x="55391" y="238035"/>
                  <a:pt x="50278" y="194719"/>
                </a:cubicBezTo>
                <a:cubicBezTo>
                  <a:pt x="49891" y="157325"/>
                  <a:pt x="41873" y="124589"/>
                  <a:pt x="47653" y="93227"/>
                </a:cubicBezTo>
                <a:cubicBezTo>
                  <a:pt x="41389" y="80085"/>
                  <a:pt x="38874" y="67855"/>
                  <a:pt x="48323" y="56555"/>
                </a:cubicBezTo>
                <a:cubicBezTo>
                  <a:pt x="46028" y="30289"/>
                  <a:pt x="37896" y="18621"/>
                  <a:pt x="38423" y="5312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B83E15C-D1B5-376B-E67F-891424FE4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61" y="236682"/>
            <a:ext cx="3605003" cy="65151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CA" sz="3500" b="1" dirty="0"/>
              <a:t>II. TAKING COURAGE TO BELIEVE</a:t>
            </a:r>
          </a:p>
          <a:p>
            <a:pPr algn="l">
              <a:lnSpc>
                <a:spcPct val="90000"/>
              </a:lnSpc>
            </a:pPr>
            <a:endParaRPr lang="en-CA" sz="3500" b="1" dirty="0"/>
          </a:p>
          <a:p>
            <a:pPr algn="l">
              <a:lnSpc>
                <a:spcPct val="90000"/>
              </a:lnSpc>
            </a:pPr>
            <a:r>
              <a:rPr lang="en-CA" sz="3600" b="1" dirty="0"/>
              <a:t>"and immediately the boat reached the shore where they were heading."</a:t>
            </a:r>
          </a:p>
          <a:p>
            <a:pPr algn="l">
              <a:lnSpc>
                <a:spcPct val="90000"/>
              </a:lnSpc>
            </a:pPr>
            <a:r>
              <a:rPr lang="en-CA" sz="3600" b="1" dirty="0"/>
              <a:t>				   John 6:21</a:t>
            </a:r>
          </a:p>
        </p:txBody>
      </p:sp>
    </p:spTree>
    <p:extLst>
      <p:ext uri="{BB962C8B-B14F-4D97-AF65-F5344CB8AC3E}">
        <p14:creationId xmlns:p14="http://schemas.microsoft.com/office/powerpoint/2010/main" val="12444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C3FE92E-FF21-46DB-BE36-B3A5D4149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9DFFEE-526A-4D56-A70C-EADE7289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3E15C-D1B5-376B-E67F-891424FE4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2123"/>
            <a:ext cx="7467600" cy="1594839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CA" sz="4000" b="1" dirty="0">
                <a:solidFill>
                  <a:srgbClr val="FF0000"/>
                </a:solidFill>
              </a:rPr>
              <a:t>"I tell you the truth, you are looking for me, not because you saw a miraculous sign but because you ate the loaves and had your fill.</a:t>
            </a:r>
          </a:p>
          <a:p>
            <a:pPr algn="l">
              <a:lnSpc>
                <a:spcPct val="90000"/>
              </a:lnSpc>
            </a:pPr>
            <a:r>
              <a:rPr lang="en-CA" sz="4000" b="1" dirty="0">
                <a:solidFill>
                  <a:srgbClr val="FF0000"/>
                </a:solidFill>
              </a:rPr>
              <a:t>27.  Do not work for food that spoils, but for food that endures for eternal life, which the Son of Man will give you."</a:t>
            </a:r>
          </a:p>
          <a:p>
            <a:pPr algn="l">
              <a:lnSpc>
                <a:spcPct val="90000"/>
              </a:lnSpc>
            </a:pPr>
            <a:r>
              <a:rPr lang="en-CA" sz="4000" b="1" dirty="0">
                <a:solidFill>
                  <a:srgbClr val="FF0000"/>
                </a:solidFill>
              </a:rPr>
              <a:t>				John 6:26,27</a:t>
            </a:r>
          </a:p>
        </p:txBody>
      </p:sp>
      <p:pic>
        <p:nvPicPr>
          <p:cNvPr id="4" name="Picture 3" descr="Sky at sea">
            <a:extLst>
              <a:ext uri="{FF2B5EF4-FFF2-40B4-BE49-F238E27FC236}">
                <a16:creationId xmlns:a16="http://schemas.microsoft.com/office/drawing/2014/main" id="{06488599-5696-BF99-A2A6-84B839F22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32" r="19456" b="2"/>
          <a:stretch/>
        </p:blipFill>
        <p:spPr>
          <a:xfrm>
            <a:off x="7616215" y="-23854"/>
            <a:ext cx="4575785" cy="6892740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7713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ky at sea">
            <a:extLst>
              <a:ext uri="{FF2B5EF4-FFF2-40B4-BE49-F238E27FC236}">
                <a16:creationId xmlns:a16="http://schemas.microsoft.com/office/drawing/2014/main" id="{06488599-5696-BF99-A2A6-84B839F22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9752D771-2D72-4B2C-B816-121D10C38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232" y="727064"/>
            <a:ext cx="3898347" cy="4256103"/>
          </a:xfrm>
          <a:custGeom>
            <a:avLst/>
            <a:gdLst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87367 w 3898347"/>
              <a:gd name="connsiteY122" fmla="*/ 4246680 h 4299085"/>
              <a:gd name="connsiteX123" fmla="*/ 37148 w 3898347"/>
              <a:gd name="connsiteY123" fmla="*/ 4289154 h 4299085"/>
              <a:gd name="connsiteX124" fmla="*/ 5850 w 3898347"/>
              <a:gd name="connsiteY124" fmla="*/ 4296945 h 4299085"/>
              <a:gd name="connsiteX125" fmla="*/ 0 w 3898347"/>
              <a:gd name="connsiteY125" fmla="*/ 4299085 h 4299085"/>
              <a:gd name="connsiteX126" fmla="*/ 0 w 3898347"/>
              <a:gd name="connsiteY126" fmla="*/ 15850 h 4299085"/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37148 w 3898347"/>
              <a:gd name="connsiteY122" fmla="*/ 4289154 h 4299085"/>
              <a:gd name="connsiteX123" fmla="*/ 5850 w 3898347"/>
              <a:gd name="connsiteY123" fmla="*/ 4296945 h 4299085"/>
              <a:gd name="connsiteX124" fmla="*/ 0 w 3898347"/>
              <a:gd name="connsiteY124" fmla="*/ 4299085 h 4299085"/>
              <a:gd name="connsiteX125" fmla="*/ 0 w 3898347"/>
              <a:gd name="connsiteY125" fmla="*/ 15850 h 4299085"/>
              <a:gd name="connsiteX126" fmla="*/ 3898347 w 3898347"/>
              <a:gd name="connsiteY126" fmla="*/ 0 h 429908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37148 w 3898347"/>
              <a:gd name="connsiteY122" fmla="*/ 4289154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82528 w 3898347"/>
              <a:gd name="connsiteY122" fmla="*/ 4275540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83259 w 3898347"/>
              <a:gd name="connsiteY9" fmla="*/ 3825276 h 4275540"/>
              <a:gd name="connsiteX10" fmla="*/ 3729936 w 3898347"/>
              <a:gd name="connsiteY10" fmla="*/ 3815386 h 4275540"/>
              <a:gd name="connsiteX11" fmla="*/ 3726018 w 3898347"/>
              <a:gd name="connsiteY11" fmla="*/ 3815100 h 4275540"/>
              <a:gd name="connsiteX12" fmla="*/ 3725413 w 3898347"/>
              <a:gd name="connsiteY12" fmla="*/ 3814615 h 4275540"/>
              <a:gd name="connsiteX13" fmla="*/ 3713801 w 3898347"/>
              <a:gd name="connsiteY13" fmla="*/ 3811018 h 4275540"/>
              <a:gd name="connsiteX14" fmla="*/ 3709087 w 3898347"/>
              <a:gd name="connsiteY14" fmla="*/ 3813195 h 4275540"/>
              <a:gd name="connsiteX15" fmla="*/ 3698038 w 3898347"/>
              <a:gd name="connsiteY15" fmla="*/ 3806182 h 4275540"/>
              <a:gd name="connsiteX16" fmla="*/ 3662227 w 3898347"/>
              <a:gd name="connsiteY16" fmla="*/ 3807761 h 4275540"/>
              <a:gd name="connsiteX17" fmla="*/ 3659872 w 3898347"/>
              <a:gd name="connsiteY17" fmla="*/ 3805524 h 4275540"/>
              <a:gd name="connsiteX18" fmla="*/ 3643454 w 3898347"/>
              <a:gd name="connsiteY18" fmla="*/ 3794831 h 4275540"/>
              <a:gd name="connsiteX19" fmla="*/ 3624789 w 3898347"/>
              <a:gd name="connsiteY19" fmla="*/ 3803185 h 4275540"/>
              <a:gd name="connsiteX20" fmla="*/ 3602327 w 3898347"/>
              <a:gd name="connsiteY20" fmla="*/ 3794616 h 4275540"/>
              <a:gd name="connsiteX21" fmla="*/ 3596645 w 3898347"/>
              <a:gd name="connsiteY21" fmla="*/ 3797108 h 4275540"/>
              <a:gd name="connsiteX22" fmla="*/ 3574144 w 3898347"/>
              <a:gd name="connsiteY22" fmla="*/ 3795108 h 4275540"/>
              <a:gd name="connsiteX23" fmla="*/ 3562310 w 3898347"/>
              <a:gd name="connsiteY23" fmla="*/ 3787534 h 4275540"/>
              <a:gd name="connsiteX24" fmla="*/ 3551635 w 3898347"/>
              <a:gd name="connsiteY24" fmla="*/ 3797705 h 4275540"/>
              <a:gd name="connsiteX25" fmla="*/ 3550175 w 3898347"/>
              <a:gd name="connsiteY25" fmla="*/ 3803199 h 4275540"/>
              <a:gd name="connsiteX26" fmla="*/ 3542668 w 3898347"/>
              <a:gd name="connsiteY26" fmla="*/ 3803283 h 4275540"/>
              <a:gd name="connsiteX27" fmla="*/ 3533033 w 3898347"/>
              <a:gd name="connsiteY27" fmla="*/ 3799071 h 4275540"/>
              <a:gd name="connsiteX28" fmla="*/ 3521726 w 3898347"/>
              <a:gd name="connsiteY28" fmla="*/ 3804691 h 4275540"/>
              <a:gd name="connsiteX29" fmla="*/ 3520080 w 3898347"/>
              <a:gd name="connsiteY29" fmla="*/ 3805210 h 4275540"/>
              <a:gd name="connsiteX30" fmla="*/ 3508491 w 3898347"/>
              <a:gd name="connsiteY30" fmla="*/ 3797398 h 4275540"/>
              <a:gd name="connsiteX31" fmla="*/ 3503787 w 3898347"/>
              <a:gd name="connsiteY31" fmla="*/ 3797787 h 4275540"/>
              <a:gd name="connsiteX32" fmla="*/ 3492165 w 3898347"/>
              <a:gd name="connsiteY32" fmla="*/ 3799887 h 4275540"/>
              <a:gd name="connsiteX33" fmla="*/ 3472233 w 3898347"/>
              <a:gd name="connsiteY33" fmla="*/ 3805682 h 4275540"/>
              <a:gd name="connsiteX34" fmla="*/ 3465921 w 3898347"/>
              <a:gd name="connsiteY34" fmla="*/ 3805814 h 4275540"/>
              <a:gd name="connsiteX35" fmla="*/ 3455541 w 3898347"/>
              <a:gd name="connsiteY35" fmla="*/ 3815505 h 4275540"/>
              <a:gd name="connsiteX36" fmla="*/ 3429027 w 3898347"/>
              <a:gd name="connsiteY36" fmla="*/ 3816906 h 4275540"/>
              <a:gd name="connsiteX37" fmla="*/ 3369507 w 3898347"/>
              <a:gd name="connsiteY37" fmla="*/ 3825563 h 4275540"/>
              <a:gd name="connsiteX38" fmla="*/ 3324491 w 3898347"/>
              <a:gd name="connsiteY38" fmla="*/ 3832006 h 4275540"/>
              <a:gd name="connsiteX39" fmla="*/ 3244235 w 3898347"/>
              <a:gd name="connsiteY39" fmla="*/ 3834376 h 4275540"/>
              <a:gd name="connsiteX40" fmla="*/ 3226507 w 3898347"/>
              <a:gd name="connsiteY40" fmla="*/ 3820131 h 4275540"/>
              <a:gd name="connsiteX41" fmla="*/ 3191688 w 3898347"/>
              <a:gd name="connsiteY41" fmla="*/ 3837359 h 4275540"/>
              <a:gd name="connsiteX42" fmla="*/ 3185553 w 3898347"/>
              <a:gd name="connsiteY42" fmla="*/ 3859030 h 4275540"/>
              <a:gd name="connsiteX43" fmla="*/ 3137926 w 3898347"/>
              <a:gd name="connsiteY43" fmla="*/ 3867782 h 4275540"/>
              <a:gd name="connsiteX44" fmla="*/ 3090188 w 3898347"/>
              <a:gd name="connsiteY44" fmla="*/ 3855036 h 4275540"/>
              <a:gd name="connsiteX45" fmla="*/ 3031422 w 3898347"/>
              <a:gd name="connsiteY45" fmla="*/ 3858298 h 4275540"/>
              <a:gd name="connsiteX46" fmla="*/ 2996288 w 3898347"/>
              <a:gd name="connsiteY46" fmla="*/ 3860020 h 4275540"/>
              <a:gd name="connsiteX47" fmla="*/ 2901661 w 3898347"/>
              <a:gd name="connsiteY47" fmla="*/ 3882243 h 4275540"/>
              <a:gd name="connsiteX48" fmla="*/ 2782141 w 3898347"/>
              <a:gd name="connsiteY48" fmla="*/ 3932983 h 4275540"/>
              <a:gd name="connsiteX49" fmla="*/ 2749597 w 3898347"/>
              <a:gd name="connsiteY49" fmla="*/ 3956746 h 4275540"/>
              <a:gd name="connsiteX50" fmla="*/ 2730493 w 3898347"/>
              <a:gd name="connsiteY50" fmla="*/ 3955236 h 4275540"/>
              <a:gd name="connsiteX51" fmla="*/ 2707507 w 3898347"/>
              <a:gd name="connsiteY51" fmla="*/ 3947771 h 4275540"/>
              <a:gd name="connsiteX52" fmla="*/ 2701937 w 3898347"/>
              <a:gd name="connsiteY52" fmla="*/ 3950565 h 4275540"/>
              <a:gd name="connsiteX53" fmla="*/ 2679435 w 3898347"/>
              <a:gd name="connsiteY53" fmla="*/ 3949768 h 4275540"/>
              <a:gd name="connsiteX54" fmla="*/ 2667352 w 3898347"/>
              <a:gd name="connsiteY54" fmla="*/ 3942821 h 4275540"/>
              <a:gd name="connsiteX55" fmla="*/ 2657096 w 3898347"/>
              <a:gd name="connsiteY55" fmla="*/ 3953571 h 4275540"/>
              <a:gd name="connsiteX56" fmla="*/ 2655161 w 3898347"/>
              <a:gd name="connsiteY56" fmla="*/ 3962216 h 4275540"/>
              <a:gd name="connsiteX57" fmla="*/ 2638604 w 3898347"/>
              <a:gd name="connsiteY57" fmla="*/ 3955936 h 4275540"/>
              <a:gd name="connsiteX58" fmla="*/ 2626185 w 3898347"/>
              <a:gd name="connsiteY58" fmla="*/ 3962937 h 4275540"/>
              <a:gd name="connsiteX59" fmla="*/ 2614077 w 3898347"/>
              <a:gd name="connsiteY59" fmla="*/ 3955576 h 4275540"/>
              <a:gd name="connsiteX60" fmla="*/ 2609403 w 3898347"/>
              <a:gd name="connsiteY60" fmla="*/ 3956215 h 4275540"/>
              <a:gd name="connsiteX61" fmla="*/ 2597896 w 3898347"/>
              <a:gd name="connsiteY61" fmla="*/ 3958939 h 4275540"/>
              <a:gd name="connsiteX62" fmla="*/ 2578251 w 3898347"/>
              <a:gd name="connsiteY62" fmla="*/ 3965812 h 4275540"/>
              <a:gd name="connsiteX63" fmla="*/ 2571961 w 3898347"/>
              <a:gd name="connsiteY63" fmla="*/ 3966278 h 4275540"/>
              <a:gd name="connsiteX64" fmla="*/ 2559399 w 3898347"/>
              <a:gd name="connsiteY64" fmla="*/ 3979193 h 4275540"/>
              <a:gd name="connsiteX65" fmla="*/ 2533560 w 3898347"/>
              <a:gd name="connsiteY65" fmla="*/ 3988160 h 4275540"/>
              <a:gd name="connsiteX66" fmla="*/ 2515299 w 3898347"/>
              <a:gd name="connsiteY66" fmla="*/ 4016867 h 4275540"/>
              <a:gd name="connsiteX67" fmla="*/ 2513423 w 3898347"/>
              <a:gd name="connsiteY67" fmla="*/ 4018759 h 4275540"/>
              <a:gd name="connsiteX68" fmla="*/ 2482991 w 3898347"/>
              <a:gd name="connsiteY68" fmla="*/ 4012935 h 4275540"/>
              <a:gd name="connsiteX69" fmla="*/ 2446940 w 3898347"/>
              <a:gd name="connsiteY69" fmla="*/ 4021172 h 4275540"/>
              <a:gd name="connsiteX70" fmla="*/ 2404883 w 3898347"/>
              <a:gd name="connsiteY70" fmla="*/ 4024808 h 4275540"/>
              <a:gd name="connsiteX71" fmla="*/ 2373894 w 3898347"/>
              <a:gd name="connsiteY71" fmla="*/ 4023827 h 4275540"/>
              <a:gd name="connsiteX72" fmla="*/ 2297080 w 3898347"/>
              <a:gd name="connsiteY72" fmla="*/ 4040841 h 4275540"/>
              <a:gd name="connsiteX73" fmla="*/ 2170615 w 3898347"/>
              <a:gd name="connsiteY73" fmla="*/ 4077196 h 4275540"/>
              <a:gd name="connsiteX74" fmla="*/ 2143580 w 3898347"/>
              <a:gd name="connsiteY74" fmla="*/ 4083102 h 4275540"/>
              <a:gd name="connsiteX75" fmla="*/ 2119893 w 3898347"/>
              <a:gd name="connsiteY75" fmla="*/ 4080874 h 4275540"/>
              <a:gd name="connsiteX76" fmla="*/ 2114008 w 3898347"/>
              <a:gd name="connsiteY76" fmla="*/ 4073996 h 4275540"/>
              <a:gd name="connsiteX77" fmla="*/ 2099067 w 3898347"/>
              <a:gd name="connsiteY77" fmla="*/ 4076068 h 4275540"/>
              <a:gd name="connsiteX78" fmla="*/ 2095000 w 3898347"/>
              <a:gd name="connsiteY78" fmla="*/ 4075096 h 4275540"/>
              <a:gd name="connsiteX79" fmla="*/ 2071767 w 3898347"/>
              <a:gd name="connsiteY79" fmla="*/ 4071044 h 4275540"/>
              <a:gd name="connsiteX80" fmla="*/ 2024486 w 3898347"/>
              <a:gd name="connsiteY80" fmla="*/ 4100276 h 4275540"/>
              <a:gd name="connsiteX81" fmla="*/ 1964411 w 3898347"/>
              <a:gd name="connsiteY81" fmla="*/ 4105069 h 4275540"/>
              <a:gd name="connsiteX82" fmla="*/ 1739945 w 3898347"/>
              <a:gd name="connsiteY82" fmla="*/ 4171795 h 4275540"/>
              <a:gd name="connsiteX83" fmla="*/ 1610556 w 3898347"/>
              <a:gd name="connsiteY83" fmla="*/ 4167701 h 4275540"/>
              <a:gd name="connsiteX84" fmla="*/ 1553623 w 3898347"/>
              <a:gd name="connsiteY84" fmla="*/ 4236045 h 4275540"/>
              <a:gd name="connsiteX85" fmla="*/ 1548640 w 3898347"/>
              <a:gd name="connsiteY85" fmla="*/ 4238297 h 4275540"/>
              <a:gd name="connsiteX86" fmla="*/ 1530136 w 3898347"/>
              <a:gd name="connsiteY86" fmla="*/ 4227121 h 4275540"/>
              <a:gd name="connsiteX87" fmla="*/ 1508787 w 3898347"/>
              <a:gd name="connsiteY87" fmla="*/ 4234213 h 4275540"/>
              <a:gd name="connsiteX88" fmla="*/ 1488914 w 3898347"/>
              <a:gd name="connsiteY88" fmla="*/ 4241772 h 4275540"/>
              <a:gd name="connsiteX89" fmla="*/ 1488999 w 3898347"/>
              <a:gd name="connsiteY89" fmla="*/ 4251186 h 4275540"/>
              <a:gd name="connsiteX90" fmla="*/ 1475364 w 3898347"/>
              <a:gd name="connsiteY90" fmla="*/ 4248364 h 4275540"/>
              <a:gd name="connsiteX91" fmla="*/ 1457275 w 3898347"/>
              <a:gd name="connsiteY91" fmla="*/ 4252863 h 4275540"/>
              <a:gd name="connsiteX92" fmla="*/ 1448085 w 3898347"/>
              <a:gd name="connsiteY92" fmla="*/ 4248391 h 4275540"/>
              <a:gd name="connsiteX93" fmla="*/ 1315306 w 3898347"/>
              <a:gd name="connsiteY93" fmla="*/ 4237004 h 4275540"/>
              <a:gd name="connsiteX94" fmla="*/ 1272434 w 3898347"/>
              <a:gd name="connsiteY94" fmla="*/ 4244958 h 4275540"/>
              <a:gd name="connsiteX95" fmla="*/ 1231567 w 3898347"/>
              <a:gd name="connsiteY95" fmla="*/ 4219356 h 4275540"/>
              <a:gd name="connsiteX96" fmla="*/ 1216643 w 3898347"/>
              <a:gd name="connsiteY96" fmla="*/ 4229828 h 4275540"/>
              <a:gd name="connsiteX97" fmla="*/ 1214101 w 3898347"/>
              <a:gd name="connsiteY97" fmla="*/ 4231991 h 4275540"/>
              <a:gd name="connsiteX98" fmla="*/ 1203193 w 3898347"/>
              <a:gd name="connsiteY98" fmla="*/ 4232867 h 4275540"/>
              <a:gd name="connsiteX99" fmla="*/ 1201049 w 3898347"/>
              <a:gd name="connsiteY99" fmla="*/ 4242842 h 4275540"/>
              <a:gd name="connsiteX100" fmla="*/ 1185298 w 3898347"/>
              <a:gd name="connsiteY100" fmla="*/ 4251133 h 4275540"/>
              <a:gd name="connsiteX101" fmla="*/ 1164955 w 3898347"/>
              <a:gd name="connsiteY101" fmla="*/ 4250027 h 4275540"/>
              <a:gd name="connsiteX102" fmla="*/ 1067357 w 3898347"/>
              <a:gd name="connsiteY102" fmla="*/ 4233908 h 4275540"/>
              <a:gd name="connsiteX103" fmla="*/ 1009492 w 3898347"/>
              <a:gd name="connsiteY103" fmla="*/ 4230455 h 4275540"/>
              <a:gd name="connsiteX104" fmla="*/ 988345 w 3898347"/>
              <a:gd name="connsiteY104" fmla="*/ 4238880 h 4275540"/>
              <a:gd name="connsiteX105" fmla="*/ 958251 w 3898347"/>
              <a:gd name="connsiteY105" fmla="*/ 4244100 h 4275540"/>
              <a:gd name="connsiteX106" fmla="*/ 905785 w 3898347"/>
              <a:gd name="connsiteY106" fmla="*/ 4260845 h 4275540"/>
              <a:gd name="connsiteX107" fmla="*/ 834176 w 3898347"/>
              <a:gd name="connsiteY107" fmla="*/ 4270241 h 4275540"/>
              <a:gd name="connsiteX108" fmla="*/ 778474 w 3898347"/>
              <a:gd name="connsiteY108" fmla="*/ 4235526 h 4275540"/>
              <a:gd name="connsiteX109" fmla="*/ 774418 w 3898347"/>
              <a:gd name="connsiteY109" fmla="*/ 4242583 h 4275540"/>
              <a:gd name="connsiteX110" fmla="*/ 737705 w 3898347"/>
              <a:gd name="connsiteY110" fmla="*/ 4238891 h 4275540"/>
              <a:gd name="connsiteX111" fmla="*/ 605027 w 3898347"/>
              <a:gd name="connsiteY111" fmla="*/ 4175863 h 4275540"/>
              <a:gd name="connsiteX112" fmla="*/ 533391 w 3898347"/>
              <a:gd name="connsiteY112" fmla="*/ 4170035 h 4275540"/>
              <a:gd name="connsiteX113" fmla="*/ 508621 w 3898347"/>
              <a:gd name="connsiteY113" fmla="*/ 4176044 h 4275540"/>
              <a:gd name="connsiteX114" fmla="*/ 467082 w 3898347"/>
              <a:gd name="connsiteY114" fmla="*/ 4185616 h 4275540"/>
              <a:gd name="connsiteX115" fmla="*/ 437646 w 3898347"/>
              <a:gd name="connsiteY115" fmla="*/ 4212658 h 4275540"/>
              <a:gd name="connsiteX116" fmla="*/ 402271 w 3898347"/>
              <a:gd name="connsiteY116" fmla="*/ 4212774 h 4275540"/>
              <a:gd name="connsiteX117" fmla="*/ 391968 w 3898347"/>
              <a:gd name="connsiteY117" fmla="*/ 4187073 h 4275540"/>
              <a:gd name="connsiteX118" fmla="*/ 354806 w 3898347"/>
              <a:gd name="connsiteY118" fmla="*/ 4195545 h 4275540"/>
              <a:gd name="connsiteX119" fmla="*/ 298662 w 3898347"/>
              <a:gd name="connsiteY119" fmla="*/ 4211227 h 4275540"/>
              <a:gd name="connsiteX120" fmla="*/ 265740 w 3898347"/>
              <a:gd name="connsiteY120" fmla="*/ 4213623 h 4275540"/>
              <a:gd name="connsiteX121" fmla="*/ 176403 w 3898347"/>
              <a:gd name="connsiteY121" fmla="*/ 4227393 h 4275540"/>
              <a:gd name="connsiteX122" fmla="*/ 82528 w 3898347"/>
              <a:gd name="connsiteY122" fmla="*/ 4275540 h 4275540"/>
              <a:gd name="connsiteX123" fmla="*/ 19464 w 3898347"/>
              <a:gd name="connsiteY123" fmla="*/ 4256103 h 4275540"/>
              <a:gd name="connsiteX124" fmla="*/ 0 w 3898347"/>
              <a:gd name="connsiteY124" fmla="*/ 4221939 h 4275540"/>
              <a:gd name="connsiteX125" fmla="*/ 0 w 3898347"/>
              <a:gd name="connsiteY125" fmla="*/ 15850 h 4275540"/>
              <a:gd name="connsiteX126" fmla="*/ 3898347 w 3898347"/>
              <a:gd name="connsiteY126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50175 w 3898347"/>
              <a:gd name="connsiteY24" fmla="*/ 3803199 h 4275540"/>
              <a:gd name="connsiteX25" fmla="*/ 3542668 w 3898347"/>
              <a:gd name="connsiteY25" fmla="*/ 3803283 h 4275540"/>
              <a:gd name="connsiteX26" fmla="*/ 3533033 w 3898347"/>
              <a:gd name="connsiteY26" fmla="*/ 3799071 h 4275540"/>
              <a:gd name="connsiteX27" fmla="*/ 3521726 w 3898347"/>
              <a:gd name="connsiteY27" fmla="*/ 3804691 h 4275540"/>
              <a:gd name="connsiteX28" fmla="*/ 3520080 w 3898347"/>
              <a:gd name="connsiteY28" fmla="*/ 3805210 h 4275540"/>
              <a:gd name="connsiteX29" fmla="*/ 3508491 w 3898347"/>
              <a:gd name="connsiteY29" fmla="*/ 3797398 h 4275540"/>
              <a:gd name="connsiteX30" fmla="*/ 3503787 w 3898347"/>
              <a:gd name="connsiteY30" fmla="*/ 3797787 h 4275540"/>
              <a:gd name="connsiteX31" fmla="*/ 3492165 w 3898347"/>
              <a:gd name="connsiteY31" fmla="*/ 3799887 h 4275540"/>
              <a:gd name="connsiteX32" fmla="*/ 3472233 w 3898347"/>
              <a:gd name="connsiteY32" fmla="*/ 3805682 h 4275540"/>
              <a:gd name="connsiteX33" fmla="*/ 3465921 w 3898347"/>
              <a:gd name="connsiteY33" fmla="*/ 3805814 h 4275540"/>
              <a:gd name="connsiteX34" fmla="*/ 3455541 w 3898347"/>
              <a:gd name="connsiteY34" fmla="*/ 3815505 h 4275540"/>
              <a:gd name="connsiteX35" fmla="*/ 3429027 w 3898347"/>
              <a:gd name="connsiteY35" fmla="*/ 3816906 h 4275540"/>
              <a:gd name="connsiteX36" fmla="*/ 3369507 w 3898347"/>
              <a:gd name="connsiteY36" fmla="*/ 3825563 h 4275540"/>
              <a:gd name="connsiteX37" fmla="*/ 3324491 w 3898347"/>
              <a:gd name="connsiteY37" fmla="*/ 3832006 h 4275540"/>
              <a:gd name="connsiteX38" fmla="*/ 3244235 w 3898347"/>
              <a:gd name="connsiteY38" fmla="*/ 3834376 h 4275540"/>
              <a:gd name="connsiteX39" fmla="*/ 3226507 w 3898347"/>
              <a:gd name="connsiteY39" fmla="*/ 3820131 h 4275540"/>
              <a:gd name="connsiteX40" fmla="*/ 3191688 w 3898347"/>
              <a:gd name="connsiteY40" fmla="*/ 3837359 h 4275540"/>
              <a:gd name="connsiteX41" fmla="*/ 3185553 w 3898347"/>
              <a:gd name="connsiteY41" fmla="*/ 3859030 h 4275540"/>
              <a:gd name="connsiteX42" fmla="*/ 3137926 w 3898347"/>
              <a:gd name="connsiteY42" fmla="*/ 3867782 h 4275540"/>
              <a:gd name="connsiteX43" fmla="*/ 3090188 w 3898347"/>
              <a:gd name="connsiteY43" fmla="*/ 3855036 h 4275540"/>
              <a:gd name="connsiteX44" fmla="*/ 3031422 w 3898347"/>
              <a:gd name="connsiteY44" fmla="*/ 3858298 h 4275540"/>
              <a:gd name="connsiteX45" fmla="*/ 2996288 w 3898347"/>
              <a:gd name="connsiteY45" fmla="*/ 3860020 h 4275540"/>
              <a:gd name="connsiteX46" fmla="*/ 2901661 w 3898347"/>
              <a:gd name="connsiteY46" fmla="*/ 3882243 h 4275540"/>
              <a:gd name="connsiteX47" fmla="*/ 2782141 w 3898347"/>
              <a:gd name="connsiteY47" fmla="*/ 3932983 h 4275540"/>
              <a:gd name="connsiteX48" fmla="*/ 2749597 w 3898347"/>
              <a:gd name="connsiteY48" fmla="*/ 3956746 h 4275540"/>
              <a:gd name="connsiteX49" fmla="*/ 2730493 w 3898347"/>
              <a:gd name="connsiteY49" fmla="*/ 3955236 h 4275540"/>
              <a:gd name="connsiteX50" fmla="*/ 2707507 w 3898347"/>
              <a:gd name="connsiteY50" fmla="*/ 3947771 h 4275540"/>
              <a:gd name="connsiteX51" fmla="*/ 2701937 w 3898347"/>
              <a:gd name="connsiteY51" fmla="*/ 3950565 h 4275540"/>
              <a:gd name="connsiteX52" fmla="*/ 2679435 w 3898347"/>
              <a:gd name="connsiteY52" fmla="*/ 3949768 h 4275540"/>
              <a:gd name="connsiteX53" fmla="*/ 2667352 w 3898347"/>
              <a:gd name="connsiteY53" fmla="*/ 3942821 h 4275540"/>
              <a:gd name="connsiteX54" fmla="*/ 2657096 w 3898347"/>
              <a:gd name="connsiteY54" fmla="*/ 3953571 h 4275540"/>
              <a:gd name="connsiteX55" fmla="*/ 2655161 w 3898347"/>
              <a:gd name="connsiteY55" fmla="*/ 3962216 h 4275540"/>
              <a:gd name="connsiteX56" fmla="*/ 2638604 w 3898347"/>
              <a:gd name="connsiteY56" fmla="*/ 3955936 h 4275540"/>
              <a:gd name="connsiteX57" fmla="*/ 2626185 w 3898347"/>
              <a:gd name="connsiteY57" fmla="*/ 3962937 h 4275540"/>
              <a:gd name="connsiteX58" fmla="*/ 2614077 w 3898347"/>
              <a:gd name="connsiteY58" fmla="*/ 3955576 h 4275540"/>
              <a:gd name="connsiteX59" fmla="*/ 2609403 w 3898347"/>
              <a:gd name="connsiteY59" fmla="*/ 3956215 h 4275540"/>
              <a:gd name="connsiteX60" fmla="*/ 2597896 w 3898347"/>
              <a:gd name="connsiteY60" fmla="*/ 3958939 h 4275540"/>
              <a:gd name="connsiteX61" fmla="*/ 2578251 w 3898347"/>
              <a:gd name="connsiteY61" fmla="*/ 3965812 h 4275540"/>
              <a:gd name="connsiteX62" fmla="*/ 2571961 w 3898347"/>
              <a:gd name="connsiteY62" fmla="*/ 3966278 h 4275540"/>
              <a:gd name="connsiteX63" fmla="*/ 2559399 w 3898347"/>
              <a:gd name="connsiteY63" fmla="*/ 3979193 h 4275540"/>
              <a:gd name="connsiteX64" fmla="*/ 2533560 w 3898347"/>
              <a:gd name="connsiteY64" fmla="*/ 3988160 h 4275540"/>
              <a:gd name="connsiteX65" fmla="*/ 2515299 w 3898347"/>
              <a:gd name="connsiteY65" fmla="*/ 4016867 h 4275540"/>
              <a:gd name="connsiteX66" fmla="*/ 2513423 w 3898347"/>
              <a:gd name="connsiteY66" fmla="*/ 4018759 h 4275540"/>
              <a:gd name="connsiteX67" fmla="*/ 2482991 w 3898347"/>
              <a:gd name="connsiteY67" fmla="*/ 4012935 h 4275540"/>
              <a:gd name="connsiteX68" fmla="*/ 2446940 w 3898347"/>
              <a:gd name="connsiteY68" fmla="*/ 4021172 h 4275540"/>
              <a:gd name="connsiteX69" fmla="*/ 2404883 w 3898347"/>
              <a:gd name="connsiteY69" fmla="*/ 4024808 h 4275540"/>
              <a:gd name="connsiteX70" fmla="*/ 2373894 w 3898347"/>
              <a:gd name="connsiteY70" fmla="*/ 4023827 h 4275540"/>
              <a:gd name="connsiteX71" fmla="*/ 2297080 w 3898347"/>
              <a:gd name="connsiteY71" fmla="*/ 4040841 h 4275540"/>
              <a:gd name="connsiteX72" fmla="*/ 2170615 w 3898347"/>
              <a:gd name="connsiteY72" fmla="*/ 4077196 h 4275540"/>
              <a:gd name="connsiteX73" fmla="*/ 2143580 w 3898347"/>
              <a:gd name="connsiteY73" fmla="*/ 4083102 h 4275540"/>
              <a:gd name="connsiteX74" fmla="*/ 2119893 w 3898347"/>
              <a:gd name="connsiteY74" fmla="*/ 4080874 h 4275540"/>
              <a:gd name="connsiteX75" fmla="*/ 2114008 w 3898347"/>
              <a:gd name="connsiteY75" fmla="*/ 4073996 h 4275540"/>
              <a:gd name="connsiteX76" fmla="*/ 2099067 w 3898347"/>
              <a:gd name="connsiteY76" fmla="*/ 4076068 h 4275540"/>
              <a:gd name="connsiteX77" fmla="*/ 2095000 w 3898347"/>
              <a:gd name="connsiteY77" fmla="*/ 4075096 h 4275540"/>
              <a:gd name="connsiteX78" fmla="*/ 2071767 w 3898347"/>
              <a:gd name="connsiteY78" fmla="*/ 4071044 h 4275540"/>
              <a:gd name="connsiteX79" fmla="*/ 2024486 w 3898347"/>
              <a:gd name="connsiteY79" fmla="*/ 4100276 h 4275540"/>
              <a:gd name="connsiteX80" fmla="*/ 1964411 w 3898347"/>
              <a:gd name="connsiteY80" fmla="*/ 4105069 h 4275540"/>
              <a:gd name="connsiteX81" fmla="*/ 1739945 w 3898347"/>
              <a:gd name="connsiteY81" fmla="*/ 4171795 h 4275540"/>
              <a:gd name="connsiteX82" fmla="*/ 1610556 w 3898347"/>
              <a:gd name="connsiteY82" fmla="*/ 4167701 h 4275540"/>
              <a:gd name="connsiteX83" fmla="*/ 1553623 w 3898347"/>
              <a:gd name="connsiteY83" fmla="*/ 4236045 h 4275540"/>
              <a:gd name="connsiteX84" fmla="*/ 1548640 w 3898347"/>
              <a:gd name="connsiteY84" fmla="*/ 4238297 h 4275540"/>
              <a:gd name="connsiteX85" fmla="*/ 1530136 w 3898347"/>
              <a:gd name="connsiteY85" fmla="*/ 4227121 h 4275540"/>
              <a:gd name="connsiteX86" fmla="*/ 1508787 w 3898347"/>
              <a:gd name="connsiteY86" fmla="*/ 4234213 h 4275540"/>
              <a:gd name="connsiteX87" fmla="*/ 1488914 w 3898347"/>
              <a:gd name="connsiteY87" fmla="*/ 4241772 h 4275540"/>
              <a:gd name="connsiteX88" fmla="*/ 1488999 w 3898347"/>
              <a:gd name="connsiteY88" fmla="*/ 4251186 h 4275540"/>
              <a:gd name="connsiteX89" fmla="*/ 1475364 w 3898347"/>
              <a:gd name="connsiteY89" fmla="*/ 4248364 h 4275540"/>
              <a:gd name="connsiteX90" fmla="*/ 1457275 w 3898347"/>
              <a:gd name="connsiteY90" fmla="*/ 4252863 h 4275540"/>
              <a:gd name="connsiteX91" fmla="*/ 1448085 w 3898347"/>
              <a:gd name="connsiteY91" fmla="*/ 4248391 h 4275540"/>
              <a:gd name="connsiteX92" fmla="*/ 1315306 w 3898347"/>
              <a:gd name="connsiteY92" fmla="*/ 4237004 h 4275540"/>
              <a:gd name="connsiteX93" fmla="*/ 1272434 w 3898347"/>
              <a:gd name="connsiteY93" fmla="*/ 4244958 h 4275540"/>
              <a:gd name="connsiteX94" fmla="*/ 1231567 w 3898347"/>
              <a:gd name="connsiteY94" fmla="*/ 4219356 h 4275540"/>
              <a:gd name="connsiteX95" fmla="*/ 1216643 w 3898347"/>
              <a:gd name="connsiteY95" fmla="*/ 4229828 h 4275540"/>
              <a:gd name="connsiteX96" fmla="*/ 1214101 w 3898347"/>
              <a:gd name="connsiteY96" fmla="*/ 4231991 h 4275540"/>
              <a:gd name="connsiteX97" fmla="*/ 1203193 w 3898347"/>
              <a:gd name="connsiteY97" fmla="*/ 4232867 h 4275540"/>
              <a:gd name="connsiteX98" fmla="*/ 1201049 w 3898347"/>
              <a:gd name="connsiteY98" fmla="*/ 4242842 h 4275540"/>
              <a:gd name="connsiteX99" fmla="*/ 1185298 w 3898347"/>
              <a:gd name="connsiteY99" fmla="*/ 4251133 h 4275540"/>
              <a:gd name="connsiteX100" fmla="*/ 1164955 w 3898347"/>
              <a:gd name="connsiteY100" fmla="*/ 4250027 h 4275540"/>
              <a:gd name="connsiteX101" fmla="*/ 1067357 w 3898347"/>
              <a:gd name="connsiteY101" fmla="*/ 4233908 h 4275540"/>
              <a:gd name="connsiteX102" fmla="*/ 1009492 w 3898347"/>
              <a:gd name="connsiteY102" fmla="*/ 4230455 h 4275540"/>
              <a:gd name="connsiteX103" fmla="*/ 988345 w 3898347"/>
              <a:gd name="connsiteY103" fmla="*/ 4238880 h 4275540"/>
              <a:gd name="connsiteX104" fmla="*/ 958251 w 3898347"/>
              <a:gd name="connsiteY104" fmla="*/ 4244100 h 4275540"/>
              <a:gd name="connsiteX105" fmla="*/ 905785 w 3898347"/>
              <a:gd name="connsiteY105" fmla="*/ 4260845 h 4275540"/>
              <a:gd name="connsiteX106" fmla="*/ 834176 w 3898347"/>
              <a:gd name="connsiteY106" fmla="*/ 4270241 h 4275540"/>
              <a:gd name="connsiteX107" fmla="*/ 778474 w 3898347"/>
              <a:gd name="connsiteY107" fmla="*/ 4235526 h 4275540"/>
              <a:gd name="connsiteX108" fmla="*/ 774418 w 3898347"/>
              <a:gd name="connsiteY108" fmla="*/ 4242583 h 4275540"/>
              <a:gd name="connsiteX109" fmla="*/ 737705 w 3898347"/>
              <a:gd name="connsiteY109" fmla="*/ 4238891 h 4275540"/>
              <a:gd name="connsiteX110" fmla="*/ 605027 w 3898347"/>
              <a:gd name="connsiteY110" fmla="*/ 4175863 h 4275540"/>
              <a:gd name="connsiteX111" fmla="*/ 533391 w 3898347"/>
              <a:gd name="connsiteY111" fmla="*/ 4170035 h 4275540"/>
              <a:gd name="connsiteX112" fmla="*/ 508621 w 3898347"/>
              <a:gd name="connsiteY112" fmla="*/ 4176044 h 4275540"/>
              <a:gd name="connsiteX113" fmla="*/ 467082 w 3898347"/>
              <a:gd name="connsiteY113" fmla="*/ 4185616 h 4275540"/>
              <a:gd name="connsiteX114" fmla="*/ 437646 w 3898347"/>
              <a:gd name="connsiteY114" fmla="*/ 4212658 h 4275540"/>
              <a:gd name="connsiteX115" fmla="*/ 402271 w 3898347"/>
              <a:gd name="connsiteY115" fmla="*/ 4212774 h 4275540"/>
              <a:gd name="connsiteX116" fmla="*/ 391968 w 3898347"/>
              <a:gd name="connsiteY116" fmla="*/ 4187073 h 4275540"/>
              <a:gd name="connsiteX117" fmla="*/ 354806 w 3898347"/>
              <a:gd name="connsiteY117" fmla="*/ 4195545 h 4275540"/>
              <a:gd name="connsiteX118" fmla="*/ 298662 w 3898347"/>
              <a:gd name="connsiteY118" fmla="*/ 4211227 h 4275540"/>
              <a:gd name="connsiteX119" fmla="*/ 265740 w 3898347"/>
              <a:gd name="connsiteY119" fmla="*/ 4213623 h 4275540"/>
              <a:gd name="connsiteX120" fmla="*/ 176403 w 3898347"/>
              <a:gd name="connsiteY120" fmla="*/ 4227393 h 4275540"/>
              <a:gd name="connsiteX121" fmla="*/ 82528 w 3898347"/>
              <a:gd name="connsiteY121" fmla="*/ 4275540 h 4275540"/>
              <a:gd name="connsiteX122" fmla="*/ 19464 w 3898347"/>
              <a:gd name="connsiteY122" fmla="*/ 4256103 h 4275540"/>
              <a:gd name="connsiteX123" fmla="*/ 0 w 3898347"/>
              <a:gd name="connsiteY123" fmla="*/ 4221939 h 4275540"/>
              <a:gd name="connsiteX124" fmla="*/ 0 w 3898347"/>
              <a:gd name="connsiteY124" fmla="*/ 15850 h 4275540"/>
              <a:gd name="connsiteX125" fmla="*/ 3898347 w 3898347"/>
              <a:gd name="connsiteY125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137926 w 3898347"/>
              <a:gd name="connsiteY41" fmla="*/ 3867782 h 4275540"/>
              <a:gd name="connsiteX42" fmla="*/ 3090188 w 3898347"/>
              <a:gd name="connsiteY42" fmla="*/ 3855036 h 4275540"/>
              <a:gd name="connsiteX43" fmla="*/ 3031422 w 3898347"/>
              <a:gd name="connsiteY43" fmla="*/ 3858298 h 4275540"/>
              <a:gd name="connsiteX44" fmla="*/ 2996288 w 3898347"/>
              <a:gd name="connsiteY44" fmla="*/ 3860020 h 4275540"/>
              <a:gd name="connsiteX45" fmla="*/ 2901661 w 3898347"/>
              <a:gd name="connsiteY45" fmla="*/ 3882243 h 4275540"/>
              <a:gd name="connsiteX46" fmla="*/ 2782141 w 3898347"/>
              <a:gd name="connsiteY46" fmla="*/ 3932983 h 4275540"/>
              <a:gd name="connsiteX47" fmla="*/ 2749597 w 3898347"/>
              <a:gd name="connsiteY47" fmla="*/ 3956746 h 4275540"/>
              <a:gd name="connsiteX48" fmla="*/ 2730493 w 3898347"/>
              <a:gd name="connsiteY48" fmla="*/ 3955236 h 4275540"/>
              <a:gd name="connsiteX49" fmla="*/ 2707507 w 3898347"/>
              <a:gd name="connsiteY49" fmla="*/ 3947771 h 4275540"/>
              <a:gd name="connsiteX50" fmla="*/ 2701937 w 3898347"/>
              <a:gd name="connsiteY50" fmla="*/ 3950565 h 4275540"/>
              <a:gd name="connsiteX51" fmla="*/ 2679435 w 3898347"/>
              <a:gd name="connsiteY51" fmla="*/ 3949768 h 4275540"/>
              <a:gd name="connsiteX52" fmla="*/ 2667352 w 3898347"/>
              <a:gd name="connsiteY52" fmla="*/ 3942821 h 4275540"/>
              <a:gd name="connsiteX53" fmla="*/ 2657096 w 3898347"/>
              <a:gd name="connsiteY53" fmla="*/ 3953571 h 4275540"/>
              <a:gd name="connsiteX54" fmla="*/ 2655161 w 3898347"/>
              <a:gd name="connsiteY54" fmla="*/ 3962216 h 4275540"/>
              <a:gd name="connsiteX55" fmla="*/ 2638604 w 3898347"/>
              <a:gd name="connsiteY55" fmla="*/ 3955936 h 4275540"/>
              <a:gd name="connsiteX56" fmla="*/ 2626185 w 3898347"/>
              <a:gd name="connsiteY56" fmla="*/ 3962937 h 4275540"/>
              <a:gd name="connsiteX57" fmla="*/ 2614077 w 3898347"/>
              <a:gd name="connsiteY57" fmla="*/ 3955576 h 4275540"/>
              <a:gd name="connsiteX58" fmla="*/ 2609403 w 3898347"/>
              <a:gd name="connsiteY58" fmla="*/ 3956215 h 4275540"/>
              <a:gd name="connsiteX59" fmla="*/ 2597896 w 3898347"/>
              <a:gd name="connsiteY59" fmla="*/ 3958939 h 4275540"/>
              <a:gd name="connsiteX60" fmla="*/ 2578251 w 3898347"/>
              <a:gd name="connsiteY60" fmla="*/ 3965812 h 4275540"/>
              <a:gd name="connsiteX61" fmla="*/ 2571961 w 3898347"/>
              <a:gd name="connsiteY61" fmla="*/ 3966278 h 4275540"/>
              <a:gd name="connsiteX62" fmla="*/ 2559399 w 3898347"/>
              <a:gd name="connsiteY62" fmla="*/ 3979193 h 4275540"/>
              <a:gd name="connsiteX63" fmla="*/ 2533560 w 3898347"/>
              <a:gd name="connsiteY63" fmla="*/ 3988160 h 4275540"/>
              <a:gd name="connsiteX64" fmla="*/ 2515299 w 3898347"/>
              <a:gd name="connsiteY64" fmla="*/ 4016867 h 4275540"/>
              <a:gd name="connsiteX65" fmla="*/ 2513423 w 3898347"/>
              <a:gd name="connsiteY65" fmla="*/ 4018759 h 4275540"/>
              <a:gd name="connsiteX66" fmla="*/ 2482991 w 3898347"/>
              <a:gd name="connsiteY66" fmla="*/ 4012935 h 4275540"/>
              <a:gd name="connsiteX67" fmla="*/ 2446940 w 3898347"/>
              <a:gd name="connsiteY67" fmla="*/ 4021172 h 4275540"/>
              <a:gd name="connsiteX68" fmla="*/ 2404883 w 3898347"/>
              <a:gd name="connsiteY68" fmla="*/ 4024808 h 4275540"/>
              <a:gd name="connsiteX69" fmla="*/ 2373894 w 3898347"/>
              <a:gd name="connsiteY69" fmla="*/ 4023827 h 4275540"/>
              <a:gd name="connsiteX70" fmla="*/ 2297080 w 3898347"/>
              <a:gd name="connsiteY70" fmla="*/ 4040841 h 4275540"/>
              <a:gd name="connsiteX71" fmla="*/ 2170615 w 3898347"/>
              <a:gd name="connsiteY71" fmla="*/ 4077196 h 4275540"/>
              <a:gd name="connsiteX72" fmla="*/ 2143580 w 3898347"/>
              <a:gd name="connsiteY72" fmla="*/ 4083102 h 4275540"/>
              <a:gd name="connsiteX73" fmla="*/ 2119893 w 3898347"/>
              <a:gd name="connsiteY73" fmla="*/ 4080874 h 4275540"/>
              <a:gd name="connsiteX74" fmla="*/ 2114008 w 3898347"/>
              <a:gd name="connsiteY74" fmla="*/ 4073996 h 4275540"/>
              <a:gd name="connsiteX75" fmla="*/ 2099067 w 3898347"/>
              <a:gd name="connsiteY75" fmla="*/ 4076068 h 4275540"/>
              <a:gd name="connsiteX76" fmla="*/ 2095000 w 3898347"/>
              <a:gd name="connsiteY76" fmla="*/ 4075096 h 4275540"/>
              <a:gd name="connsiteX77" fmla="*/ 2071767 w 3898347"/>
              <a:gd name="connsiteY77" fmla="*/ 4071044 h 4275540"/>
              <a:gd name="connsiteX78" fmla="*/ 2024486 w 3898347"/>
              <a:gd name="connsiteY78" fmla="*/ 4100276 h 4275540"/>
              <a:gd name="connsiteX79" fmla="*/ 1964411 w 3898347"/>
              <a:gd name="connsiteY79" fmla="*/ 4105069 h 4275540"/>
              <a:gd name="connsiteX80" fmla="*/ 1739945 w 3898347"/>
              <a:gd name="connsiteY80" fmla="*/ 4171795 h 4275540"/>
              <a:gd name="connsiteX81" fmla="*/ 1610556 w 3898347"/>
              <a:gd name="connsiteY81" fmla="*/ 4167701 h 4275540"/>
              <a:gd name="connsiteX82" fmla="*/ 1553623 w 3898347"/>
              <a:gd name="connsiteY82" fmla="*/ 4236045 h 4275540"/>
              <a:gd name="connsiteX83" fmla="*/ 1548640 w 3898347"/>
              <a:gd name="connsiteY83" fmla="*/ 4238297 h 4275540"/>
              <a:gd name="connsiteX84" fmla="*/ 1530136 w 3898347"/>
              <a:gd name="connsiteY84" fmla="*/ 4227121 h 4275540"/>
              <a:gd name="connsiteX85" fmla="*/ 1508787 w 3898347"/>
              <a:gd name="connsiteY85" fmla="*/ 4234213 h 4275540"/>
              <a:gd name="connsiteX86" fmla="*/ 1488914 w 3898347"/>
              <a:gd name="connsiteY86" fmla="*/ 4241772 h 4275540"/>
              <a:gd name="connsiteX87" fmla="*/ 1488999 w 3898347"/>
              <a:gd name="connsiteY87" fmla="*/ 4251186 h 4275540"/>
              <a:gd name="connsiteX88" fmla="*/ 1475364 w 3898347"/>
              <a:gd name="connsiteY88" fmla="*/ 4248364 h 4275540"/>
              <a:gd name="connsiteX89" fmla="*/ 1457275 w 3898347"/>
              <a:gd name="connsiteY89" fmla="*/ 4252863 h 4275540"/>
              <a:gd name="connsiteX90" fmla="*/ 1448085 w 3898347"/>
              <a:gd name="connsiteY90" fmla="*/ 4248391 h 4275540"/>
              <a:gd name="connsiteX91" fmla="*/ 1315306 w 3898347"/>
              <a:gd name="connsiteY91" fmla="*/ 4237004 h 4275540"/>
              <a:gd name="connsiteX92" fmla="*/ 1272434 w 3898347"/>
              <a:gd name="connsiteY92" fmla="*/ 4244958 h 4275540"/>
              <a:gd name="connsiteX93" fmla="*/ 1231567 w 3898347"/>
              <a:gd name="connsiteY93" fmla="*/ 4219356 h 4275540"/>
              <a:gd name="connsiteX94" fmla="*/ 1216643 w 3898347"/>
              <a:gd name="connsiteY94" fmla="*/ 4229828 h 4275540"/>
              <a:gd name="connsiteX95" fmla="*/ 1214101 w 3898347"/>
              <a:gd name="connsiteY95" fmla="*/ 4231991 h 4275540"/>
              <a:gd name="connsiteX96" fmla="*/ 1203193 w 3898347"/>
              <a:gd name="connsiteY96" fmla="*/ 4232867 h 4275540"/>
              <a:gd name="connsiteX97" fmla="*/ 1201049 w 3898347"/>
              <a:gd name="connsiteY97" fmla="*/ 4242842 h 4275540"/>
              <a:gd name="connsiteX98" fmla="*/ 1185298 w 3898347"/>
              <a:gd name="connsiteY98" fmla="*/ 4251133 h 4275540"/>
              <a:gd name="connsiteX99" fmla="*/ 1164955 w 3898347"/>
              <a:gd name="connsiteY99" fmla="*/ 4250027 h 4275540"/>
              <a:gd name="connsiteX100" fmla="*/ 1067357 w 3898347"/>
              <a:gd name="connsiteY100" fmla="*/ 4233908 h 4275540"/>
              <a:gd name="connsiteX101" fmla="*/ 1009492 w 3898347"/>
              <a:gd name="connsiteY101" fmla="*/ 4230455 h 4275540"/>
              <a:gd name="connsiteX102" fmla="*/ 988345 w 3898347"/>
              <a:gd name="connsiteY102" fmla="*/ 4238880 h 4275540"/>
              <a:gd name="connsiteX103" fmla="*/ 958251 w 3898347"/>
              <a:gd name="connsiteY103" fmla="*/ 4244100 h 4275540"/>
              <a:gd name="connsiteX104" fmla="*/ 905785 w 3898347"/>
              <a:gd name="connsiteY104" fmla="*/ 4260845 h 4275540"/>
              <a:gd name="connsiteX105" fmla="*/ 834176 w 3898347"/>
              <a:gd name="connsiteY105" fmla="*/ 4270241 h 4275540"/>
              <a:gd name="connsiteX106" fmla="*/ 778474 w 3898347"/>
              <a:gd name="connsiteY106" fmla="*/ 4235526 h 4275540"/>
              <a:gd name="connsiteX107" fmla="*/ 774418 w 3898347"/>
              <a:gd name="connsiteY107" fmla="*/ 4242583 h 4275540"/>
              <a:gd name="connsiteX108" fmla="*/ 737705 w 3898347"/>
              <a:gd name="connsiteY108" fmla="*/ 4238891 h 4275540"/>
              <a:gd name="connsiteX109" fmla="*/ 605027 w 3898347"/>
              <a:gd name="connsiteY109" fmla="*/ 4175863 h 4275540"/>
              <a:gd name="connsiteX110" fmla="*/ 533391 w 3898347"/>
              <a:gd name="connsiteY110" fmla="*/ 4170035 h 4275540"/>
              <a:gd name="connsiteX111" fmla="*/ 508621 w 3898347"/>
              <a:gd name="connsiteY111" fmla="*/ 4176044 h 4275540"/>
              <a:gd name="connsiteX112" fmla="*/ 467082 w 3898347"/>
              <a:gd name="connsiteY112" fmla="*/ 4185616 h 4275540"/>
              <a:gd name="connsiteX113" fmla="*/ 437646 w 3898347"/>
              <a:gd name="connsiteY113" fmla="*/ 4212658 h 4275540"/>
              <a:gd name="connsiteX114" fmla="*/ 402271 w 3898347"/>
              <a:gd name="connsiteY114" fmla="*/ 4212774 h 4275540"/>
              <a:gd name="connsiteX115" fmla="*/ 391968 w 3898347"/>
              <a:gd name="connsiteY115" fmla="*/ 4187073 h 4275540"/>
              <a:gd name="connsiteX116" fmla="*/ 354806 w 3898347"/>
              <a:gd name="connsiteY116" fmla="*/ 4195545 h 4275540"/>
              <a:gd name="connsiteX117" fmla="*/ 298662 w 3898347"/>
              <a:gd name="connsiteY117" fmla="*/ 4211227 h 4275540"/>
              <a:gd name="connsiteX118" fmla="*/ 265740 w 3898347"/>
              <a:gd name="connsiteY118" fmla="*/ 4213623 h 4275540"/>
              <a:gd name="connsiteX119" fmla="*/ 176403 w 3898347"/>
              <a:gd name="connsiteY119" fmla="*/ 4227393 h 4275540"/>
              <a:gd name="connsiteX120" fmla="*/ 82528 w 3898347"/>
              <a:gd name="connsiteY120" fmla="*/ 4275540 h 4275540"/>
              <a:gd name="connsiteX121" fmla="*/ 19464 w 3898347"/>
              <a:gd name="connsiteY121" fmla="*/ 4256103 h 4275540"/>
              <a:gd name="connsiteX122" fmla="*/ 0 w 3898347"/>
              <a:gd name="connsiteY122" fmla="*/ 4221939 h 4275540"/>
              <a:gd name="connsiteX123" fmla="*/ 0 w 3898347"/>
              <a:gd name="connsiteY123" fmla="*/ 15850 h 4275540"/>
              <a:gd name="connsiteX124" fmla="*/ 3898347 w 3898347"/>
              <a:gd name="connsiteY124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05027 w 3898347"/>
              <a:gd name="connsiteY108" fmla="*/ 4175863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27717 w 3898347"/>
              <a:gd name="connsiteY108" fmla="*/ 4207629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85553 w 3898347"/>
              <a:gd name="connsiteY40" fmla="*/ 3859030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53779 w 3898347"/>
              <a:gd name="connsiteY40" fmla="*/ 3848439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33391 w 3898347"/>
              <a:gd name="connsiteY109" fmla="*/ 4170035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53623 w 3898347"/>
              <a:gd name="connsiteY81" fmla="*/ 4236045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42330 w 3898347"/>
              <a:gd name="connsiteY80" fmla="*/ 4174762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64215 w 3898347"/>
              <a:gd name="connsiteY81" fmla="*/ 419014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51302 w 3898347"/>
              <a:gd name="connsiteY92" fmla="*/ 4232513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88999 w 3898347"/>
              <a:gd name="connsiteY86" fmla="*/ 4251186 h 4256103"/>
              <a:gd name="connsiteX87" fmla="*/ 1475364 w 3898347"/>
              <a:gd name="connsiteY87" fmla="*/ 4248364 h 4256103"/>
              <a:gd name="connsiteX88" fmla="*/ 1444118 w 3898347"/>
              <a:gd name="connsiteY88" fmla="*/ 4246285 h 4256103"/>
              <a:gd name="connsiteX89" fmla="*/ 1405326 w 3898347"/>
              <a:gd name="connsiteY89" fmla="*/ 4248391 h 4256103"/>
              <a:gd name="connsiteX90" fmla="*/ 1344909 w 3898347"/>
              <a:gd name="connsiteY90" fmla="*/ 4237004 h 4256103"/>
              <a:gd name="connsiteX91" fmla="*/ 1298748 w 3898347"/>
              <a:gd name="connsiteY91" fmla="*/ 4241669 h 4256103"/>
              <a:gd name="connsiteX92" fmla="*/ 1251302 w 3898347"/>
              <a:gd name="connsiteY92" fmla="*/ 4232513 h 4256103"/>
              <a:gd name="connsiteX93" fmla="*/ 1216643 w 3898347"/>
              <a:gd name="connsiteY93" fmla="*/ 4229828 h 4256103"/>
              <a:gd name="connsiteX94" fmla="*/ 1214101 w 3898347"/>
              <a:gd name="connsiteY94" fmla="*/ 4231991 h 4256103"/>
              <a:gd name="connsiteX95" fmla="*/ 1203193 w 3898347"/>
              <a:gd name="connsiteY95" fmla="*/ 4232867 h 4256103"/>
              <a:gd name="connsiteX96" fmla="*/ 1201049 w 3898347"/>
              <a:gd name="connsiteY96" fmla="*/ 4242842 h 4256103"/>
              <a:gd name="connsiteX97" fmla="*/ 1185298 w 3898347"/>
              <a:gd name="connsiteY97" fmla="*/ 4251133 h 4256103"/>
              <a:gd name="connsiteX98" fmla="*/ 1164955 w 3898347"/>
              <a:gd name="connsiteY98" fmla="*/ 4250027 h 4256103"/>
              <a:gd name="connsiteX99" fmla="*/ 1067357 w 3898347"/>
              <a:gd name="connsiteY99" fmla="*/ 4233908 h 4256103"/>
              <a:gd name="connsiteX100" fmla="*/ 1009492 w 3898347"/>
              <a:gd name="connsiteY100" fmla="*/ 4230455 h 4256103"/>
              <a:gd name="connsiteX101" fmla="*/ 988345 w 3898347"/>
              <a:gd name="connsiteY101" fmla="*/ 4238880 h 4256103"/>
              <a:gd name="connsiteX102" fmla="*/ 958251 w 3898347"/>
              <a:gd name="connsiteY102" fmla="*/ 4244100 h 4256103"/>
              <a:gd name="connsiteX103" fmla="*/ 899207 w 3898347"/>
              <a:gd name="connsiteY103" fmla="*/ 4247688 h 4256103"/>
              <a:gd name="connsiteX104" fmla="*/ 837706 w 3898347"/>
              <a:gd name="connsiteY104" fmla="*/ 4245528 h 4256103"/>
              <a:gd name="connsiteX105" fmla="*/ 778474 w 3898347"/>
              <a:gd name="connsiteY105" fmla="*/ 4235526 h 4256103"/>
              <a:gd name="connsiteX106" fmla="*/ 774418 w 3898347"/>
              <a:gd name="connsiteY106" fmla="*/ 4242583 h 4256103"/>
              <a:gd name="connsiteX107" fmla="*/ 737705 w 3898347"/>
              <a:gd name="connsiteY107" fmla="*/ 4238891 h 4256103"/>
              <a:gd name="connsiteX108" fmla="*/ 641839 w 3898347"/>
              <a:gd name="connsiteY108" fmla="*/ 4211160 h 4256103"/>
              <a:gd name="connsiteX109" fmla="*/ 558105 w 3898347"/>
              <a:gd name="connsiteY109" fmla="*/ 4191218 h 4256103"/>
              <a:gd name="connsiteX110" fmla="*/ 515682 w 3898347"/>
              <a:gd name="connsiteY110" fmla="*/ 4193696 h 4256103"/>
              <a:gd name="connsiteX111" fmla="*/ 467082 w 3898347"/>
              <a:gd name="connsiteY111" fmla="*/ 4185616 h 4256103"/>
              <a:gd name="connsiteX112" fmla="*/ 437646 w 3898347"/>
              <a:gd name="connsiteY112" fmla="*/ 4212658 h 4256103"/>
              <a:gd name="connsiteX113" fmla="*/ 402271 w 3898347"/>
              <a:gd name="connsiteY113" fmla="*/ 4212774 h 4256103"/>
              <a:gd name="connsiteX114" fmla="*/ 384907 w 3898347"/>
              <a:gd name="connsiteY114" fmla="*/ 4201195 h 4256103"/>
              <a:gd name="connsiteX115" fmla="*/ 337154 w 3898347"/>
              <a:gd name="connsiteY115" fmla="*/ 4206136 h 4256103"/>
              <a:gd name="connsiteX116" fmla="*/ 298662 w 3898347"/>
              <a:gd name="connsiteY116" fmla="*/ 4211227 h 4256103"/>
              <a:gd name="connsiteX117" fmla="*/ 265740 w 3898347"/>
              <a:gd name="connsiteY117" fmla="*/ 4213623 h 4256103"/>
              <a:gd name="connsiteX118" fmla="*/ 176403 w 3898347"/>
              <a:gd name="connsiteY118" fmla="*/ 4227393 h 4256103"/>
              <a:gd name="connsiteX119" fmla="*/ 82528 w 3898347"/>
              <a:gd name="connsiteY119" fmla="*/ 4243774 h 4256103"/>
              <a:gd name="connsiteX120" fmla="*/ 19464 w 3898347"/>
              <a:gd name="connsiteY120" fmla="*/ 4256103 h 4256103"/>
              <a:gd name="connsiteX121" fmla="*/ 0 w 3898347"/>
              <a:gd name="connsiteY121" fmla="*/ 4221939 h 4256103"/>
              <a:gd name="connsiteX122" fmla="*/ 0 w 3898347"/>
              <a:gd name="connsiteY122" fmla="*/ 15850 h 4256103"/>
              <a:gd name="connsiteX123" fmla="*/ 3898347 w 3898347"/>
              <a:gd name="connsiteY123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75364 w 3898347"/>
              <a:gd name="connsiteY86" fmla="*/ 4248364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79157 w 3898347"/>
              <a:gd name="connsiteY2" fmla="*/ 3836240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898347" h="4256103">
                <a:moveTo>
                  <a:pt x="3898347" y="0"/>
                </a:moveTo>
                <a:lnTo>
                  <a:pt x="3898347" y="3834445"/>
                </a:lnTo>
                <a:lnTo>
                  <a:pt x="3879157" y="3836240"/>
                </a:lnTo>
                <a:cubicBezTo>
                  <a:pt x="3885307" y="3798226"/>
                  <a:pt x="3856203" y="3861184"/>
                  <a:pt x="3851953" y="3816140"/>
                </a:cubicBezTo>
                <a:cubicBezTo>
                  <a:pt x="3846568" y="3817958"/>
                  <a:pt x="3841484" y="3807983"/>
                  <a:pt x="3836418" y="3811513"/>
                </a:cubicBezTo>
                <a:lnTo>
                  <a:pt x="3833758" y="3813341"/>
                </a:lnTo>
                <a:lnTo>
                  <a:pt x="3822673" y="3812913"/>
                </a:lnTo>
                <a:lnTo>
                  <a:pt x="3820104" y="3822466"/>
                </a:lnTo>
                <a:lnTo>
                  <a:pt x="3777502" y="3828757"/>
                </a:lnTo>
                <a:cubicBezTo>
                  <a:pt x="3762474" y="3827577"/>
                  <a:pt x="3742902" y="3817662"/>
                  <a:pt x="3729936" y="3815386"/>
                </a:cubicBezTo>
                <a:lnTo>
                  <a:pt x="3726018" y="3815100"/>
                </a:lnTo>
                <a:lnTo>
                  <a:pt x="3725413" y="3814615"/>
                </a:lnTo>
                <a:cubicBezTo>
                  <a:pt x="3721569" y="3812283"/>
                  <a:pt x="3717711" y="3810892"/>
                  <a:pt x="3713801" y="3811018"/>
                </a:cubicBezTo>
                <a:lnTo>
                  <a:pt x="3709087" y="3813195"/>
                </a:lnTo>
                <a:lnTo>
                  <a:pt x="3698038" y="3806182"/>
                </a:lnTo>
                <a:lnTo>
                  <a:pt x="3662227" y="3807761"/>
                </a:lnTo>
                <a:lnTo>
                  <a:pt x="3659872" y="3805524"/>
                </a:lnTo>
                <a:cubicBezTo>
                  <a:pt x="3654837" y="3800238"/>
                  <a:pt x="3649779" y="3795747"/>
                  <a:pt x="3643454" y="3794831"/>
                </a:cubicBezTo>
                <a:lnTo>
                  <a:pt x="3624789" y="3803185"/>
                </a:lnTo>
                <a:lnTo>
                  <a:pt x="3602327" y="3794616"/>
                </a:lnTo>
                <a:lnTo>
                  <a:pt x="3596645" y="3797108"/>
                </a:lnTo>
                <a:cubicBezTo>
                  <a:pt x="3586358" y="3794741"/>
                  <a:pt x="3572046" y="3779403"/>
                  <a:pt x="3574144" y="3795108"/>
                </a:cubicBezTo>
                <a:lnTo>
                  <a:pt x="3562310" y="3787534"/>
                </a:lnTo>
                <a:lnTo>
                  <a:pt x="3551635" y="3797705"/>
                </a:lnTo>
                <a:lnTo>
                  <a:pt x="3542668" y="3803283"/>
                </a:lnTo>
                <a:lnTo>
                  <a:pt x="3533033" y="3799071"/>
                </a:lnTo>
                <a:lnTo>
                  <a:pt x="3521726" y="3804691"/>
                </a:lnTo>
                <a:lnTo>
                  <a:pt x="3520080" y="3805210"/>
                </a:lnTo>
                <a:lnTo>
                  <a:pt x="3508491" y="3797398"/>
                </a:lnTo>
                <a:lnTo>
                  <a:pt x="3503787" y="3797787"/>
                </a:lnTo>
                <a:lnTo>
                  <a:pt x="3492165" y="3799887"/>
                </a:lnTo>
                <a:cubicBezTo>
                  <a:pt x="3486252" y="3801787"/>
                  <a:pt x="3479649" y="3804176"/>
                  <a:pt x="3472233" y="3805682"/>
                </a:cubicBezTo>
                <a:lnTo>
                  <a:pt x="3465921" y="3805814"/>
                </a:lnTo>
                <a:lnTo>
                  <a:pt x="3455541" y="3815505"/>
                </a:lnTo>
                <a:lnTo>
                  <a:pt x="3429027" y="3816906"/>
                </a:lnTo>
                <a:cubicBezTo>
                  <a:pt x="3408521" y="3817753"/>
                  <a:pt x="3388898" y="3819475"/>
                  <a:pt x="3369507" y="3825563"/>
                </a:cubicBezTo>
                <a:cubicBezTo>
                  <a:pt x="3353730" y="3819534"/>
                  <a:pt x="3338870" y="3818175"/>
                  <a:pt x="3324491" y="3832006"/>
                </a:cubicBezTo>
                <a:cubicBezTo>
                  <a:pt x="3281706" y="3833409"/>
                  <a:pt x="3271319" y="3817569"/>
                  <a:pt x="3244235" y="3834376"/>
                </a:cubicBezTo>
                <a:cubicBezTo>
                  <a:pt x="3236206" y="3826142"/>
                  <a:pt x="3230700" y="3821848"/>
                  <a:pt x="3226507" y="3820131"/>
                </a:cubicBezTo>
                <a:cubicBezTo>
                  <a:pt x="3213924" y="3814979"/>
                  <a:pt x="3213172" y="3833011"/>
                  <a:pt x="3191688" y="3837359"/>
                </a:cubicBezTo>
                <a:cubicBezTo>
                  <a:pt x="3168723" y="3844588"/>
                  <a:pt x="3175642" y="3846041"/>
                  <a:pt x="3153779" y="3848439"/>
                </a:cubicBezTo>
                <a:cubicBezTo>
                  <a:pt x="3136862" y="3851385"/>
                  <a:pt x="3115876" y="3855158"/>
                  <a:pt x="3090188" y="3855036"/>
                </a:cubicBezTo>
                <a:cubicBezTo>
                  <a:pt x="3066058" y="3880979"/>
                  <a:pt x="3059981" y="3849823"/>
                  <a:pt x="3031422" y="3858298"/>
                </a:cubicBezTo>
                <a:cubicBezTo>
                  <a:pt x="3017157" y="3868236"/>
                  <a:pt x="3007595" y="3870098"/>
                  <a:pt x="2996288" y="3860020"/>
                </a:cubicBezTo>
                <a:cubicBezTo>
                  <a:pt x="2930242" y="3908295"/>
                  <a:pt x="2959927" y="3862932"/>
                  <a:pt x="2901661" y="3882243"/>
                </a:cubicBezTo>
                <a:cubicBezTo>
                  <a:pt x="2863654" y="3897291"/>
                  <a:pt x="2822551" y="3908676"/>
                  <a:pt x="2782141" y="3932983"/>
                </a:cubicBezTo>
                <a:lnTo>
                  <a:pt x="2749597" y="3956746"/>
                </a:lnTo>
                <a:lnTo>
                  <a:pt x="2730493" y="3955236"/>
                </a:lnTo>
                <a:lnTo>
                  <a:pt x="2707507" y="3947771"/>
                </a:lnTo>
                <a:lnTo>
                  <a:pt x="2701937" y="3950565"/>
                </a:lnTo>
                <a:cubicBezTo>
                  <a:pt x="2691594" y="3948746"/>
                  <a:pt x="2676749" y="3934159"/>
                  <a:pt x="2679435" y="3949768"/>
                </a:cubicBezTo>
                <a:lnTo>
                  <a:pt x="2667352" y="3942821"/>
                </a:lnTo>
                <a:lnTo>
                  <a:pt x="2657096" y="3953571"/>
                </a:lnTo>
                <a:cubicBezTo>
                  <a:pt x="2656117" y="3956261"/>
                  <a:pt x="2655464" y="3959177"/>
                  <a:pt x="2655161" y="3962216"/>
                </a:cubicBezTo>
                <a:lnTo>
                  <a:pt x="2638604" y="3955936"/>
                </a:lnTo>
                <a:lnTo>
                  <a:pt x="2626185" y="3962937"/>
                </a:lnTo>
                <a:lnTo>
                  <a:pt x="2614077" y="3955576"/>
                </a:lnTo>
                <a:lnTo>
                  <a:pt x="2609403" y="3956215"/>
                </a:lnTo>
                <a:lnTo>
                  <a:pt x="2597896" y="3958939"/>
                </a:lnTo>
                <a:cubicBezTo>
                  <a:pt x="2592077" y="3961159"/>
                  <a:pt x="2585584" y="3963907"/>
                  <a:pt x="2578251" y="3965812"/>
                </a:cubicBezTo>
                <a:lnTo>
                  <a:pt x="2571961" y="3966278"/>
                </a:lnTo>
                <a:lnTo>
                  <a:pt x="2559399" y="3979193"/>
                </a:lnTo>
                <a:cubicBezTo>
                  <a:pt x="2550305" y="3989010"/>
                  <a:pt x="2543019" y="3995469"/>
                  <a:pt x="2533560" y="3988160"/>
                </a:cubicBezTo>
                <a:cubicBezTo>
                  <a:pt x="2526682" y="3994363"/>
                  <a:pt x="2521563" y="4007257"/>
                  <a:pt x="2515299" y="4016867"/>
                </a:cubicBezTo>
                <a:lnTo>
                  <a:pt x="2513423" y="4018759"/>
                </a:lnTo>
                <a:lnTo>
                  <a:pt x="2482991" y="4012935"/>
                </a:lnTo>
                <a:cubicBezTo>
                  <a:pt x="2469558" y="4010479"/>
                  <a:pt x="2456714" y="4010658"/>
                  <a:pt x="2446940" y="4021172"/>
                </a:cubicBezTo>
                <a:cubicBezTo>
                  <a:pt x="2445490" y="4004762"/>
                  <a:pt x="2418263" y="4035043"/>
                  <a:pt x="2404883" y="4024808"/>
                </a:cubicBezTo>
                <a:cubicBezTo>
                  <a:pt x="2395527" y="4015768"/>
                  <a:pt x="2385089" y="4022846"/>
                  <a:pt x="2373894" y="4023827"/>
                </a:cubicBezTo>
                <a:cubicBezTo>
                  <a:pt x="2360273" y="4016866"/>
                  <a:pt x="2310801" y="4031114"/>
                  <a:pt x="2297080" y="4040841"/>
                </a:cubicBezTo>
                <a:cubicBezTo>
                  <a:pt x="2262890" y="4074342"/>
                  <a:pt x="2198735" y="4051487"/>
                  <a:pt x="2170615" y="4077196"/>
                </a:cubicBezTo>
                <a:cubicBezTo>
                  <a:pt x="2161158" y="4081087"/>
                  <a:pt x="2152190" y="4082780"/>
                  <a:pt x="2143580" y="4083102"/>
                </a:cubicBezTo>
                <a:lnTo>
                  <a:pt x="2119893" y="4080874"/>
                </a:lnTo>
                <a:lnTo>
                  <a:pt x="2114008" y="4073996"/>
                </a:lnTo>
                <a:lnTo>
                  <a:pt x="2099067" y="4076068"/>
                </a:lnTo>
                <a:lnTo>
                  <a:pt x="2095000" y="4075096"/>
                </a:lnTo>
                <a:cubicBezTo>
                  <a:pt x="2087230" y="4073204"/>
                  <a:pt x="2079536" y="4071577"/>
                  <a:pt x="2071767" y="4071044"/>
                </a:cubicBezTo>
                <a:cubicBezTo>
                  <a:pt x="2077287" y="4106066"/>
                  <a:pt x="2006612" y="4072253"/>
                  <a:pt x="2024486" y="4100276"/>
                </a:cubicBezTo>
                <a:cubicBezTo>
                  <a:pt x="1982770" y="4103418"/>
                  <a:pt x="1990990" y="4145711"/>
                  <a:pt x="1944675" y="4121515"/>
                </a:cubicBezTo>
                <a:cubicBezTo>
                  <a:pt x="1876432" y="4151801"/>
                  <a:pt x="1796287" y="4126915"/>
                  <a:pt x="1739945" y="4171795"/>
                </a:cubicBezTo>
                <a:cubicBezTo>
                  <a:pt x="1680970" y="4182234"/>
                  <a:pt x="1693119" y="4173922"/>
                  <a:pt x="1662065" y="4184630"/>
                </a:cubicBezTo>
                <a:cubicBezTo>
                  <a:pt x="1658816" y="4205398"/>
                  <a:pt x="1624608" y="4174561"/>
                  <a:pt x="1595989" y="4193679"/>
                </a:cubicBezTo>
                <a:lnTo>
                  <a:pt x="1559231" y="4195932"/>
                </a:lnTo>
                <a:lnTo>
                  <a:pt x="1537197" y="4209468"/>
                </a:lnTo>
                <a:cubicBezTo>
                  <a:pt x="1524267" y="4212789"/>
                  <a:pt x="1508603" y="4203060"/>
                  <a:pt x="1508787" y="4230924"/>
                </a:cubicBezTo>
                <a:cubicBezTo>
                  <a:pt x="1500688" y="4227785"/>
                  <a:pt x="1493126" y="4234837"/>
                  <a:pt x="1488914" y="4241772"/>
                </a:cubicBezTo>
                <a:cubicBezTo>
                  <a:pt x="1483344" y="4244130"/>
                  <a:pt x="1472963" y="4244323"/>
                  <a:pt x="1465497" y="4245075"/>
                </a:cubicBezTo>
                <a:lnTo>
                  <a:pt x="1444118" y="4246285"/>
                </a:lnTo>
                <a:lnTo>
                  <a:pt x="1405326" y="4248391"/>
                </a:lnTo>
                <a:cubicBezTo>
                  <a:pt x="1362233" y="4238681"/>
                  <a:pt x="1386645" y="4253541"/>
                  <a:pt x="1344909" y="4237004"/>
                </a:cubicBezTo>
                <a:cubicBezTo>
                  <a:pt x="1319660" y="4278048"/>
                  <a:pt x="1328465" y="4235908"/>
                  <a:pt x="1298748" y="4241669"/>
                </a:cubicBezTo>
                <a:cubicBezTo>
                  <a:pt x="1303263" y="4202446"/>
                  <a:pt x="1257287" y="4277634"/>
                  <a:pt x="1251302" y="4232513"/>
                </a:cubicBezTo>
                <a:cubicBezTo>
                  <a:pt x="1246083" y="4234987"/>
                  <a:pt x="1221483" y="4225653"/>
                  <a:pt x="1216643" y="4229828"/>
                </a:cubicBezTo>
                <a:lnTo>
                  <a:pt x="1214101" y="4231991"/>
                </a:lnTo>
                <a:lnTo>
                  <a:pt x="1203193" y="4232867"/>
                </a:lnTo>
                <a:lnTo>
                  <a:pt x="1201049" y="4242842"/>
                </a:lnTo>
                <a:lnTo>
                  <a:pt x="1185298" y="4251133"/>
                </a:lnTo>
                <a:cubicBezTo>
                  <a:pt x="1179255" y="4252733"/>
                  <a:pt x="1172580" y="4252698"/>
                  <a:pt x="1164955" y="4250027"/>
                </a:cubicBezTo>
                <a:cubicBezTo>
                  <a:pt x="1138322" y="4224376"/>
                  <a:pt x="1100363" y="4267890"/>
                  <a:pt x="1067357" y="4233908"/>
                </a:cubicBezTo>
                <a:cubicBezTo>
                  <a:pt x="1055150" y="4224918"/>
                  <a:pt x="1016960" y="4218576"/>
                  <a:pt x="1009492" y="4230455"/>
                </a:cubicBezTo>
                <a:cubicBezTo>
                  <a:pt x="1001480" y="4231829"/>
                  <a:pt x="992281" y="4225396"/>
                  <a:pt x="988345" y="4238880"/>
                </a:cubicBezTo>
                <a:cubicBezTo>
                  <a:pt x="981958" y="4254801"/>
                  <a:pt x="954663" y="4223227"/>
                  <a:pt x="958251" y="4244100"/>
                </a:cubicBezTo>
                <a:cubicBezTo>
                  <a:pt x="938858" y="4222336"/>
                  <a:pt x="915951" y="4241975"/>
                  <a:pt x="899207" y="4247688"/>
                </a:cubicBezTo>
                <a:cubicBezTo>
                  <a:pt x="884002" y="4226854"/>
                  <a:pt x="873981" y="4247833"/>
                  <a:pt x="837706" y="4245528"/>
                </a:cubicBezTo>
                <a:cubicBezTo>
                  <a:pt x="821001" y="4221598"/>
                  <a:pt x="809746" y="4268977"/>
                  <a:pt x="778474" y="4235526"/>
                </a:cubicBezTo>
                <a:cubicBezTo>
                  <a:pt x="777421" y="4238161"/>
                  <a:pt x="776057" y="4240538"/>
                  <a:pt x="774418" y="4242583"/>
                </a:cubicBezTo>
                <a:cubicBezTo>
                  <a:pt x="764902" y="4254463"/>
                  <a:pt x="748468" y="4252810"/>
                  <a:pt x="737705" y="4238891"/>
                </a:cubicBezTo>
                <a:cubicBezTo>
                  <a:pt x="688302" y="4193107"/>
                  <a:pt x="682485" y="4224501"/>
                  <a:pt x="641839" y="4211160"/>
                </a:cubicBezTo>
                <a:cubicBezTo>
                  <a:pt x="596156" y="4200529"/>
                  <a:pt x="617273" y="4236299"/>
                  <a:pt x="558105" y="4191218"/>
                </a:cubicBezTo>
                <a:cubicBezTo>
                  <a:pt x="553107" y="4206459"/>
                  <a:pt x="528323" y="4202818"/>
                  <a:pt x="515682" y="4193696"/>
                </a:cubicBezTo>
                <a:cubicBezTo>
                  <a:pt x="493567" y="4189726"/>
                  <a:pt x="491022" y="4212483"/>
                  <a:pt x="467082" y="4185616"/>
                </a:cubicBezTo>
                <a:cubicBezTo>
                  <a:pt x="472585" y="4207692"/>
                  <a:pt x="425896" y="4188982"/>
                  <a:pt x="437646" y="4212658"/>
                </a:cubicBezTo>
                <a:cubicBezTo>
                  <a:pt x="424682" y="4230622"/>
                  <a:pt x="415313" y="4197369"/>
                  <a:pt x="402271" y="4212774"/>
                </a:cubicBezTo>
                <a:cubicBezTo>
                  <a:pt x="386486" y="4214846"/>
                  <a:pt x="402806" y="4204907"/>
                  <a:pt x="384907" y="4201195"/>
                </a:cubicBezTo>
                <a:cubicBezTo>
                  <a:pt x="363484" y="4200591"/>
                  <a:pt x="360732" y="4185695"/>
                  <a:pt x="337154" y="4206136"/>
                </a:cubicBezTo>
                <a:cubicBezTo>
                  <a:pt x="313728" y="4191390"/>
                  <a:pt x="328632" y="4203044"/>
                  <a:pt x="298662" y="4211227"/>
                </a:cubicBezTo>
                <a:cubicBezTo>
                  <a:pt x="284852" y="4197257"/>
                  <a:pt x="274958" y="4202411"/>
                  <a:pt x="265740" y="4213623"/>
                </a:cubicBezTo>
                <a:cubicBezTo>
                  <a:pt x="235520" y="4207388"/>
                  <a:pt x="209548" y="4223241"/>
                  <a:pt x="176403" y="4227393"/>
                </a:cubicBezTo>
                <a:cubicBezTo>
                  <a:pt x="138304" y="4239982"/>
                  <a:pt x="110954" y="4232182"/>
                  <a:pt x="82528" y="4243774"/>
                </a:cubicBezTo>
                <a:cubicBezTo>
                  <a:pt x="48751" y="4221865"/>
                  <a:pt x="39523" y="4251971"/>
                  <a:pt x="19464" y="4256103"/>
                </a:cubicBezTo>
                <a:lnTo>
                  <a:pt x="0" y="4221939"/>
                </a:lnTo>
                <a:lnTo>
                  <a:pt x="0" y="15850"/>
                </a:lnTo>
                <a:lnTo>
                  <a:pt x="3898347" y="0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8D2EC0A-5E54-424F-BE02-26DFFEBD6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232" y="727064"/>
            <a:ext cx="3898347" cy="4256103"/>
          </a:xfrm>
          <a:custGeom>
            <a:avLst/>
            <a:gdLst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87367 w 3898347"/>
              <a:gd name="connsiteY122" fmla="*/ 4246680 h 4299085"/>
              <a:gd name="connsiteX123" fmla="*/ 37148 w 3898347"/>
              <a:gd name="connsiteY123" fmla="*/ 4289154 h 4299085"/>
              <a:gd name="connsiteX124" fmla="*/ 5850 w 3898347"/>
              <a:gd name="connsiteY124" fmla="*/ 4296945 h 4299085"/>
              <a:gd name="connsiteX125" fmla="*/ 0 w 3898347"/>
              <a:gd name="connsiteY125" fmla="*/ 4299085 h 4299085"/>
              <a:gd name="connsiteX126" fmla="*/ 0 w 3898347"/>
              <a:gd name="connsiteY126" fmla="*/ 15850 h 4299085"/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37148 w 3898347"/>
              <a:gd name="connsiteY122" fmla="*/ 4289154 h 4299085"/>
              <a:gd name="connsiteX123" fmla="*/ 5850 w 3898347"/>
              <a:gd name="connsiteY123" fmla="*/ 4296945 h 4299085"/>
              <a:gd name="connsiteX124" fmla="*/ 0 w 3898347"/>
              <a:gd name="connsiteY124" fmla="*/ 4299085 h 4299085"/>
              <a:gd name="connsiteX125" fmla="*/ 0 w 3898347"/>
              <a:gd name="connsiteY125" fmla="*/ 15850 h 4299085"/>
              <a:gd name="connsiteX126" fmla="*/ 3898347 w 3898347"/>
              <a:gd name="connsiteY126" fmla="*/ 0 h 429908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37148 w 3898347"/>
              <a:gd name="connsiteY122" fmla="*/ 4289154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82528 w 3898347"/>
              <a:gd name="connsiteY122" fmla="*/ 4275540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83259 w 3898347"/>
              <a:gd name="connsiteY9" fmla="*/ 3825276 h 4275540"/>
              <a:gd name="connsiteX10" fmla="*/ 3729936 w 3898347"/>
              <a:gd name="connsiteY10" fmla="*/ 3815386 h 4275540"/>
              <a:gd name="connsiteX11" fmla="*/ 3726018 w 3898347"/>
              <a:gd name="connsiteY11" fmla="*/ 3815100 h 4275540"/>
              <a:gd name="connsiteX12" fmla="*/ 3725413 w 3898347"/>
              <a:gd name="connsiteY12" fmla="*/ 3814615 h 4275540"/>
              <a:gd name="connsiteX13" fmla="*/ 3713801 w 3898347"/>
              <a:gd name="connsiteY13" fmla="*/ 3811018 h 4275540"/>
              <a:gd name="connsiteX14" fmla="*/ 3709087 w 3898347"/>
              <a:gd name="connsiteY14" fmla="*/ 3813195 h 4275540"/>
              <a:gd name="connsiteX15" fmla="*/ 3698038 w 3898347"/>
              <a:gd name="connsiteY15" fmla="*/ 3806182 h 4275540"/>
              <a:gd name="connsiteX16" fmla="*/ 3662227 w 3898347"/>
              <a:gd name="connsiteY16" fmla="*/ 3807761 h 4275540"/>
              <a:gd name="connsiteX17" fmla="*/ 3659872 w 3898347"/>
              <a:gd name="connsiteY17" fmla="*/ 3805524 h 4275540"/>
              <a:gd name="connsiteX18" fmla="*/ 3643454 w 3898347"/>
              <a:gd name="connsiteY18" fmla="*/ 3794831 h 4275540"/>
              <a:gd name="connsiteX19" fmla="*/ 3624789 w 3898347"/>
              <a:gd name="connsiteY19" fmla="*/ 3803185 h 4275540"/>
              <a:gd name="connsiteX20" fmla="*/ 3602327 w 3898347"/>
              <a:gd name="connsiteY20" fmla="*/ 3794616 h 4275540"/>
              <a:gd name="connsiteX21" fmla="*/ 3596645 w 3898347"/>
              <a:gd name="connsiteY21" fmla="*/ 3797108 h 4275540"/>
              <a:gd name="connsiteX22" fmla="*/ 3574144 w 3898347"/>
              <a:gd name="connsiteY22" fmla="*/ 3795108 h 4275540"/>
              <a:gd name="connsiteX23" fmla="*/ 3562310 w 3898347"/>
              <a:gd name="connsiteY23" fmla="*/ 3787534 h 4275540"/>
              <a:gd name="connsiteX24" fmla="*/ 3551635 w 3898347"/>
              <a:gd name="connsiteY24" fmla="*/ 3797705 h 4275540"/>
              <a:gd name="connsiteX25" fmla="*/ 3550175 w 3898347"/>
              <a:gd name="connsiteY25" fmla="*/ 3803199 h 4275540"/>
              <a:gd name="connsiteX26" fmla="*/ 3542668 w 3898347"/>
              <a:gd name="connsiteY26" fmla="*/ 3803283 h 4275540"/>
              <a:gd name="connsiteX27" fmla="*/ 3533033 w 3898347"/>
              <a:gd name="connsiteY27" fmla="*/ 3799071 h 4275540"/>
              <a:gd name="connsiteX28" fmla="*/ 3521726 w 3898347"/>
              <a:gd name="connsiteY28" fmla="*/ 3804691 h 4275540"/>
              <a:gd name="connsiteX29" fmla="*/ 3520080 w 3898347"/>
              <a:gd name="connsiteY29" fmla="*/ 3805210 h 4275540"/>
              <a:gd name="connsiteX30" fmla="*/ 3508491 w 3898347"/>
              <a:gd name="connsiteY30" fmla="*/ 3797398 h 4275540"/>
              <a:gd name="connsiteX31" fmla="*/ 3503787 w 3898347"/>
              <a:gd name="connsiteY31" fmla="*/ 3797787 h 4275540"/>
              <a:gd name="connsiteX32" fmla="*/ 3492165 w 3898347"/>
              <a:gd name="connsiteY32" fmla="*/ 3799887 h 4275540"/>
              <a:gd name="connsiteX33" fmla="*/ 3472233 w 3898347"/>
              <a:gd name="connsiteY33" fmla="*/ 3805682 h 4275540"/>
              <a:gd name="connsiteX34" fmla="*/ 3465921 w 3898347"/>
              <a:gd name="connsiteY34" fmla="*/ 3805814 h 4275540"/>
              <a:gd name="connsiteX35" fmla="*/ 3455541 w 3898347"/>
              <a:gd name="connsiteY35" fmla="*/ 3815505 h 4275540"/>
              <a:gd name="connsiteX36" fmla="*/ 3429027 w 3898347"/>
              <a:gd name="connsiteY36" fmla="*/ 3816906 h 4275540"/>
              <a:gd name="connsiteX37" fmla="*/ 3369507 w 3898347"/>
              <a:gd name="connsiteY37" fmla="*/ 3825563 h 4275540"/>
              <a:gd name="connsiteX38" fmla="*/ 3324491 w 3898347"/>
              <a:gd name="connsiteY38" fmla="*/ 3832006 h 4275540"/>
              <a:gd name="connsiteX39" fmla="*/ 3244235 w 3898347"/>
              <a:gd name="connsiteY39" fmla="*/ 3834376 h 4275540"/>
              <a:gd name="connsiteX40" fmla="*/ 3226507 w 3898347"/>
              <a:gd name="connsiteY40" fmla="*/ 3820131 h 4275540"/>
              <a:gd name="connsiteX41" fmla="*/ 3191688 w 3898347"/>
              <a:gd name="connsiteY41" fmla="*/ 3837359 h 4275540"/>
              <a:gd name="connsiteX42" fmla="*/ 3185553 w 3898347"/>
              <a:gd name="connsiteY42" fmla="*/ 3859030 h 4275540"/>
              <a:gd name="connsiteX43" fmla="*/ 3137926 w 3898347"/>
              <a:gd name="connsiteY43" fmla="*/ 3867782 h 4275540"/>
              <a:gd name="connsiteX44" fmla="*/ 3090188 w 3898347"/>
              <a:gd name="connsiteY44" fmla="*/ 3855036 h 4275540"/>
              <a:gd name="connsiteX45" fmla="*/ 3031422 w 3898347"/>
              <a:gd name="connsiteY45" fmla="*/ 3858298 h 4275540"/>
              <a:gd name="connsiteX46" fmla="*/ 2996288 w 3898347"/>
              <a:gd name="connsiteY46" fmla="*/ 3860020 h 4275540"/>
              <a:gd name="connsiteX47" fmla="*/ 2901661 w 3898347"/>
              <a:gd name="connsiteY47" fmla="*/ 3882243 h 4275540"/>
              <a:gd name="connsiteX48" fmla="*/ 2782141 w 3898347"/>
              <a:gd name="connsiteY48" fmla="*/ 3932983 h 4275540"/>
              <a:gd name="connsiteX49" fmla="*/ 2749597 w 3898347"/>
              <a:gd name="connsiteY49" fmla="*/ 3956746 h 4275540"/>
              <a:gd name="connsiteX50" fmla="*/ 2730493 w 3898347"/>
              <a:gd name="connsiteY50" fmla="*/ 3955236 h 4275540"/>
              <a:gd name="connsiteX51" fmla="*/ 2707507 w 3898347"/>
              <a:gd name="connsiteY51" fmla="*/ 3947771 h 4275540"/>
              <a:gd name="connsiteX52" fmla="*/ 2701937 w 3898347"/>
              <a:gd name="connsiteY52" fmla="*/ 3950565 h 4275540"/>
              <a:gd name="connsiteX53" fmla="*/ 2679435 w 3898347"/>
              <a:gd name="connsiteY53" fmla="*/ 3949768 h 4275540"/>
              <a:gd name="connsiteX54" fmla="*/ 2667352 w 3898347"/>
              <a:gd name="connsiteY54" fmla="*/ 3942821 h 4275540"/>
              <a:gd name="connsiteX55" fmla="*/ 2657096 w 3898347"/>
              <a:gd name="connsiteY55" fmla="*/ 3953571 h 4275540"/>
              <a:gd name="connsiteX56" fmla="*/ 2655161 w 3898347"/>
              <a:gd name="connsiteY56" fmla="*/ 3962216 h 4275540"/>
              <a:gd name="connsiteX57" fmla="*/ 2638604 w 3898347"/>
              <a:gd name="connsiteY57" fmla="*/ 3955936 h 4275540"/>
              <a:gd name="connsiteX58" fmla="*/ 2626185 w 3898347"/>
              <a:gd name="connsiteY58" fmla="*/ 3962937 h 4275540"/>
              <a:gd name="connsiteX59" fmla="*/ 2614077 w 3898347"/>
              <a:gd name="connsiteY59" fmla="*/ 3955576 h 4275540"/>
              <a:gd name="connsiteX60" fmla="*/ 2609403 w 3898347"/>
              <a:gd name="connsiteY60" fmla="*/ 3956215 h 4275540"/>
              <a:gd name="connsiteX61" fmla="*/ 2597896 w 3898347"/>
              <a:gd name="connsiteY61" fmla="*/ 3958939 h 4275540"/>
              <a:gd name="connsiteX62" fmla="*/ 2578251 w 3898347"/>
              <a:gd name="connsiteY62" fmla="*/ 3965812 h 4275540"/>
              <a:gd name="connsiteX63" fmla="*/ 2571961 w 3898347"/>
              <a:gd name="connsiteY63" fmla="*/ 3966278 h 4275540"/>
              <a:gd name="connsiteX64" fmla="*/ 2559399 w 3898347"/>
              <a:gd name="connsiteY64" fmla="*/ 3979193 h 4275540"/>
              <a:gd name="connsiteX65" fmla="*/ 2533560 w 3898347"/>
              <a:gd name="connsiteY65" fmla="*/ 3988160 h 4275540"/>
              <a:gd name="connsiteX66" fmla="*/ 2515299 w 3898347"/>
              <a:gd name="connsiteY66" fmla="*/ 4016867 h 4275540"/>
              <a:gd name="connsiteX67" fmla="*/ 2513423 w 3898347"/>
              <a:gd name="connsiteY67" fmla="*/ 4018759 h 4275540"/>
              <a:gd name="connsiteX68" fmla="*/ 2482991 w 3898347"/>
              <a:gd name="connsiteY68" fmla="*/ 4012935 h 4275540"/>
              <a:gd name="connsiteX69" fmla="*/ 2446940 w 3898347"/>
              <a:gd name="connsiteY69" fmla="*/ 4021172 h 4275540"/>
              <a:gd name="connsiteX70" fmla="*/ 2404883 w 3898347"/>
              <a:gd name="connsiteY70" fmla="*/ 4024808 h 4275540"/>
              <a:gd name="connsiteX71" fmla="*/ 2373894 w 3898347"/>
              <a:gd name="connsiteY71" fmla="*/ 4023827 h 4275540"/>
              <a:gd name="connsiteX72" fmla="*/ 2297080 w 3898347"/>
              <a:gd name="connsiteY72" fmla="*/ 4040841 h 4275540"/>
              <a:gd name="connsiteX73" fmla="*/ 2170615 w 3898347"/>
              <a:gd name="connsiteY73" fmla="*/ 4077196 h 4275540"/>
              <a:gd name="connsiteX74" fmla="*/ 2143580 w 3898347"/>
              <a:gd name="connsiteY74" fmla="*/ 4083102 h 4275540"/>
              <a:gd name="connsiteX75" fmla="*/ 2119893 w 3898347"/>
              <a:gd name="connsiteY75" fmla="*/ 4080874 h 4275540"/>
              <a:gd name="connsiteX76" fmla="*/ 2114008 w 3898347"/>
              <a:gd name="connsiteY76" fmla="*/ 4073996 h 4275540"/>
              <a:gd name="connsiteX77" fmla="*/ 2099067 w 3898347"/>
              <a:gd name="connsiteY77" fmla="*/ 4076068 h 4275540"/>
              <a:gd name="connsiteX78" fmla="*/ 2095000 w 3898347"/>
              <a:gd name="connsiteY78" fmla="*/ 4075096 h 4275540"/>
              <a:gd name="connsiteX79" fmla="*/ 2071767 w 3898347"/>
              <a:gd name="connsiteY79" fmla="*/ 4071044 h 4275540"/>
              <a:gd name="connsiteX80" fmla="*/ 2024486 w 3898347"/>
              <a:gd name="connsiteY80" fmla="*/ 4100276 h 4275540"/>
              <a:gd name="connsiteX81" fmla="*/ 1964411 w 3898347"/>
              <a:gd name="connsiteY81" fmla="*/ 4105069 h 4275540"/>
              <a:gd name="connsiteX82" fmla="*/ 1739945 w 3898347"/>
              <a:gd name="connsiteY82" fmla="*/ 4171795 h 4275540"/>
              <a:gd name="connsiteX83" fmla="*/ 1610556 w 3898347"/>
              <a:gd name="connsiteY83" fmla="*/ 4167701 h 4275540"/>
              <a:gd name="connsiteX84" fmla="*/ 1553623 w 3898347"/>
              <a:gd name="connsiteY84" fmla="*/ 4236045 h 4275540"/>
              <a:gd name="connsiteX85" fmla="*/ 1548640 w 3898347"/>
              <a:gd name="connsiteY85" fmla="*/ 4238297 h 4275540"/>
              <a:gd name="connsiteX86" fmla="*/ 1530136 w 3898347"/>
              <a:gd name="connsiteY86" fmla="*/ 4227121 h 4275540"/>
              <a:gd name="connsiteX87" fmla="*/ 1508787 w 3898347"/>
              <a:gd name="connsiteY87" fmla="*/ 4234213 h 4275540"/>
              <a:gd name="connsiteX88" fmla="*/ 1488914 w 3898347"/>
              <a:gd name="connsiteY88" fmla="*/ 4241772 h 4275540"/>
              <a:gd name="connsiteX89" fmla="*/ 1488999 w 3898347"/>
              <a:gd name="connsiteY89" fmla="*/ 4251186 h 4275540"/>
              <a:gd name="connsiteX90" fmla="*/ 1475364 w 3898347"/>
              <a:gd name="connsiteY90" fmla="*/ 4248364 h 4275540"/>
              <a:gd name="connsiteX91" fmla="*/ 1457275 w 3898347"/>
              <a:gd name="connsiteY91" fmla="*/ 4252863 h 4275540"/>
              <a:gd name="connsiteX92" fmla="*/ 1448085 w 3898347"/>
              <a:gd name="connsiteY92" fmla="*/ 4248391 h 4275540"/>
              <a:gd name="connsiteX93" fmla="*/ 1315306 w 3898347"/>
              <a:gd name="connsiteY93" fmla="*/ 4237004 h 4275540"/>
              <a:gd name="connsiteX94" fmla="*/ 1272434 w 3898347"/>
              <a:gd name="connsiteY94" fmla="*/ 4244958 h 4275540"/>
              <a:gd name="connsiteX95" fmla="*/ 1231567 w 3898347"/>
              <a:gd name="connsiteY95" fmla="*/ 4219356 h 4275540"/>
              <a:gd name="connsiteX96" fmla="*/ 1216643 w 3898347"/>
              <a:gd name="connsiteY96" fmla="*/ 4229828 h 4275540"/>
              <a:gd name="connsiteX97" fmla="*/ 1214101 w 3898347"/>
              <a:gd name="connsiteY97" fmla="*/ 4231991 h 4275540"/>
              <a:gd name="connsiteX98" fmla="*/ 1203193 w 3898347"/>
              <a:gd name="connsiteY98" fmla="*/ 4232867 h 4275540"/>
              <a:gd name="connsiteX99" fmla="*/ 1201049 w 3898347"/>
              <a:gd name="connsiteY99" fmla="*/ 4242842 h 4275540"/>
              <a:gd name="connsiteX100" fmla="*/ 1185298 w 3898347"/>
              <a:gd name="connsiteY100" fmla="*/ 4251133 h 4275540"/>
              <a:gd name="connsiteX101" fmla="*/ 1164955 w 3898347"/>
              <a:gd name="connsiteY101" fmla="*/ 4250027 h 4275540"/>
              <a:gd name="connsiteX102" fmla="*/ 1067357 w 3898347"/>
              <a:gd name="connsiteY102" fmla="*/ 4233908 h 4275540"/>
              <a:gd name="connsiteX103" fmla="*/ 1009492 w 3898347"/>
              <a:gd name="connsiteY103" fmla="*/ 4230455 h 4275540"/>
              <a:gd name="connsiteX104" fmla="*/ 988345 w 3898347"/>
              <a:gd name="connsiteY104" fmla="*/ 4238880 h 4275540"/>
              <a:gd name="connsiteX105" fmla="*/ 958251 w 3898347"/>
              <a:gd name="connsiteY105" fmla="*/ 4244100 h 4275540"/>
              <a:gd name="connsiteX106" fmla="*/ 905785 w 3898347"/>
              <a:gd name="connsiteY106" fmla="*/ 4260845 h 4275540"/>
              <a:gd name="connsiteX107" fmla="*/ 834176 w 3898347"/>
              <a:gd name="connsiteY107" fmla="*/ 4270241 h 4275540"/>
              <a:gd name="connsiteX108" fmla="*/ 778474 w 3898347"/>
              <a:gd name="connsiteY108" fmla="*/ 4235526 h 4275540"/>
              <a:gd name="connsiteX109" fmla="*/ 774418 w 3898347"/>
              <a:gd name="connsiteY109" fmla="*/ 4242583 h 4275540"/>
              <a:gd name="connsiteX110" fmla="*/ 737705 w 3898347"/>
              <a:gd name="connsiteY110" fmla="*/ 4238891 h 4275540"/>
              <a:gd name="connsiteX111" fmla="*/ 605027 w 3898347"/>
              <a:gd name="connsiteY111" fmla="*/ 4175863 h 4275540"/>
              <a:gd name="connsiteX112" fmla="*/ 533391 w 3898347"/>
              <a:gd name="connsiteY112" fmla="*/ 4170035 h 4275540"/>
              <a:gd name="connsiteX113" fmla="*/ 508621 w 3898347"/>
              <a:gd name="connsiteY113" fmla="*/ 4176044 h 4275540"/>
              <a:gd name="connsiteX114" fmla="*/ 467082 w 3898347"/>
              <a:gd name="connsiteY114" fmla="*/ 4185616 h 4275540"/>
              <a:gd name="connsiteX115" fmla="*/ 437646 w 3898347"/>
              <a:gd name="connsiteY115" fmla="*/ 4212658 h 4275540"/>
              <a:gd name="connsiteX116" fmla="*/ 402271 w 3898347"/>
              <a:gd name="connsiteY116" fmla="*/ 4212774 h 4275540"/>
              <a:gd name="connsiteX117" fmla="*/ 391968 w 3898347"/>
              <a:gd name="connsiteY117" fmla="*/ 4187073 h 4275540"/>
              <a:gd name="connsiteX118" fmla="*/ 354806 w 3898347"/>
              <a:gd name="connsiteY118" fmla="*/ 4195545 h 4275540"/>
              <a:gd name="connsiteX119" fmla="*/ 298662 w 3898347"/>
              <a:gd name="connsiteY119" fmla="*/ 4211227 h 4275540"/>
              <a:gd name="connsiteX120" fmla="*/ 265740 w 3898347"/>
              <a:gd name="connsiteY120" fmla="*/ 4213623 h 4275540"/>
              <a:gd name="connsiteX121" fmla="*/ 176403 w 3898347"/>
              <a:gd name="connsiteY121" fmla="*/ 4227393 h 4275540"/>
              <a:gd name="connsiteX122" fmla="*/ 82528 w 3898347"/>
              <a:gd name="connsiteY122" fmla="*/ 4275540 h 4275540"/>
              <a:gd name="connsiteX123" fmla="*/ 19464 w 3898347"/>
              <a:gd name="connsiteY123" fmla="*/ 4256103 h 4275540"/>
              <a:gd name="connsiteX124" fmla="*/ 0 w 3898347"/>
              <a:gd name="connsiteY124" fmla="*/ 4221939 h 4275540"/>
              <a:gd name="connsiteX125" fmla="*/ 0 w 3898347"/>
              <a:gd name="connsiteY125" fmla="*/ 15850 h 4275540"/>
              <a:gd name="connsiteX126" fmla="*/ 3898347 w 3898347"/>
              <a:gd name="connsiteY126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50175 w 3898347"/>
              <a:gd name="connsiteY24" fmla="*/ 3803199 h 4275540"/>
              <a:gd name="connsiteX25" fmla="*/ 3542668 w 3898347"/>
              <a:gd name="connsiteY25" fmla="*/ 3803283 h 4275540"/>
              <a:gd name="connsiteX26" fmla="*/ 3533033 w 3898347"/>
              <a:gd name="connsiteY26" fmla="*/ 3799071 h 4275540"/>
              <a:gd name="connsiteX27" fmla="*/ 3521726 w 3898347"/>
              <a:gd name="connsiteY27" fmla="*/ 3804691 h 4275540"/>
              <a:gd name="connsiteX28" fmla="*/ 3520080 w 3898347"/>
              <a:gd name="connsiteY28" fmla="*/ 3805210 h 4275540"/>
              <a:gd name="connsiteX29" fmla="*/ 3508491 w 3898347"/>
              <a:gd name="connsiteY29" fmla="*/ 3797398 h 4275540"/>
              <a:gd name="connsiteX30" fmla="*/ 3503787 w 3898347"/>
              <a:gd name="connsiteY30" fmla="*/ 3797787 h 4275540"/>
              <a:gd name="connsiteX31" fmla="*/ 3492165 w 3898347"/>
              <a:gd name="connsiteY31" fmla="*/ 3799887 h 4275540"/>
              <a:gd name="connsiteX32" fmla="*/ 3472233 w 3898347"/>
              <a:gd name="connsiteY32" fmla="*/ 3805682 h 4275540"/>
              <a:gd name="connsiteX33" fmla="*/ 3465921 w 3898347"/>
              <a:gd name="connsiteY33" fmla="*/ 3805814 h 4275540"/>
              <a:gd name="connsiteX34" fmla="*/ 3455541 w 3898347"/>
              <a:gd name="connsiteY34" fmla="*/ 3815505 h 4275540"/>
              <a:gd name="connsiteX35" fmla="*/ 3429027 w 3898347"/>
              <a:gd name="connsiteY35" fmla="*/ 3816906 h 4275540"/>
              <a:gd name="connsiteX36" fmla="*/ 3369507 w 3898347"/>
              <a:gd name="connsiteY36" fmla="*/ 3825563 h 4275540"/>
              <a:gd name="connsiteX37" fmla="*/ 3324491 w 3898347"/>
              <a:gd name="connsiteY37" fmla="*/ 3832006 h 4275540"/>
              <a:gd name="connsiteX38" fmla="*/ 3244235 w 3898347"/>
              <a:gd name="connsiteY38" fmla="*/ 3834376 h 4275540"/>
              <a:gd name="connsiteX39" fmla="*/ 3226507 w 3898347"/>
              <a:gd name="connsiteY39" fmla="*/ 3820131 h 4275540"/>
              <a:gd name="connsiteX40" fmla="*/ 3191688 w 3898347"/>
              <a:gd name="connsiteY40" fmla="*/ 3837359 h 4275540"/>
              <a:gd name="connsiteX41" fmla="*/ 3185553 w 3898347"/>
              <a:gd name="connsiteY41" fmla="*/ 3859030 h 4275540"/>
              <a:gd name="connsiteX42" fmla="*/ 3137926 w 3898347"/>
              <a:gd name="connsiteY42" fmla="*/ 3867782 h 4275540"/>
              <a:gd name="connsiteX43" fmla="*/ 3090188 w 3898347"/>
              <a:gd name="connsiteY43" fmla="*/ 3855036 h 4275540"/>
              <a:gd name="connsiteX44" fmla="*/ 3031422 w 3898347"/>
              <a:gd name="connsiteY44" fmla="*/ 3858298 h 4275540"/>
              <a:gd name="connsiteX45" fmla="*/ 2996288 w 3898347"/>
              <a:gd name="connsiteY45" fmla="*/ 3860020 h 4275540"/>
              <a:gd name="connsiteX46" fmla="*/ 2901661 w 3898347"/>
              <a:gd name="connsiteY46" fmla="*/ 3882243 h 4275540"/>
              <a:gd name="connsiteX47" fmla="*/ 2782141 w 3898347"/>
              <a:gd name="connsiteY47" fmla="*/ 3932983 h 4275540"/>
              <a:gd name="connsiteX48" fmla="*/ 2749597 w 3898347"/>
              <a:gd name="connsiteY48" fmla="*/ 3956746 h 4275540"/>
              <a:gd name="connsiteX49" fmla="*/ 2730493 w 3898347"/>
              <a:gd name="connsiteY49" fmla="*/ 3955236 h 4275540"/>
              <a:gd name="connsiteX50" fmla="*/ 2707507 w 3898347"/>
              <a:gd name="connsiteY50" fmla="*/ 3947771 h 4275540"/>
              <a:gd name="connsiteX51" fmla="*/ 2701937 w 3898347"/>
              <a:gd name="connsiteY51" fmla="*/ 3950565 h 4275540"/>
              <a:gd name="connsiteX52" fmla="*/ 2679435 w 3898347"/>
              <a:gd name="connsiteY52" fmla="*/ 3949768 h 4275540"/>
              <a:gd name="connsiteX53" fmla="*/ 2667352 w 3898347"/>
              <a:gd name="connsiteY53" fmla="*/ 3942821 h 4275540"/>
              <a:gd name="connsiteX54" fmla="*/ 2657096 w 3898347"/>
              <a:gd name="connsiteY54" fmla="*/ 3953571 h 4275540"/>
              <a:gd name="connsiteX55" fmla="*/ 2655161 w 3898347"/>
              <a:gd name="connsiteY55" fmla="*/ 3962216 h 4275540"/>
              <a:gd name="connsiteX56" fmla="*/ 2638604 w 3898347"/>
              <a:gd name="connsiteY56" fmla="*/ 3955936 h 4275540"/>
              <a:gd name="connsiteX57" fmla="*/ 2626185 w 3898347"/>
              <a:gd name="connsiteY57" fmla="*/ 3962937 h 4275540"/>
              <a:gd name="connsiteX58" fmla="*/ 2614077 w 3898347"/>
              <a:gd name="connsiteY58" fmla="*/ 3955576 h 4275540"/>
              <a:gd name="connsiteX59" fmla="*/ 2609403 w 3898347"/>
              <a:gd name="connsiteY59" fmla="*/ 3956215 h 4275540"/>
              <a:gd name="connsiteX60" fmla="*/ 2597896 w 3898347"/>
              <a:gd name="connsiteY60" fmla="*/ 3958939 h 4275540"/>
              <a:gd name="connsiteX61" fmla="*/ 2578251 w 3898347"/>
              <a:gd name="connsiteY61" fmla="*/ 3965812 h 4275540"/>
              <a:gd name="connsiteX62" fmla="*/ 2571961 w 3898347"/>
              <a:gd name="connsiteY62" fmla="*/ 3966278 h 4275540"/>
              <a:gd name="connsiteX63" fmla="*/ 2559399 w 3898347"/>
              <a:gd name="connsiteY63" fmla="*/ 3979193 h 4275540"/>
              <a:gd name="connsiteX64" fmla="*/ 2533560 w 3898347"/>
              <a:gd name="connsiteY64" fmla="*/ 3988160 h 4275540"/>
              <a:gd name="connsiteX65" fmla="*/ 2515299 w 3898347"/>
              <a:gd name="connsiteY65" fmla="*/ 4016867 h 4275540"/>
              <a:gd name="connsiteX66" fmla="*/ 2513423 w 3898347"/>
              <a:gd name="connsiteY66" fmla="*/ 4018759 h 4275540"/>
              <a:gd name="connsiteX67" fmla="*/ 2482991 w 3898347"/>
              <a:gd name="connsiteY67" fmla="*/ 4012935 h 4275540"/>
              <a:gd name="connsiteX68" fmla="*/ 2446940 w 3898347"/>
              <a:gd name="connsiteY68" fmla="*/ 4021172 h 4275540"/>
              <a:gd name="connsiteX69" fmla="*/ 2404883 w 3898347"/>
              <a:gd name="connsiteY69" fmla="*/ 4024808 h 4275540"/>
              <a:gd name="connsiteX70" fmla="*/ 2373894 w 3898347"/>
              <a:gd name="connsiteY70" fmla="*/ 4023827 h 4275540"/>
              <a:gd name="connsiteX71" fmla="*/ 2297080 w 3898347"/>
              <a:gd name="connsiteY71" fmla="*/ 4040841 h 4275540"/>
              <a:gd name="connsiteX72" fmla="*/ 2170615 w 3898347"/>
              <a:gd name="connsiteY72" fmla="*/ 4077196 h 4275540"/>
              <a:gd name="connsiteX73" fmla="*/ 2143580 w 3898347"/>
              <a:gd name="connsiteY73" fmla="*/ 4083102 h 4275540"/>
              <a:gd name="connsiteX74" fmla="*/ 2119893 w 3898347"/>
              <a:gd name="connsiteY74" fmla="*/ 4080874 h 4275540"/>
              <a:gd name="connsiteX75" fmla="*/ 2114008 w 3898347"/>
              <a:gd name="connsiteY75" fmla="*/ 4073996 h 4275540"/>
              <a:gd name="connsiteX76" fmla="*/ 2099067 w 3898347"/>
              <a:gd name="connsiteY76" fmla="*/ 4076068 h 4275540"/>
              <a:gd name="connsiteX77" fmla="*/ 2095000 w 3898347"/>
              <a:gd name="connsiteY77" fmla="*/ 4075096 h 4275540"/>
              <a:gd name="connsiteX78" fmla="*/ 2071767 w 3898347"/>
              <a:gd name="connsiteY78" fmla="*/ 4071044 h 4275540"/>
              <a:gd name="connsiteX79" fmla="*/ 2024486 w 3898347"/>
              <a:gd name="connsiteY79" fmla="*/ 4100276 h 4275540"/>
              <a:gd name="connsiteX80" fmla="*/ 1964411 w 3898347"/>
              <a:gd name="connsiteY80" fmla="*/ 4105069 h 4275540"/>
              <a:gd name="connsiteX81" fmla="*/ 1739945 w 3898347"/>
              <a:gd name="connsiteY81" fmla="*/ 4171795 h 4275540"/>
              <a:gd name="connsiteX82" fmla="*/ 1610556 w 3898347"/>
              <a:gd name="connsiteY82" fmla="*/ 4167701 h 4275540"/>
              <a:gd name="connsiteX83" fmla="*/ 1553623 w 3898347"/>
              <a:gd name="connsiteY83" fmla="*/ 4236045 h 4275540"/>
              <a:gd name="connsiteX84" fmla="*/ 1548640 w 3898347"/>
              <a:gd name="connsiteY84" fmla="*/ 4238297 h 4275540"/>
              <a:gd name="connsiteX85" fmla="*/ 1530136 w 3898347"/>
              <a:gd name="connsiteY85" fmla="*/ 4227121 h 4275540"/>
              <a:gd name="connsiteX86" fmla="*/ 1508787 w 3898347"/>
              <a:gd name="connsiteY86" fmla="*/ 4234213 h 4275540"/>
              <a:gd name="connsiteX87" fmla="*/ 1488914 w 3898347"/>
              <a:gd name="connsiteY87" fmla="*/ 4241772 h 4275540"/>
              <a:gd name="connsiteX88" fmla="*/ 1488999 w 3898347"/>
              <a:gd name="connsiteY88" fmla="*/ 4251186 h 4275540"/>
              <a:gd name="connsiteX89" fmla="*/ 1475364 w 3898347"/>
              <a:gd name="connsiteY89" fmla="*/ 4248364 h 4275540"/>
              <a:gd name="connsiteX90" fmla="*/ 1457275 w 3898347"/>
              <a:gd name="connsiteY90" fmla="*/ 4252863 h 4275540"/>
              <a:gd name="connsiteX91" fmla="*/ 1448085 w 3898347"/>
              <a:gd name="connsiteY91" fmla="*/ 4248391 h 4275540"/>
              <a:gd name="connsiteX92" fmla="*/ 1315306 w 3898347"/>
              <a:gd name="connsiteY92" fmla="*/ 4237004 h 4275540"/>
              <a:gd name="connsiteX93" fmla="*/ 1272434 w 3898347"/>
              <a:gd name="connsiteY93" fmla="*/ 4244958 h 4275540"/>
              <a:gd name="connsiteX94" fmla="*/ 1231567 w 3898347"/>
              <a:gd name="connsiteY94" fmla="*/ 4219356 h 4275540"/>
              <a:gd name="connsiteX95" fmla="*/ 1216643 w 3898347"/>
              <a:gd name="connsiteY95" fmla="*/ 4229828 h 4275540"/>
              <a:gd name="connsiteX96" fmla="*/ 1214101 w 3898347"/>
              <a:gd name="connsiteY96" fmla="*/ 4231991 h 4275540"/>
              <a:gd name="connsiteX97" fmla="*/ 1203193 w 3898347"/>
              <a:gd name="connsiteY97" fmla="*/ 4232867 h 4275540"/>
              <a:gd name="connsiteX98" fmla="*/ 1201049 w 3898347"/>
              <a:gd name="connsiteY98" fmla="*/ 4242842 h 4275540"/>
              <a:gd name="connsiteX99" fmla="*/ 1185298 w 3898347"/>
              <a:gd name="connsiteY99" fmla="*/ 4251133 h 4275540"/>
              <a:gd name="connsiteX100" fmla="*/ 1164955 w 3898347"/>
              <a:gd name="connsiteY100" fmla="*/ 4250027 h 4275540"/>
              <a:gd name="connsiteX101" fmla="*/ 1067357 w 3898347"/>
              <a:gd name="connsiteY101" fmla="*/ 4233908 h 4275540"/>
              <a:gd name="connsiteX102" fmla="*/ 1009492 w 3898347"/>
              <a:gd name="connsiteY102" fmla="*/ 4230455 h 4275540"/>
              <a:gd name="connsiteX103" fmla="*/ 988345 w 3898347"/>
              <a:gd name="connsiteY103" fmla="*/ 4238880 h 4275540"/>
              <a:gd name="connsiteX104" fmla="*/ 958251 w 3898347"/>
              <a:gd name="connsiteY104" fmla="*/ 4244100 h 4275540"/>
              <a:gd name="connsiteX105" fmla="*/ 905785 w 3898347"/>
              <a:gd name="connsiteY105" fmla="*/ 4260845 h 4275540"/>
              <a:gd name="connsiteX106" fmla="*/ 834176 w 3898347"/>
              <a:gd name="connsiteY106" fmla="*/ 4270241 h 4275540"/>
              <a:gd name="connsiteX107" fmla="*/ 778474 w 3898347"/>
              <a:gd name="connsiteY107" fmla="*/ 4235526 h 4275540"/>
              <a:gd name="connsiteX108" fmla="*/ 774418 w 3898347"/>
              <a:gd name="connsiteY108" fmla="*/ 4242583 h 4275540"/>
              <a:gd name="connsiteX109" fmla="*/ 737705 w 3898347"/>
              <a:gd name="connsiteY109" fmla="*/ 4238891 h 4275540"/>
              <a:gd name="connsiteX110" fmla="*/ 605027 w 3898347"/>
              <a:gd name="connsiteY110" fmla="*/ 4175863 h 4275540"/>
              <a:gd name="connsiteX111" fmla="*/ 533391 w 3898347"/>
              <a:gd name="connsiteY111" fmla="*/ 4170035 h 4275540"/>
              <a:gd name="connsiteX112" fmla="*/ 508621 w 3898347"/>
              <a:gd name="connsiteY112" fmla="*/ 4176044 h 4275540"/>
              <a:gd name="connsiteX113" fmla="*/ 467082 w 3898347"/>
              <a:gd name="connsiteY113" fmla="*/ 4185616 h 4275540"/>
              <a:gd name="connsiteX114" fmla="*/ 437646 w 3898347"/>
              <a:gd name="connsiteY114" fmla="*/ 4212658 h 4275540"/>
              <a:gd name="connsiteX115" fmla="*/ 402271 w 3898347"/>
              <a:gd name="connsiteY115" fmla="*/ 4212774 h 4275540"/>
              <a:gd name="connsiteX116" fmla="*/ 391968 w 3898347"/>
              <a:gd name="connsiteY116" fmla="*/ 4187073 h 4275540"/>
              <a:gd name="connsiteX117" fmla="*/ 354806 w 3898347"/>
              <a:gd name="connsiteY117" fmla="*/ 4195545 h 4275540"/>
              <a:gd name="connsiteX118" fmla="*/ 298662 w 3898347"/>
              <a:gd name="connsiteY118" fmla="*/ 4211227 h 4275540"/>
              <a:gd name="connsiteX119" fmla="*/ 265740 w 3898347"/>
              <a:gd name="connsiteY119" fmla="*/ 4213623 h 4275540"/>
              <a:gd name="connsiteX120" fmla="*/ 176403 w 3898347"/>
              <a:gd name="connsiteY120" fmla="*/ 4227393 h 4275540"/>
              <a:gd name="connsiteX121" fmla="*/ 82528 w 3898347"/>
              <a:gd name="connsiteY121" fmla="*/ 4275540 h 4275540"/>
              <a:gd name="connsiteX122" fmla="*/ 19464 w 3898347"/>
              <a:gd name="connsiteY122" fmla="*/ 4256103 h 4275540"/>
              <a:gd name="connsiteX123" fmla="*/ 0 w 3898347"/>
              <a:gd name="connsiteY123" fmla="*/ 4221939 h 4275540"/>
              <a:gd name="connsiteX124" fmla="*/ 0 w 3898347"/>
              <a:gd name="connsiteY124" fmla="*/ 15850 h 4275540"/>
              <a:gd name="connsiteX125" fmla="*/ 3898347 w 3898347"/>
              <a:gd name="connsiteY125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137926 w 3898347"/>
              <a:gd name="connsiteY41" fmla="*/ 3867782 h 4275540"/>
              <a:gd name="connsiteX42" fmla="*/ 3090188 w 3898347"/>
              <a:gd name="connsiteY42" fmla="*/ 3855036 h 4275540"/>
              <a:gd name="connsiteX43" fmla="*/ 3031422 w 3898347"/>
              <a:gd name="connsiteY43" fmla="*/ 3858298 h 4275540"/>
              <a:gd name="connsiteX44" fmla="*/ 2996288 w 3898347"/>
              <a:gd name="connsiteY44" fmla="*/ 3860020 h 4275540"/>
              <a:gd name="connsiteX45" fmla="*/ 2901661 w 3898347"/>
              <a:gd name="connsiteY45" fmla="*/ 3882243 h 4275540"/>
              <a:gd name="connsiteX46" fmla="*/ 2782141 w 3898347"/>
              <a:gd name="connsiteY46" fmla="*/ 3932983 h 4275540"/>
              <a:gd name="connsiteX47" fmla="*/ 2749597 w 3898347"/>
              <a:gd name="connsiteY47" fmla="*/ 3956746 h 4275540"/>
              <a:gd name="connsiteX48" fmla="*/ 2730493 w 3898347"/>
              <a:gd name="connsiteY48" fmla="*/ 3955236 h 4275540"/>
              <a:gd name="connsiteX49" fmla="*/ 2707507 w 3898347"/>
              <a:gd name="connsiteY49" fmla="*/ 3947771 h 4275540"/>
              <a:gd name="connsiteX50" fmla="*/ 2701937 w 3898347"/>
              <a:gd name="connsiteY50" fmla="*/ 3950565 h 4275540"/>
              <a:gd name="connsiteX51" fmla="*/ 2679435 w 3898347"/>
              <a:gd name="connsiteY51" fmla="*/ 3949768 h 4275540"/>
              <a:gd name="connsiteX52" fmla="*/ 2667352 w 3898347"/>
              <a:gd name="connsiteY52" fmla="*/ 3942821 h 4275540"/>
              <a:gd name="connsiteX53" fmla="*/ 2657096 w 3898347"/>
              <a:gd name="connsiteY53" fmla="*/ 3953571 h 4275540"/>
              <a:gd name="connsiteX54" fmla="*/ 2655161 w 3898347"/>
              <a:gd name="connsiteY54" fmla="*/ 3962216 h 4275540"/>
              <a:gd name="connsiteX55" fmla="*/ 2638604 w 3898347"/>
              <a:gd name="connsiteY55" fmla="*/ 3955936 h 4275540"/>
              <a:gd name="connsiteX56" fmla="*/ 2626185 w 3898347"/>
              <a:gd name="connsiteY56" fmla="*/ 3962937 h 4275540"/>
              <a:gd name="connsiteX57" fmla="*/ 2614077 w 3898347"/>
              <a:gd name="connsiteY57" fmla="*/ 3955576 h 4275540"/>
              <a:gd name="connsiteX58" fmla="*/ 2609403 w 3898347"/>
              <a:gd name="connsiteY58" fmla="*/ 3956215 h 4275540"/>
              <a:gd name="connsiteX59" fmla="*/ 2597896 w 3898347"/>
              <a:gd name="connsiteY59" fmla="*/ 3958939 h 4275540"/>
              <a:gd name="connsiteX60" fmla="*/ 2578251 w 3898347"/>
              <a:gd name="connsiteY60" fmla="*/ 3965812 h 4275540"/>
              <a:gd name="connsiteX61" fmla="*/ 2571961 w 3898347"/>
              <a:gd name="connsiteY61" fmla="*/ 3966278 h 4275540"/>
              <a:gd name="connsiteX62" fmla="*/ 2559399 w 3898347"/>
              <a:gd name="connsiteY62" fmla="*/ 3979193 h 4275540"/>
              <a:gd name="connsiteX63" fmla="*/ 2533560 w 3898347"/>
              <a:gd name="connsiteY63" fmla="*/ 3988160 h 4275540"/>
              <a:gd name="connsiteX64" fmla="*/ 2515299 w 3898347"/>
              <a:gd name="connsiteY64" fmla="*/ 4016867 h 4275540"/>
              <a:gd name="connsiteX65" fmla="*/ 2513423 w 3898347"/>
              <a:gd name="connsiteY65" fmla="*/ 4018759 h 4275540"/>
              <a:gd name="connsiteX66" fmla="*/ 2482991 w 3898347"/>
              <a:gd name="connsiteY66" fmla="*/ 4012935 h 4275540"/>
              <a:gd name="connsiteX67" fmla="*/ 2446940 w 3898347"/>
              <a:gd name="connsiteY67" fmla="*/ 4021172 h 4275540"/>
              <a:gd name="connsiteX68" fmla="*/ 2404883 w 3898347"/>
              <a:gd name="connsiteY68" fmla="*/ 4024808 h 4275540"/>
              <a:gd name="connsiteX69" fmla="*/ 2373894 w 3898347"/>
              <a:gd name="connsiteY69" fmla="*/ 4023827 h 4275540"/>
              <a:gd name="connsiteX70" fmla="*/ 2297080 w 3898347"/>
              <a:gd name="connsiteY70" fmla="*/ 4040841 h 4275540"/>
              <a:gd name="connsiteX71" fmla="*/ 2170615 w 3898347"/>
              <a:gd name="connsiteY71" fmla="*/ 4077196 h 4275540"/>
              <a:gd name="connsiteX72" fmla="*/ 2143580 w 3898347"/>
              <a:gd name="connsiteY72" fmla="*/ 4083102 h 4275540"/>
              <a:gd name="connsiteX73" fmla="*/ 2119893 w 3898347"/>
              <a:gd name="connsiteY73" fmla="*/ 4080874 h 4275540"/>
              <a:gd name="connsiteX74" fmla="*/ 2114008 w 3898347"/>
              <a:gd name="connsiteY74" fmla="*/ 4073996 h 4275540"/>
              <a:gd name="connsiteX75" fmla="*/ 2099067 w 3898347"/>
              <a:gd name="connsiteY75" fmla="*/ 4076068 h 4275540"/>
              <a:gd name="connsiteX76" fmla="*/ 2095000 w 3898347"/>
              <a:gd name="connsiteY76" fmla="*/ 4075096 h 4275540"/>
              <a:gd name="connsiteX77" fmla="*/ 2071767 w 3898347"/>
              <a:gd name="connsiteY77" fmla="*/ 4071044 h 4275540"/>
              <a:gd name="connsiteX78" fmla="*/ 2024486 w 3898347"/>
              <a:gd name="connsiteY78" fmla="*/ 4100276 h 4275540"/>
              <a:gd name="connsiteX79" fmla="*/ 1964411 w 3898347"/>
              <a:gd name="connsiteY79" fmla="*/ 4105069 h 4275540"/>
              <a:gd name="connsiteX80" fmla="*/ 1739945 w 3898347"/>
              <a:gd name="connsiteY80" fmla="*/ 4171795 h 4275540"/>
              <a:gd name="connsiteX81" fmla="*/ 1610556 w 3898347"/>
              <a:gd name="connsiteY81" fmla="*/ 4167701 h 4275540"/>
              <a:gd name="connsiteX82" fmla="*/ 1553623 w 3898347"/>
              <a:gd name="connsiteY82" fmla="*/ 4236045 h 4275540"/>
              <a:gd name="connsiteX83" fmla="*/ 1548640 w 3898347"/>
              <a:gd name="connsiteY83" fmla="*/ 4238297 h 4275540"/>
              <a:gd name="connsiteX84" fmla="*/ 1530136 w 3898347"/>
              <a:gd name="connsiteY84" fmla="*/ 4227121 h 4275540"/>
              <a:gd name="connsiteX85" fmla="*/ 1508787 w 3898347"/>
              <a:gd name="connsiteY85" fmla="*/ 4234213 h 4275540"/>
              <a:gd name="connsiteX86" fmla="*/ 1488914 w 3898347"/>
              <a:gd name="connsiteY86" fmla="*/ 4241772 h 4275540"/>
              <a:gd name="connsiteX87" fmla="*/ 1488999 w 3898347"/>
              <a:gd name="connsiteY87" fmla="*/ 4251186 h 4275540"/>
              <a:gd name="connsiteX88" fmla="*/ 1475364 w 3898347"/>
              <a:gd name="connsiteY88" fmla="*/ 4248364 h 4275540"/>
              <a:gd name="connsiteX89" fmla="*/ 1457275 w 3898347"/>
              <a:gd name="connsiteY89" fmla="*/ 4252863 h 4275540"/>
              <a:gd name="connsiteX90" fmla="*/ 1448085 w 3898347"/>
              <a:gd name="connsiteY90" fmla="*/ 4248391 h 4275540"/>
              <a:gd name="connsiteX91" fmla="*/ 1315306 w 3898347"/>
              <a:gd name="connsiteY91" fmla="*/ 4237004 h 4275540"/>
              <a:gd name="connsiteX92" fmla="*/ 1272434 w 3898347"/>
              <a:gd name="connsiteY92" fmla="*/ 4244958 h 4275540"/>
              <a:gd name="connsiteX93" fmla="*/ 1231567 w 3898347"/>
              <a:gd name="connsiteY93" fmla="*/ 4219356 h 4275540"/>
              <a:gd name="connsiteX94" fmla="*/ 1216643 w 3898347"/>
              <a:gd name="connsiteY94" fmla="*/ 4229828 h 4275540"/>
              <a:gd name="connsiteX95" fmla="*/ 1214101 w 3898347"/>
              <a:gd name="connsiteY95" fmla="*/ 4231991 h 4275540"/>
              <a:gd name="connsiteX96" fmla="*/ 1203193 w 3898347"/>
              <a:gd name="connsiteY96" fmla="*/ 4232867 h 4275540"/>
              <a:gd name="connsiteX97" fmla="*/ 1201049 w 3898347"/>
              <a:gd name="connsiteY97" fmla="*/ 4242842 h 4275540"/>
              <a:gd name="connsiteX98" fmla="*/ 1185298 w 3898347"/>
              <a:gd name="connsiteY98" fmla="*/ 4251133 h 4275540"/>
              <a:gd name="connsiteX99" fmla="*/ 1164955 w 3898347"/>
              <a:gd name="connsiteY99" fmla="*/ 4250027 h 4275540"/>
              <a:gd name="connsiteX100" fmla="*/ 1067357 w 3898347"/>
              <a:gd name="connsiteY100" fmla="*/ 4233908 h 4275540"/>
              <a:gd name="connsiteX101" fmla="*/ 1009492 w 3898347"/>
              <a:gd name="connsiteY101" fmla="*/ 4230455 h 4275540"/>
              <a:gd name="connsiteX102" fmla="*/ 988345 w 3898347"/>
              <a:gd name="connsiteY102" fmla="*/ 4238880 h 4275540"/>
              <a:gd name="connsiteX103" fmla="*/ 958251 w 3898347"/>
              <a:gd name="connsiteY103" fmla="*/ 4244100 h 4275540"/>
              <a:gd name="connsiteX104" fmla="*/ 905785 w 3898347"/>
              <a:gd name="connsiteY104" fmla="*/ 4260845 h 4275540"/>
              <a:gd name="connsiteX105" fmla="*/ 834176 w 3898347"/>
              <a:gd name="connsiteY105" fmla="*/ 4270241 h 4275540"/>
              <a:gd name="connsiteX106" fmla="*/ 778474 w 3898347"/>
              <a:gd name="connsiteY106" fmla="*/ 4235526 h 4275540"/>
              <a:gd name="connsiteX107" fmla="*/ 774418 w 3898347"/>
              <a:gd name="connsiteY107" fmla="*/ 4242583 h 4275540"/>
              <a:gd name="connsiteX108" fmla="*/ 737705 w 3898347"/>
              <a:gd name="connsiteY108" fmla="*/ 4238891 h 4275540"/>
              <a:gd name="connsiteX109" fmla="*/ 605027 w 3898347"/>
              <a:gd name="connsiteY109" fmla="*/ 4175863 h 4275540"/>
              <a:gd name="connsiteX110" fmla="*/ 533391 w 3898347"/>
              <a:gd name="connsiteY110" fmla="*/ 4170035 h 4275540"/>
              <a:gd name="connsiteX111" fmla="*/ 508621 w 3898347"/>
              <a:gd name="connsiteY111" fmla="*/ 4176044 h 4275540"/>
              <a:gd name="connsiteX112" fmla="*/ 467082 w 3898347"/>
              <a:gd name="connsiteY112" fmla="*/ 4185616 h 4275540"/>
              <a:gd name="connsiteX113" fmla="*/ 437646 w 3898347"/>
              <a:gd name="connsiteY113" fmla="*/ 4212658 h 4275540"/>
              <a:gd name="connsiteX114" fmla="*/ 402271 w 3898347"/>
              <a:gd name="connsiteY114" fmla="*/ 4212774 h 4275540"/>
              <a:gd name="connsiteX115" fmla="*/ 391968 w 3898347"/>
              <a:gd name="connsiteY115" fmla="*/ 4187073 h 4275540"/>
              <a:gd name="connsiteX116" fmla="*/ 354806 w 3898347"/>
              <a:gd name="connsiteY116" fmla="*/ 4195545 h 4275540"/>
              <a:gd name="connsiteX117" fmla="*/ 298662 w 3898347"/>
              <a:gd name="connsiteY117" fmla="*/ 4211227 h 4275540"/>
              <a:gd name="connsiteX118" fmla="*/ 265740 w 3898347"/>
              <a:gd name="connsiteY118" fmla="*/ 4213623 h 4275540"/>
              <a:gd name="connsiteX119" fmla="*/ 176403 w 3898347"/>
              <a:gd name="connsiteY119" fmla="*/ 4227393 h 4275540"/>
              <a:gd name="connsiteX120" fmla="*/ 82528 w 3898347"/>
              <a:gd name="connsiteY120" fmla="*/ 4275540 h 4275540"/>
              <a:gd name="connsiteX121" fmla="*/ 19464 w 3898347"/>
              <a:gd name="connsiteY121" fmla="*/ 4256103 h 4275540"/>
              <a:gd name="connsiteX122" fmla="*/ 0 w 3898347"/>
              <a:gd name="connsiteY122" fmla="*/ 4221939 h 4275540"/>
              <a:gd name="connsiteX123" fmla="*/ 0 w 3898347"/>
              <a:gd name="connsiteY123" fmla="*/ 15850 h 4275540"/>
              <a:gd name="connsiteX124" fmla="*/ 3898347 w 3898347"/>
              <a:gd name="connsiteY124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05027 w 3898347"/>
              <a:gd name="connsiteY108" fmla="*/ 4175863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27717 w 3898347"/>
              <a:gd name="connsiteY108" fmla="*/ 4207629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85553 w 3898347"/>
              <a:gd name="connsiteY40" fmla="*/ 3859030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53779 w 3898347"/>
              <a:gd name="connsiteY40" fmla="*/ 3848439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33391 w 3898347"/>
              <a:gd name="connsiteY109" fmla="*/ 4170035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53623 w 3898347"/>
              <a:gd name="connsiteY81" fmla="*/ 4236045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42330 w 3898347"/>
              <a:gd name="connsiteY80" fmla="*/ 4174762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64215 w 3898347"/>
              <a:gd name="connsiteY81" fmla="*/ 419014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51302 w 3898347"/>
              <a:gd name="connsiteY92" fmla="*/ 4232513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88999 w 3898347"/>
              <a:gd name="connsiteY86" fmla="*/ 4251186 h 4256103"/>
              <a:gd name="connsiteX87" fmla="*/ 1475364 w 3898347"/>
              <a:gd name="connsiteY87" fmla="*/ 4248364 h 4256103"/>
              <a:gd name="connsiteX88" fmla="*/ 1444118 w 3898347"/>
              <a:gd name="connsiteY88" fmla="*/ 4246285 h 4256103"/>
              <a:gd name="connsiteX89" fmla="*/ 1405326 w 3898347"/>
              <a:gd name="connsiteY89" fmla="*/ 4248391 h 4256103"/>
              <a:gd name="connsiteX90" fmla="*/ 1344909 w 3898347"/>
              <a:gd name="connsiteY90" fmla="*/ 4237004 h 4256103"/>
              <a:gd name="connsiteX91" fmla="*/ 1298748 w 3898347"/>
              <a:gd name="connsiteY91" fmla="*/ 4241669 h 4256103"/>
              <a:gd name="connsiteX92" fmla="*/ 1251302 w 3898347"/>
              <a:gd name="connsiteY92" fmla="*/ 4232513 h 4256103"/>
              <a:gd name="connsiteX93" fmla="*/ 1216643 w 3898347"/>
              <a:gd name="connsiteY93" fmla="*/ 4229828 h 4256103"/>
              <a:gd name="connsiteX94" fmla="*/ 1214101 w 3898347"/>
              <a:gd name="connsiteY94" fmla="*/ 4231991 h 4256103"/>
              <a:gd name="connsiteX95" fmla="*/ 1203193 w 3898347"/>
              <a:gd name="connsiteY95" fmla="*/ 4232867 h 4256103"/>
              <a:gd name="connsiteX96" fmla="*/ 1201049 w 3898347"/>
              <a:gd name="connsiteY96" fmla="*/ 4242842 h 4256103"/>
              <a:gd name="connsiteX97" fmla="*/ 1185298 w 3898347"/>
              <a:gd name="connsiteY97" fmla="*/ 4251133 h 4256103"/>
              <a:gd name="connsiteX98" fmla="*/ 1164955 w 3898347"/>
              <a:gd name="connsiteY98" fmla="*/ 4250027 h 4256103"/>
              <a:gd name="connsiteX99" fmla="*/ 1067357 w 3898347"/>
              <a:gd name="connsiteY99" fmla="*/ 4233908 h 4256103"/>
              <a:gd name="connsiteX100" fmla="*/ 1009492 w 3898347"/>
              <a:gd name="connsiteY100" fmla="*/ 4230455 h 4256103"/>
              <a:gd name="connsiteX101" fmla="*/ 988345 w 3898347"/>
              <a:gd name="connsiteY101" fmla="*/ 4238880 h 4256103"/>
              <a:gd name="connsiteX102" fmla="*/ 958251 w 3898347"/>
              <a:gd name="connsiteY102" fmla="*/ 4244100 h 4256103"/>
              <a:gd name="connsiteX103" fmla="*/ 899207 w 3898347"/>
              <a:gd name="connsiteY103" fmla="*/ 4247688 h 4256103"/>
              <a:gd name="connsiteX104" fmla="*/ 837706 w 3898347"/>
              <a:gd name="connsiteY104" fmla="*/ 4245528 h 4256103"/>
              <a:gd name="connsiteX105" fmla="*/ 778474 w 3898347"/>
              <a:gd name="connsiteY105" fmla="*/ 4235526 h 4256103"/>
              <a:gd name="connsiteX106" fmla="*/ 774418 w 3898347"/>
              <a:gd name="connsiteY106" fmla="*/ 4242583 h 4256103"/>
              <a:gd name="connsiteX107" fmla="*/ 737705 w 3898347"/>
              <a:gd name="connsiteY107" fmla="*/ 4238891 h 4256103"/>
              <a:gd name="connsiteX108" fmla="*/ 641839 w 3898347"/>
              <a:gd name="connsiteY108" fmla="*/ 4211160 h 4256103"/>
              <a:gd name="connsiteX109" fmla="*/ 558105 w 3898347"/>
              <a:gd name="connsiteY109" fmla="*/ 4191218 h 4256103"/>
              <a:gd name="connsiteX110" fmla="*/ 515682 w 3898347"/>
              <a:gd name="connsiteY110" fmla="*/ 4193696 h 4256103"/>
              <a:gd name="connsiteX111" fmla="*/ 467082 w 3898347"/>
              <a:gd name="connsiteY111" fmla="*/ 4185616 h 4256103"/>
              <a:gd name="connsiteX112" fmla="*/ 437646 w 3898347"/>
              <a:gd name="connsiteY112" fmla="*/ 4212658 h 4256103"/>
              <a:gd name="connsiteX113" fmla="*/ 402271 w 3898347"/>
              <a:gd name="connsiteY113" fmla="*/ 4212774 h 4256103"/>
              <a:gd name="connsiteX114" fmla="*/ 384907 w 3898347"/>
              <a:gd name="connsiteY114" fmla="*/ 4201195 h 4256103"/>
              <a:gd name="connsiteX115" fmla="*/ 337154 w 3898347"/>
              <a:gd name="connsiteY115" fmla="*/ 4206136 h 4256103"/>
              <a:gd name="connsiteX116" fmla="*/ 298662 w 3898347"/>
              <a:gd name="connsiteY116" fmla="*/ 4211227 h 4256103"/>
              <a:gd name="connsiteX117" fmla="*/ 265740 w 3898347"/>
              <a:gd name="connsiteY117" fmla="*/ 4213623 h 4256103"/>
              <a:gd name="connsiteX118" fmla="*/ 176403 w 3898347"/>
              <a:gd name="connsiteY118" fmla="*/ 4227393 h 4256103"/>
              <a:gd name="connsiteX119" fmla="*/ 82528 w 3898347"/>
              <a:gd name="connsiteY119" fmla="*/ 4243774 h 4256103"/>
              <a:gd name="connsiteX120" fmla="*/ 19464 w 3898347"/>
              <a:gd name="connsiteY120" fmla="*/ 4256103 h 4256103"/>
              <a:gd name="connsiteX121" fmla="*/ 0 w 3898347"/>
              <a:gd name="connsiteY121" fmla="*/ 4221939 h 4256103"/>
              <a:gd name="connsiteX122" fmla="*/ 0 w 3898347"/>
              <a:gd name="connsiteY122" fmla="*/ 15850 h 4256103"/>
              <a:gd name="connsiteX123" fmla="*/ 3898347 w 3898347"/>
              <a:gd name="connsiteY123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75364 w 3898347"/>
              <a:gd name="connsiteY86" fmla="*/ 4248364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79157 w 3898347"/>
              <a:gd name="connsiteY2" fmla="*/ 3836240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898347" h="4256103">
                <a:moveTo>
                  <a:pt x="3898347" y="0"/>
                </a:moveTo>
                <a:lnTo>
                  <a:pt x="3898347" y="3834445"/>
                </a:lnTo>
                <a:lnTo>
                  <a:pt x="3879157" y="3836240"/>
                </a:lnTo>
                <a:cubicBezTo>
                  <a:pt x="3885307" y="3798226"/>
                  <a:pt x="3856203" y="3861184"/>
                  <a:pt x="3851953" y="3816140"/>
                </a:cubicBezTo>
                <a:cubicBezTo>
                  <a:pt x="3846568" y="3817958"/>
                  <a:pt x="3841484" y="3807983"/>
                  <a:pt x="3836418" y="3811513"/>
                </a:cubicBezTo>
                <a:lnTo>
                  <a:pt x="3833758" y="3813341"/>
                </a:lnTo>
                <a:lnTo>
                  <a:pt x="3822673" y="3812913"/>
                </a:lnTo>
                <a:lnTo>
                  <a:pt x="3820104" y="3822466"/>
                </a:lnTo>
                <a:lnTo>
                  <a:pt x="3777502" y="3828757"/>
                </a:lnTo>
                <a:cubicBezTo>
                  <a:pt x="3762474" y="3827577"/>
                  <a:pt x="3742902" y="3817662"/>
                  <a:pt x="3729936" y="3815386"/>
                </a:cubicBezTo>
                <a:lnTo>
                  <a:pt x="3726018" y="3815100"/>
                </a:lnTo>
                <a:lnTo>
                  <a:pt x="3725413" y="3814615"/>
                </a:lnTo>
                <a:cubicBezTo>
                  <a:pt x="3721569" y="3812283"/>
                  <a:pt x="3717711" y="3810892"/>
                  <a:pt x="3713801" y="3811018"/>
                </a:cubicBezTo>
                <a:lnTo>
                  <a:pt x="3709087" y="3813195"/>
                </a:lnTo>
                <a:lnTo>
                  <a:pt x="3698038" y="3806182"/>
                </a:lnTo>
                <a:lnTo>
                  <a:pt x="3662227" y="3807761"/>
                </a:lnTo>
                <a:lnTo>
                  <a:pt x="3659872" y="3805524"/>
                </a:lnTo>
                <a:cubicBezTo>
                  <a:pt x="3654837" y="3800238"/>
                  <a:pt x="3649779" y="3795747"/>
                  <a:pt x="3643454" y="3794831"/>
                </a:cubicBezTo>
                <a:lnTo>
                  <a:pt x="3624789" y="3803185"/>
                </a:lnTo>
                <a:lnTo>
                  <a:pt x="3602327" y="3794616"/>
                </a:lnTo>
                <a:lnTo>
                  <a:pt x="3596645" y="3797108"/>
                </a:lnTo>
                <a:cubicBezTo>
                  <a:pt x="3586358" y="3794741"/>
                  <a:pt x="3572046" y="3779403"/>
                  <a:pt x="3574144" y="3795108"/>
                </a:cubicBezTo>
                <a:lnTo>
                  <a:pt x="3562310" y="3787534"/>
                </a:lnTo>
                <a:lnTo>
                  <a:pt x="3551635" y="3797705"/>
                </a:lnTo>
                <a:lnTo>
                  <a:pt x="3542668" y="3803283"/>
                </a:lnTo>
                <a:lnTo>
                  <a:pt x="3533033" y="3799071"/>
                </a:lnTo>
                <a:lnTo>
                  <a:pt x="3521726" y="3804691"/>
                </a:lnTo>
                <a:lnTo>
                  <a:pt x="3520080" y="3805210"/>
                </a:lnTo>
                <a:lnTo>
                  <a:pt x="3508491" y="3797398"/>
                </a:lnTo>
                <a:lnTo>
                  <a:pt x="3503787" y="3797787"/>
                </a:lnTo>
                <a:lnTo>
                  <a:pt x="3492165" y="3799887"/>
                </a:lnTo>
                <a:cubicBezTo>
                  <a:pt x="3486252" y="3801787"/>
                  <a:pt x="3479649" y="3804176"/>
                  <a:pt x="3472233" y="3805682"/>
                </a:cubicBezTo>
                <a:lnTo>
                  <a:pt x="3465921" y="3805814"/>
                </a:lnTo>
                <a:lnTo>
                  <a:pt x="3455541" y="3815505"/>
                </a:lnTo>
                <a:lnTo>
                  <a:pt x="3429027" y="3816906"/>
                </a:lnTo>
                <a:cubicBezTo>
                  <a:pt x="3408521" y="3817753"/>
                  <a:pt x="3388898" y="3819475"/>
                  <a:pt x="3369507" y="3825563"/>
                </a:cubicBezTo>
                <a:cubicBezTo>
                  <a:pt x="3353730" y="3819534"/>
                  <a:pt x="3338870" y="3818175"/>
                  <a:pt x="3324491" y="3832006"/>
                </a:cubicBezTo>
                <a:cubicBezTo>
                  <a:pt x="3281706" y="3833409"/>
                  <a:pt x="3271319" y="3817569"/>
                  <a:pt x="3244235" y="3834376"/>
                </a:cubicBezTo>
                <a:cubicBezTo>
                  <a:pt x="3236206" y="3826142"/>
                  <a:pt x="3230700" y="3821848"/>
                  <a:pt x="3226507" y="3820131"/>
                </a:cubicBezTo>
                <a:cubicBezTo>
                  <a:pt x="3213924" y="3814979"/>
                  <a:pt x="3213172" y="3833011"/>
                  <a:pt x="3191688" y="3837359"/>
                </a:cubicBezTo>
                <a:cubicBezTo>
                  <a:pt x="3168723" y="3844588"/>
                  <a:pt x="3175642" y="3846041"/>
                  <a:pt x="3153779" y="3848439"/>
                </a:cubicBezTo>
                <a:cubicBezTo>
                  <a:pt x="3136862" y="3851385"/>
                  <a:pt x="3115876" y="3855158"/>
                  <a:pt x="3090188" y="3855036"/>
                </a:cubicBezTo>
                <a:cubicBezTo>
                  <a:pt x="3066058" y="3880979"/>
                  <a:pt x="3059981" y="3849823"/>
                  <a:pt x="3031422" y="3858298"/>
                </a:cubicBezTo>
                <a:cubicBezTo>
                  <a:pt x="3017157" y="3868236"/>
                  <a:pt x="3007595" y="3870098"/>
                  <a:pt x="2996288" y="3860020"/>
                </a:cubicBezTo>
                <a:cubicBezTo>
                  <a:pt x="2930242" y="3908295"/>
                  <a:pt x="2959927" y="3862932"/>
                  <a:pt x="2901661" y="3882243"/>
                </a:cubicBezTo>
                <a:cubicBezTo>
                  <a:pt x="2863654" y="3897291"/>
                  <a:pt x="2822551" y="3908676"/>
                  <a:pt x="2782141" y="3932983"/>
                </a:cubicBezTo>
                <a:lnTo>
                  <a:pt x="2749597" y="3956746"/>
                </a:lnTo>
                <a:lnTo>
                  <a:pt x="2730493" y="3955236"/>
                </a:lnTo>
                <a:lnTo>
                  <a:pt x="2707507" y="3947771"/>
                </a:lnTo>
                <a:lnTo>
                  <a:pt x="2701937" y="3950565"/>
                </a:lnTo>
                <a:cubicBezTo>
                  <a:pt x="2691594" y="3948746"/>
                  <a:pt x="2676749" y="3934159"/>
                  <a:pt x="2679435" y="3949768"/>
                </a:cubicBezTo>
                <a:lnTo>
                  <a:pt x="2667352" y="3942821"/>
                </a:lnTo>
                <a:lnTo>
                  <a:pt x="2657096" y="3953571"/>
                </a:lnTo>
                <a:cubicBezTo>
                  <a:pt x="2656117" y="3956261"/>
                  <a:pt x="2655464" y="3959177"/>
                  <a:pt x="2655161" y="3962216"/>
                </a:cubicBezTo>
                <a:lnTo>
                  <a:pt x="2638604" y="3955936"/>
                </a:lnTo>
                <a:lnTo>
                  <a:pt x="2626185" y="3962937"/>
                </a:lnTo>
                <a:lnTo>
                  <a:pt x="2614077" y="3955576"/>
                </a:lnTo>
                <a:lnTo>
                  <a:pt x="2609403" y="3956215"/>
                </a:lnTo>
                <a:lnTo>
                  <a:pt x="2597896" y="3958939"/>
                </a:lnTo>
                <a:cubicBezTo>
                  <a:pt x="2592077" y="3961159"/>
                  <a:pt x="2585584" y="3963907"/>
                  <a:pt x="2578251" y="3965812"/>
                </a:cubicBezTo>
                <a:lnTo>
                  <a:pt x="2571961" y="3966278"/>
                </a:lnTo>
                <a:lnTo>
                  <a:pt x="2559399" y="3979193"/>
                </a:lnTo>
                <a:cubicBezTo>
                  <a:pt x="2550305" y="3989010"/>
                  <a:pt x="2543019" y="3995469"/>
                  <a:pt x="2533560" y="3988160"/>
                </a:cubicBezTo>
                <a:cubicBezTo>
                  <a:pt x="2526682" y="3994363"/>
                  <a:pt x="2521563" y="4007257"/>
                  <a:pt x="2515299" y="4016867"/>
                </a:cubicBezTo>
                <a:lnTo>
                  <a:pt x="2513423" y="4018759"/>
                </a:lnTo>
                <a:lnTo>
                  <a:pt x="2482991" y="4012935"/>
                </a:lnTo>
                <a:cubicBezTo>
                  <a:pt x="2469558" y="4010479"/>
                  <a:pt x="2456714" y="4010658"/>
                  <a:pt x="2446940" y="4021172"/>
                </a:cubicBezTo>
                <a:cubicBezTo>
                  <a:pt x="2445490" y="4004762"/>
                  <a:pt x="2418263" y="4035043"/>
                  <a:pt x="2404883" y="4024808"/>
                </a:cubicBezTo>
                <a:cubicBezTo>
                  <a:pt x="2395527" y="4015768"/>
                  <a:pt x="2385089" y="4022846"/>
                  <a:pt x="2373894" y="4023827"/>
                </a:cubicBezTo>
                <a:cubicBezTo>
                  <a:pt x="2360273" y="4016866"/>
                  <a:pt x="2310801" y="4031114"/>
                  <a:pt x="2297080" y="4040841"/>
                </a:cubicBezTo>
                <a:cubicBezTo>
                  <a:pt x="2262890" y="4074342"/>
                  <a:pt x="2198735" y="4051487"/>
                  <a:pt x="2170615" y="4077196"/>
                </a:cubicBezTo>
                <a:cubicBezTo>
                  <a:pt x="2161158" y="4081087"/>
                  <a:pt x="2152190" y="4082780"/>
                  <a:pt x="2143580" y="4083102"/>
                </a:cubicBezTo>
                <a:lnTo>
                  <a:pt x="2119893" y="4080874"/>
                </a:lnTo>
                <a:lnTo>
                  <a:pt x="2114008" y="4073996"/>
                </a:lnTo>
                <a:lnTo>
                  <a:pt x="2099067" y="4076068"/>
                </a:lnTo>
                <a:lnTo>
                  <a:pt x="2095000" y="4075096"/>
                </a:lnTo>
                <a:cubicBezTo>
                  <a:pt x="2087230" y="4073204"/>
                  <a:pt x="2079536" y="4071577"/>
                  <a:pt x="2071767" y="4071044"/>
                </a:cubicBezTo>
                <a:cubicBezTo>
                  <a:pt x="2077287" y="4106066"/>
                  <a:pt x="2006612" y="4072253"/>
                  <a:pt x="2024486" y="4100276"/>
                </a:cubicBezTo>
                <a:cubicBezTo>
                  <a:pt x="1982770" y="4103418"/>
                  <a:pt x="1990990" y="4145711"/>
                  <a:pt x="1944675" y="4121515"/>
                </a:cubicBezTo>
                <a:cubicBezTo>
                  <a:pt x="1876432" y="4151801"/>
                  <a:pt x="1796287" y="4126915"/>
                  <a:pt x="1739945" y="4171795"/>
                </a:cubicBezTo>
                <a:cubicBezTo>
                  <a:pt x="1680970" y="4182234"/>
                  <a:pt x="1693119" y="4173922"/>
                  <a:pt x="1662065" y="4184630"/>
                </a:cubicBezTo>
                <a:cubicBezTo>
                  <a:pt x="1658816" y="4205398"/>
                  <a:pt x="1624608" y="4174561"/>
                  <a:pt x="1595989" y="4193679"/>
                </a:cubicBezTo>
                <a:lnTo>
                  <a:pt x="1559231" y="4195932"/>
                </a:lnTo>
                <a:lnTo>
                  <a:pt x="1537197" y="4209468"/>
                </a:lnTo>
                <a:cubicBezTo>
                  <a:pt x="1524267" y="4212789"/>
                  <a:pt x="1508603" y="4203060"/>
                  <a:pt x="1508787" y="4230924"/>
                </a:cubicBezTo>
                <a:cubicBezTo>
                  <a:pt x="1500688" y="4227785"/>
                  <a:pt x="1493126" y="4234837"/>
                  <a:pt x="1488914" y="4241772"/>
                </a:cubicBezTo>
                <a:cubicBezTo>
                  <a:pt x="1483344" y="4244130"/>
                  <a:pt x="1472963" y="4244323"/>
                  <a:pt x="1465497" y="4245075"/>
                </a:cubicBezTo>
                <a:lnTo>
                  <a:pt x="1444118" y="4246285"/>
                </a:lnTo>
                <a:lnTo>
                  <a:pt x="1405326" y="4248391"/>
                </a:lnTo>
                <a:cubicBezTo>
                  <a:pt x="1362233" y="4238681"/>
                  <a:pt x="1386645" y="4253541"/>
                  <a:pt x="1344909" y="4237004"/>
                </a:cubicBezTo>
                <a:cubicBezTo>
                  <a:pt x="1319660" y="4278048"/>
                  <a:pt x="1328465" y="4235908"/>
                  <a:pt x="1298748" y="4241669"/>
                </a:cubicBezTo>
                <a:cubicBezTo>
                  <a:pt x="1303263" y="4202446"/>
                  <a:pt x="1257287" y="4277634"/>
                  <a:pt x="1251302" y="4232513"/>
                </a:cubicBezTo>
                <a:cubicBezTo>
                  <a:pt x="1246083" y="4234987"/>
                  <a:pt x="1221483" y="4225653"/>
                  <a:pt x="1216643" y="4229828"/>
                </a:cubicBezTo>
                <a:lnTo>
                  <a:pt x="1214101" y="4231991"/>
                </a:lnTo>
                <a:lnTo>
                  <a:pt x="1203193" y="4232867"/>
                </a:lnTo>
                <a:lnTo>
                  <a:pt x="1201049" y="4242842"/>
                </a:lnTo>
                <a:lnTo>
                  <a:pt x="1185298" y="4251133"/>
                </a:lnTo>
                <a:cubicBezTo>
                  <a:pt x="1179255" y="4252733"/>
                  <a:pt x="1172580" y="4252698"/>
                  <a:pt x="1164955" y="4250027"/>
                </a:cubicBezTo>
                <a:cubicBezTo>
                  <a:pt x="1138322" y="4224376"/>
                  <a:pt x="1100363" y="4267890"/>
                  <a:pt x="1067357" y="4233908"/>
                </a:cubicBezTo>
                <a:cubicBezTo>
                  <a:pt x="1055150" y="4224918"/>
                  <a:pt x="1016960" y="4218576"/>
                  <a:pt x="1009492" y="4230455"/>
                </a:cubicBezTo>
                <a:cubicBezTo>
                  <a:pt x="1001480" y="4231829"/>
                  <a:pt x="992281" y="4225396"/>
                  <a:pt x="988345" y="4238880"/>
                </a:cubicBezTo>
                <a:cubicBezTo>
                  <a:pt x="981958" y="4254801"/>
                  <a:pt x="954663" y="4223227"/>
                  <a:pt x="958251" y="4244100"/>
                </a:cubicBezTo>
                <a:cubicBezTo>
                  <a:pt x="938858" y="4222336"/>
                  <a:pt x="915951" y="4241975"/>
                  <a:pt x="899207" y="4247688"/>
                </a:cubicBezTo>
                <a:cubicBezTo>
                  <a:pt x="884002" y="4226854"/>
                  <a:pt x="873981" y="4247833"/>
                  <a:pt x="837706" y="4245528"/>
                </a:cubicBezTo>
                <a:cubicBezTo>
                  <a:pt x="821001" y="4221598"/>
                  <a:pt x="809746" y="4268977"/>
                  <a:pt x="778474" y="4235526"/>
                </a:cubicBezTo>
                <a:cubicBezTo>
                  <a:pt x="777421" y="4238161"/>
                  <a:pt x="776057" y="4240538"/>
                  <a:pt x="774418" y="4242583"/>
                </a:cubicBezTo>
                <a:cubicBezTo>
                  <a:pt x="764902" y="4254463"/>
                  <a:pt x="748468" y="4252810"/>
                  <a:pt x="737705" y="4238891"/>
                </a:cubicBezTo>
                <a:cubicBezTo>
                  <a:pt x="688302" y="4193107"/>
                  <a:pt x="682485" y="4224501"/>
                  <a:pt x="641839" y="4211160"/>
                </a:cubicBezTo>
                <a:cubicBezTo>
                  <a:pt x="596156" y="4200529"/>
                  <a:pt x="617273" y="4236299"/>
                  <a:pt x="558105" y="4191218"/>
                </a:cubicBezTo>
                <a:cubicBezTo>
                  <a:pt x="553107" y="4206459"/>
                  <a:pt x="528323" y="4202818"/>
                  <a:pt x="515682" y="4193696"/>
                </a:cubicBezTo>
                <a:cubicBezTo>
                  <a:pt x="493567" y="4189726"/>
                  <a:pt x="491022" y="4212483"/>
                  <a:pt x="467082" y="4185616"/>
                </a:cubicBezTo>
                <a:cubicBezTo>
                  <a:pt x="472585" y="4207692"/>
                  <a:pt x="425896" y="4188982"/>
                  <a:pt x="437646" y="4212658"/>
                </a:cubicBezTo>
                <a:cubicBezTo>
                  <a:pt x="424682" y="4230622"/>
                  <a:pt x="415313" y="4197369"/>
                  <a:pt x="402271" y="4212774"/>
                </a:cubicBezTo>
                <a:cubicBezTo>
                  <a:pt x="386486" y="4214846"/>
                  <a:pt x="402806" y="4204907"/>
                  <a:pt x="384907" y="4201195"/>
                </a:cubicBezTo>
                <a:cubicBezTo>
                  <a:pt x="363484" y="4200591"/>
                  <a:pt x="360732" y="4185695"/>
                  <a:pt x="337154" y="4206136"/>
                </a:cubicBezTo>
                <a:cubicBezTo>
                  <a:pt x="313728" y="4191390"/>
                  <a:pt x="328632" y="4203044"/>
                  <a:pt x="298662" y="4211227"/>
                </a:cubicBezTo>
                <a:cubicBezTo>
                  <a:pt x="284852" y="4197257"/>
                  <a:pt x="274958" y="4202411"/>
                  <a:pt x="265740" y="4213623"/>
                </a:cubicBezTo>
                <a:cubicBezTo>
                  <a:pt x="235520" y="4207388"/>
                  <a:pt x="209548" y="4223241"/>
                  <a:pt x="176403" y="4227393"/>
                </a:cubicBezTo>
                <a:cubicBezTo>
                  <a:pt x="138304" y="4239982"/>
                  <a:pt x="110954" y="4232182"/>
                  <a:pt x="82528" y="4243774"/>
                </a:cubicBezTo>
                <a:cubicBezTo>
                  <a:pt x="48751" y="4221865"/>
                  <a:pt x="39523" y="4251971"/>
                  <a:pt x="19464" y="4256103"/>
                </a:cubicBezTo>
                <a:lnTo>
                  <a:pt x="0" y="4221939"/>
                </a:lnTo>
                <a:lnTo>
                  <a:pt x="0" y="15850"/>
                </a:lnTo>
                <a:lnTo>
                  <a:pt x="389834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3E15C-D1B5-376B-E67F-891424FE4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500" y="932959"/>
            <a:ext cx="3648362" cy="8258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CA" sz="4000" b="1" dirty="0"/>
              <a:t>I. THE LORD'S COMMAND TO LEAVE THE SHORELINE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DDCE5572-4319-4D42-813F-C8C69C08C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4542">
            <a:off x="1791736" y="491177"/>
            <a:ext cx="1149890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28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rock&#10;&#10;Description automatically generated">
            <a:extLst>
              <a:ext uri="{FF2B5EF4-FFF2-40B4-BE49-F238E27FC236}">
                <a16:creationId xmlns:a16="http://schemas.microsoft.com/office/drawing/2014/main" id="{06488599-5696-BF99-A2A6-84B839F22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r="4899" b="1"/>
          <a:stretch/>
        </p:blipFill>
        <p:spPr>
          <a:xfrm>
            <a:off x="3584196" y="-1"/>
            <a:ext cx="8607807" cy="6871647"/>
          </a:xfrm>
          <a:custGeom>
            <a:avLst/>
            <a:gdLst/>
            <a:ahLst/>
            <a:cxnLst/>
            <a:rect l="l" t="t" r="r" b="b"/>
            <a:pathLst>
              <a:path w="8607807" h="6858000">
                <a:moveTo>
                  <a:pt x="8607807" y="0"/>
                </a:moveTo>
                <a:lnTo>
                  <a:pt x="8607807" y="6858000"/>
                </a:lnTo>
                <a:lnTo>
                  <a:pt x="2049693" y="6858000"/>
                </a:lnTo>
                <a:lnTo>
                  <a:pt x="1546051" y="6858000"/>
                </a:lnTo>
                <a:lnTo>
                  <a:pt x="1535751" y="6815348"/>
                </a:lnTo>
                <a:cubicBezTo>
                  <a:pt x="1530460" y="6761684"/>
                  <a:pt x="1515370" y="6604898"/>
                  <a:pt x="1514301" y="6536022"/>
                </a:cubicBezTo>
                <a:cubicBezTo>
                  <a:pt x="1518045" y="6478504"/>
                  <a:pt x="1528503" y="6437797"/>
                  <a:pt x="1529339" y="6402088"/>
                </a:cubicBezTo>
                <a:cubicBezTo>
                  <a:pt x="1525062" y="6346650"/>
                  <a:pt x="1502062" y="6294623"/>
                  <a:pt x="1493941" y="6256398"/>
                </a:cubicBezTo>
                <a:cubicBezTo>
                  <a:pt x="1502669" y="6241770"/>
                  <a:pt x="1469920" y="6187857"/>
                  <a:pt x="1480613" y="6172741"/>
                </a:cubicBezTo>
                <a:cubicBezTo>
                  <a:pt x="1481020" y="6152279"/>
                  <a:pt x="1458164" y="6048753"/>
                  <a:pt x="1443364" y="6006407"/>
                </a:cubicBezTo>
                <a:cubicBezTo>
                  <a:pt x="1426694" y="5958900"/>
                  <a:pt x="1390307" y="5908317"/>
                  <a:pt x="1380584" y="5887691"/>
                </a:cubicBezTo>
                <a:cubicBezTo>
                  <a:pt x="1370860" y="5867065"/>
                  <a:pt x="1392244" y="5909118"/>
                  <a:pt x="1385023" y="5882650"/>
                </a:cubicBezTo>
                <a:cubicBezTo>
                  <a:pt x="1377800" y="5856181"/>
                  <a:pt x="1345702" y="5759038"/>
                  <a:pt x="1337254" y="5728879"/>
                </a:cubicBezTo>
                <a:cubicBezTo>
                  <a:pt x="1353956" y="5727462"/>
                  <a:pt x="1323673" y="5710676"/>
                  <a:pt x="1334321" y="5701696"/>
                </a:cubicBezTo>
                <a:cubicBezTo>
                  <a:pt x="1343675" y="5695367"/>
                  <a:pt x="1336672" y="5688797"/>
                  <a:pt x="1335877" y="5681564"/>
                </a:cubicBezTo>
                <a:cubicBezTo>
                  <a:pt x="1343201" y="5672524"/>
                  <a:pt x="1329617" y="5640839"/>
                  <a:pt x="1319978" y="5632219"/>
                </a:cubicBezTo>
                <a:cubicBezTo>
                  <a:pt x="1286551" y="5611011"/>
                  <a:pt x="1310947" y="5568721"/>
                  <a:pt x="1285321" y="5551224"/>
                </a:cubicBezTo>
                <a:cubicBezTo>
                  <a:pt x="1281540" y="5545203"/>
                  <a:pt x="1279983" y="5539432"/>
                  <a:pt x="1279815" y="5533855"/>
                </a:cubicBezTo>
                <a:lnTo>
                  <a:pt x="1282507" y="5518422"/>
                </a:lnTo>
                <a:lnTo>
                  <a:pt x="1289604" y="5514404"/>
                </a:lnTo>
                <a:lnTo>
                  <a:pt x="1287766" y="5504772"/>
                </a:lnTo>
                <a:lnTo>
                  <a:pt x="1288829" y="5502102"/>
                </a:lnTo>
                <a:cubicBezTo>
                  <a:pt x="1290896" y="5497007"/>
                  <a:pt x="1292688" y="5491968"/>
                  <a:pt x="1293373" y="5486914"/>
                </a:cubicBezTo>
                <a:cubicBezTo>
                  <a:pt x="1288690" y="5472938"/>
                  <a:pt x="1272696" y="5448436"/>
                  <a:pt x="1260736" y="5418245"/>
                </a:cubicBezTo>
                <a:cubicBezTo>
                  <a:pt x="1238579" y="5385699"/>
                  <a:pt x="1238884" y="5340972"/>
                  <a:pt x="1221610" y="5305770"/>
                </a:cubicBezTo>
                <a:lnTo>
                  <a:pt x="1216099" y="5298785"/>
                </a:lnTo>
                <a:lnTo>
                  <a:pt x="1217278" y="5268992"/>
                </a:lnTo>
                <a:cubicBezTo>
                  <a:pt x="1221588" y="5263843"/>
                  <a:pt x="1222716" y="5256480"/>
                  <a:pt x="1218469" y="5250149"/>
                </a:cubicBezTo>
                <a:lnTo>
                  <a:pt x="1206220" y="5142322"/>
                </a:lnTo>
                <a:cubicBezTo>
                  <a:pt x="1205294" y="5106716"/>
                  <a:pt x="1196908" y="5091595"/>
                  <a:pt x="1212921" y="5036513"/>
                </a:cubicBezTo>
                <a:cubicBezTo>
                  <a:pt x="1234138" y="4978012"/>
                  <a:pt x="1204801" y="4893378"/>
                  <a:pt x="1212183" y="4827738"/>
                </a:cubicBezTo>
                <a:cubicBezTo>
                  <a:pt x="1183151" y="4792886"/>
                  <a:pt x="1209228" y="4811487"/>
                  <a:pt x="1202048" y="4774693"/>
                </a:cubicBezTo>
                <a:cubicBezTo>
                  <a:pt x="1202483" y="4751423"/>
                  <a:pt x="1202919" y="4728152"/>
                  <a:pt x="1203354" y="4704882"/>
                </a:cubicBezTo>
                <a:lnTo>
                  <a:pt x="1201502" y="4691500"/>
                </a:lnTo>
                <a:lnTo>
                  <a:pt x="1194919" y="4687895"/>
                </a:lnTo>
                <a:lnTo>
                  <a:pt x="1187792" y="4667873"/>
                </a:lnTo>
                <a:cubicBezTo>
                  <a:pt x="1186060" y="4660351"/>
                  <a:pt x="1185291" y="4652220"/>
                  <a:pt x="1186080" y="4643189"/>
                </a:cubicBezTo>
                <a:cubicBezTo>
                  <a:pt x="1199189" y="4613276"/>
                  <a:pt x="1167081" y="4562691"/>
                  <a:pt x="1184722" y="4525834"/>
                </a:cubicBezTo>
                <a:cubicBezTo>
                  <a:pt x="1182407" y="4490142"/>
                  <a:pt x="1175424" y="4451369"/>
                  <a:pt x="1172188" y="4429037"/>
                </a:cubicBezTo>
                <a:cubicBezTo>
                  <a:pt x="1161331" y="4419671"/>
                  <a:pt x="1178123" y="4389539"/>
                  <a:pt x="1165306" y="4391841"/>
                </a:cubicBezTo>
                <a:cubicBezTo>
                  <a:pt x="1171061" y="4381101"/>
                  <a:pt x="1173552" y="4338138"/>
                  <a:pt x="1168602" y="4327040"/>
                </a:cubicBezTo>
                <a:lnTo>
                  <a:pt x="1178384" y="4271714"/>
                </a:lnTo>
                <a:lnTo>
                  <a:pt x="1177294" y="4266170"/>
                </a:lnTo>
                <a:cubicBezTo>
                  <a:pt x="1177138" y="4260404"/>
                  <a:pt x="1177520" y="4242660"/>
                  <a:pt x="1177448" y="4237120"/>
                </a:cubicBezTo>
                <a:cubicBezTo>
                  <a:pt x="1177252" y="4235726"/>
                  <a:pt x="1177058" y="4234331"/>
                  <a:pt x="1176863" y="4232937"/>
                </a:cubicBezTo>
                <a:lnTo>
                  <a:pt x="1162386" y="4198811"/>
                </a:lnTo>
                <a:cubicBezTo>
                  <a:pt x="1162950" y="4194190"/>
                  <a:pt x="1174655" y="4191224"/>
                  <a:pt x="1174343" y="4184054"/>
                </a:cubicBezTo>
                <a:lnTo>
                  <a:pt x="1160516" y="4155792"/>
                </a:lnTo>
                <a:lnTo>
                  <a:pt x="1161365" y="4150364"/>
                </a:lnTo>
                <a:lnTo>
                  <a:pt x="1144878" y="4068165"/>
                </a:lnTo>
                <a:lnTo>
                  <a:pt x="1123687" y="3997737"/>
                </a:lnTo>
                <a:lnTo>
                  <a:pt x="1096720" y="3746801"/>
                </a:lnTo>
                <a:cubicBezTo>
                  <a:pt x="1083618" y="3632695"/>
                  <a:pt x="1064313" y="3629437"/>
                  <a:pt x="1047682" y="3510652"/>
                </a:cubicBezTo>
                <a:cubicBezTo>
                  <a:pt x="1048550" y="3470281"/>
                  <a:pt x="1049418" y="3429910"/>
                  <a:pt x="1050285" y="3389539"/>
                </a:cubicBezTo>
                <a:lnTo>
                  <a:pt x="1030166" y="3314219"/>
                </a:lnTo>
                <a:lnTo>
                  <a:pt x="1034128" y="3253967"/>
                </a:lnTo>
                <a:lnTo>
                  <a:pt x="1007751" y="3192563"/>
                </a:lnTo>
                <a:cubicBezTo>
                  <a:pt x="1003323" y="3186732"/>
                  <a:pt x="1001150" y="3181063"/>
                  <a:pt x="1000384" y="3175520"/>
                </a:cubicBezTo>
                <a:cubicBezTo>
                  <a:pt x="1000734" y="3170366"/>
                  <a:pt x="1001085" y="3165212"/>
                  <a:pt x="1001435" y="3160058"/>
                </a:cubicBezTo>
                <a:lnTo>
                  <a:pt x="968918" y="3106456"/>
                </a:lnTo>
                <a:cubicBezTo>
                  <a:pt x="957125" y="3086347"/>
                  <a:pt x="955617" y="3059144"/>
                  <a:pt x="934483" y="3025607"/>
                </a:cubicBezTo>
                <a:cubicBezTo>
                  <a:pt x="914631" y="2991085"/>
                  <a:pt x="908933" y="2999692"/>
                  <a:pt x="879229" y="2942341"/>
                </a:cubicBezTo>
                <a:cubicBezTo>
                  <a:pt x="850845" y="2891400"/>
                  <a:pt x="820829" y="2801223"/>
                  <a:pt x="798666" y="2755714"/>
                </a:cubicBezTo>
                <a:cubicBezTo>
                  <a:pt x="773970" y="2709171"/>
                  <a:pt x="758278" y="2710053"/>
                  <a:pt x="746962" y="2689587"/>
                </a:cubicBezTo>
                <a:lnTo>
                  <a:pt x="712796" y="2609586"/>
                </a:lnTo>
                <a:lnTo>
                  <a:pt x="697701" y="2594856"/>
                </a:lnTo>
                <a:cubicBezTo>
                  <a:pt x="697743" y="2593626"/>
                  <a:pt x="697784" y="2592396"/>
                  <a:pt x="697823" y="2591165"/>
                </a:cubicBezTo>
                <a:lnTo>
                  <a:pt x="679645" y="2567493"/>
                </a:lnTo>
                <a:lnTo>
                  <a:pt x="680789" y="2566723"/>
                </a:lnTo>
                <a:cubicBezTo>
                  <a:pt x="682946" y="2564457"/>
                  <a:pt x="683757" y="2561765"/>
                  <a:pt x="681771" y="2558109"/>
                </a:cubicBezTo>
                <a:cubicBezTo>
                  <a:pt x="705290" y="2557210"/>
                  <a:pt x="688388" y="2553357"/>
                  <a:pt x="680456" y="2542663"/>
                </a:cubicBezTo>
                <a:cubicBezTo>
                  <a:pt x="679482" y="2529115"/>
                  <a:pt x="677183" y="2488664"/>
                  <a:pt x="675922" y="2476820"/>
                </a:cubicBezTo>
                <a:lnTo>
                  <a:pt x="672894" y="2471591"/>
                </a:lnTo>
                <a:lnTo>
                  <a:pt x="673143" y="2471379"/>
                </a:lnTo>
                <a:cubicBezTo>
                  <a:pt x="673152" y="2470017"/>
                  <a:pt x="672405" y="2468214"/>
                  <a:pt x="670567" y="2465654"/>
                </a:cubicBezTo>
                <a:lnTo>
                  <a:pt x="667369" y="2462052"/>
                </a:lnTo>
                <a:lnTo>
                  <a:pt x="661495" y="2451906"/>
                </a:lnTo>
                <a:cubicBezTo>
                  <a:pt x="661510" y="2450510"/>
                  <a:pt x="661525" y="2449113"/>
                  <a:pt x="661540" y="2447717"/>
                </a:cubicBezTo>
                <a:lnTo>
                  <a:pt x="664540" y="2445047"/>
                </a:lnTo>
                <a:lnTo>
                  <a:pt x="663581" y="2444265"/>
                </a:lnTo>
                <a:cubicBezTo>
                  <a:pt x="653014" y="2439598"/>
                  <a:pt x="642406" y="2441014"/>
                  <a:pt x="663129" y="2421760"/>
                </a:cubicBezTo>
                <a:cubicBezTo>
                  <a:pt x="643271" y="2409372"/>
                  <a:pt x="657229" y="2399993"/>
                  <a:pt x="650205" y="2375201"/>
                </a:cubicBezTo>
                <a:cubicBezTo>
                  <a:pt x="634911" y="2369643"/>
                  <a:pt x="634260" y="2360648"/>
                  <a:pt x="638008" y="2350147"/>
                </a:cubicBezTo>
                <a:cubicBezTo>
                  <a:pt x="621083" y="2329939"/>
                  <a:pt x="620949" y="2305558"/>
                  <a:pt x="609851" y="2279762"/>
                </a:cubicBezTo>
                <a:lnTo>
                  <a:pt x="585585" y="2151458"/>
                </a:lnTo>
                <a:lnTo>
                  <a:pt x="581391" y="2148616"/>
                </a:lnTo>
                <a:cubicBezTo>
                  <a:pt x="578821" y="2146496"/>
                  <a:pt x="577525" y="2144881"/>
                  <a:pt x="577083" y="2143541"/>
                </a:cubicBezTo>
                <a:lnTo>
                  <a:pt x="577251" y="2143279"/>
                </a:lnTo>
                <a:lnTo>
                  <a:pt x="546845" y="2081459"/>
                </a:lnTo>
                <a:cubicBezTo>
                  <a:pt x="538270" y="2069798"/>
                  <a:pt x="486356" y="1952009"/>
                  <a:pt x="470837" y="1927526"/>
                </a:cubicBezTo>
                <a:lnTo>
                  <a:pt x="428154" y="1653876"/>
                </a:lnTo>
                <a:lnTo>
                  <a:pt x="392797" y="1507176"/>
                </a:lnTo>
                <a:cubicBezTo>
                  <a:pt x="380165" y="1501458"/>
                  <a:pt x="369910" y="1448213"/>
                  <a:pt x="372847" y="1437646"/>
                </a:cubicBezTo>
                <a:cubicBezTo>
                  <a:pt x="369015" y="1430935"/>
                  <a:pt x="338503" y="1373479"/>
                  <a:pt x="344479" y="1364974"/>
                </a:cubicBezTo>
                <a:cubicBezTo>
                  <a:pt x="332264" y="1339484"/>
                  <a:pt x="321736" y="1307918"/>
                  <a:pt x="299558" y="1284709"/>
                </a:cubicBezTo>
                <a:cubicBezTo>
                  <a:pt x="277380" y="1261500"/>
                  <a:pt x="259203" y="1267387"/>
                  <a:pt x="243216" y="1246922"/>
                </a:cubicBezTo>
                <a:cubicBezTo>
                  <a:pt x="227230" y="1226457"/>
                  <a:pt x="218454" y="1164523"/>
                  <a:pt x="203639" y="1161920"/>
                </a:cubicBezTo>
                <a:cubicBezTo>
                  <a:pt x="192352" y="1142649"/>
                  <a:pt x="198158" y="1131546"/>
                  <a:pt x="169195" y="1085737"/>
                </a:cubicBezTo>
                <a:cubicBezTo>
                  <a:pt x="139228" y="1000958"/>
                  <a:pt x="140891" y="967704"/>
                  <a:pt x="98775" y="908263"/>
                </a:cubicBezTo>
                <a:cubicBezTo>
                  <a:pt x="45025" y="829417"/>
                  <a:pt x="34038" y="815844"/>
                  <a:pt x="43820" y="711217"/>
                </a:cubicBezTo>
                <a:cubicBezTo>
                  <a:pt x="34816" y="658186"/>
                  <a:pt x="43273" y="612368"/>
                  <a:pt x="44748" y="590072"/>
                </a:cubicBezTo>
                <a:lnTo>
                  <a:pt x="36767" y="545639"/>
                </a:lnTo>
                <a:cubicBezTo>
                  <a:pt x="36093" y="527311"/>
                  <a:pt x="35418" y="508983"/>
                  <a:pt x="34744" y="490655"/>
                </a:cubicBezTo>
                <a:cubicBezTo>
                  <a:pt x="34670" y="457530"/>
                  <a:pt x="29296" y="472114"/>
                  <a:pt x="29222" y="438989"/>
                </a:cubicBezTo>
                <a:cubicBezTo>
                  <a:pt x="29152" y="438889"/>
                  <a:pt x="2578" y="396379"/>
                  <a:pt x="2507" y="396276"/>
                </a:cubicBezTo>
                <a:cubicBezTo>
                  <a:pt x="-7796" y="384713"/>
                  <a:pt x="17492" y="336163"/>
                  <a:pt x="9810" y="316602"/>
                </a:cubicBezTo>
                <a:lnTo>
                  <a:pt x="25323" y="268307"/>
                </a:lnTo>
                <a:cubicBezTo>
                  <a:pt x="20582" y="240926"/>
                  <a:pt x="55391" y="238035"/>
                  <a:pt x="50278" y="194719"/>
                </a:cubicBezTo>
                <a:cubicBezTo>
                  <a:pt x="49891" y="157325"/>
                  <a:pt x="41873" y="124589"/>
                  <a:pt x="47653" y="93227"/>
                </a:cubicBezTo>
                <a:cubicBezTo>
                  <a:pt x="41389" y="80085"/>
                  <a:pt x="38874" y="67855"/>
                  <a:pt x="48323" y="56555"/>
                </a:cubicBezTo>
                <a:cubicBezTo>
                  <a:pt x="46028" y="30289"/>
                  <a:pt x="37896" y="18621"/>
                  <a:pt x="38423" y="5312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B83E15C-D1B5-376B-E67F-891424FE4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395" y="2361046"/>
            <a:ext cx="3439235" cy="95531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CA" sz="6600" b="1" dirty="0"/>
              <a:t>One (Last) Try Did It</a:t>
            </a:r>
          </a:p>
        </p:txBody>
      </p:sp>
    </p:spTree>
    <p:extLst>
      <p:ext uri="{BB962C8B-B14F-4D97-AF65-F5344CB8AC3E}">
        <p14:creationId xmlns:p14="http://schemas.microsoft.com/office/powerpoint/2010/main" val="3914707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488599-5696-BF99-A2A6-84B839F22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3F3677B-A97D-4CAD-A971-B22755F56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4516342"/>
          </a:xfrm>
          <a:prstGeom prst="rect">
            <a:avLst/>
          </a:prstGeom>
          <a:gradFill>
            <a:gsLst>
              <a:gs pos="47000">
                <a:srgbClr val="000000">
                  <a:alpha val="22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4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55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488599-5696-BF99-A2A6-84B839F22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3" b="2891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3F3677B-A97D-4CAD-A971-B22755F56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4516342"/>
          </a:xfrm>
          <a:prstGeom prst="rect">
            <a:avLst/>
          </a:prstGeom>
          <a:gradFill>
            <a:gsLst>
              <a:gs pos="47000">
                <a:srgbClr val="000000">
                  <a:alpha val="22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4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08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C3FE92E-FF21-46DB-BE36-B3A5D4149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9DFFEE-526A-4D56-A70C-EADE7289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3E15C-D1B5-376B-E67F-891424FE4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48195"/>
            <a:ext cx="7467600" cy="1594839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CA" sz="3200" b="1" dirty="0">
                <a:solidFill>
                  <a:schemeClr val="tx1"/>
                </a:solidFill>
              </a:rPr>
              <a:t>"Lord, If it's you, tell me to come to you on the water."</a:t>
            </a:r>
          </a:p>
          <a:p>
            <a:pPr algn="l">
              <a:lnSpc>
                <a:spcPct val="90000"/>
              </a:lnSpc>
            </a:pPr>
            <a:r>
              <a:rPr lang="en-CA" sz="3200" b="1" dirty="0">
                <a:solidFill>
                  <a:schemeClr val="tx1"/>
                </a:solidFill>
              </a:rPr>
              <a:t>					Matthew 14:28</a:t>
            </a:r>
          </a:p>
          <a:p>
            <a:pPr algn="l">
              <a:lnSpc>
                <a:spcPct val="90000"/>
              </a:lnSpc>
            </a:pPr>
            <a:endParaRPr lang="en-CA" sz="3200" b="1" dirty="0">
              <a:solidFill>
                <a:srgbClr val="FF0000"/>
              </a:solidFill>
            </a:endParaRPr>
          </a:p>
          <a:p>
            <a:pPr algn="l">
              <a:lnSpc>
                <a:spcPct val="90000"/>
              </a:lnSpc>
            </a:pPr>
            <a:endParaRPr lang="en-CA" sz="3200" b="1" dirty="0">
              <a:solidFill>
                <a:srgbClr val="FF00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CA" sz="3200" b="1" dirty="0">
                <a:solidFill>
                  <a:schemeClr val="tx1"/>
                </a:solidFill>
              </a:rPr>
              <a:t>Without hesitation Jesus </a:t>
            </a:r>
            <a:r>
              <a:rPr lang="en-CA" sz="3200" b="1" dirty="0" err="1">
                <a:solidFill>
                  <a:schemeClr val="tx1"/>
                </a:solidFill>
              </a:rPr>
              <a:t>said,</a:t>
            </a:r>
            <a:r>
              <a:rPr lang="en-CA" sz="3200" b="1" dirty="0" err="1">
                <a:solidFill>
                  <a:srgbClr val="FF0000"/>
                </a:solidFill>
              </a:rPr>
              <a:t>"Come</a:t>
            </a:r>
            <a:r>
              <a:rPr lang="en-CA" sz="3200" b="1" dirty="0">
                <a:solidFill>
                  <a:srgbClr val="FF0000"/>
                </a:solidFill>
              </a:rPr>
              <a:t>."</a:t>
            </a:r>
          </a:p>
          <a:p>
            <a:pPr algn="l">
              <a:lnSpc>
                <a:spcPct val="90000"/>
              </a:lnSpc>
            </a:pPr>
            <a:r>
              <a:rPr lang="en-CA" sz="3200" b="1" dirty="0">
                <a:solidFill>
                  <a:srgbClr val="FF0000"/>
                </a:solidFill>
              </a:rPr>
              <a:t>					Matthew 14:29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488599-5696-BF99-A2A6-84B839F22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" b="2431"/>
          <a:stretch/>
        </p:blipFill>
        <p:spPr>
          <a:xfrm>
            <a:off x="7616215" y="-23854"/>
            <a:ext cx="4575785" cy="6892740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9562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488599-5696-BF99-A2A6-84B839F22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-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792EE87-4150-454F-8312-283882EFB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2"/>
            <a:ext cx="12191999" cy="4934490"/>
          </a:xfrm>
          <a:prstGeom prst="rect">
            <a:avLst/>
          </a:prstGeom>
          <a:gradFill flip="none" rotWithShape="1">
            <a:gsLst>
              <a:gs pos="50000">
                <a:srgbClr val="000000">
                  <a:alpha val="40784"/>
                </a:srgbClr>
              </a:gs>
              <a:gs pos="80000">
                <a:srgbClr val="000000">
                  <a:alpha val="28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EA21D066-7EC1-44B4-8CF9-85511FDFC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6C2F2D6-F636-46AD-BCD9-994702A0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EF693875-948C-4D9B-AE6F-8F689427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114199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8CF630E-BC57-4786-8B1F-C22C04E8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114200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5A5EA7-A0F8-F625-1491-109F06078A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40952-C907-98E8-1E67-DD4C8D4016C5}"/>
              </a:ext>
            </a:extLst>
          </p:cNvPr>
          <p:cNvSpPr txBox="1"/>
          <p:nvPr/>
        </p:nvSpPr>
        <p:spPr>
          <a:xfrm>
            <a:off x="0" y="-68633"/>
            <a:ext cx="588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PULLING WITH BOTH  OARS</a:t>
            </a:r>
          </a:p>
        </p:txBody>
      </p:sp>
    </p:spTree>
    <p:extLst>
      <p:ext uri="{BB962C8B-B14F-4D97-AF65-F5344CB8AC3E}">
        <p14:creationId xmlns:p14="http://schemas.microsoft.com/office/powerpoint/2010/main" val="15672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C3FE92E-FF21-46DB-BE36-B3A5D4149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9DFFEE-526A-4D56-A70C-EADE7289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3E15C-D1B5-376B-E67F-891424FE4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48195"/>
            <a:ext cx="7467600" cy="1594839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CA" sz="3200" b="1" dirty="0">
                <a:solidFill>
                  <a:schemeClr val="tx1"/>
                </a:solidFill>
              </a:rPr>
              <a:t>II. TAKING COURAGE TO BELIEVE</a:t>
            </a:r>
            <a:endParaRPr lang="en-CA" sz="3200" b="1" dirty="0">
              <a:solidFill>
                <a:srgbClr val="FF0000"/>
              </a:solidFill>
            </a:endParaRPr>
          </a:p>
          <a:p>
            <a:pPr algn="l">
              <a:lnSpc>
                <a:spcPct val="90000"/>
              </a:lnSpc>
            </a:pPr>
            <a:endParaRPr lang="en-CA" sz="3200" b="1" dirty="0">
              <a:solidFill>
                <a:srgbClr val="FF00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CA" sz="3200" b="1" dirty="0">
                <a:solidFill>
                  <a:schemeClr val="tx1"/>
                </a:solidFill>
              </a:rPr>
              <a:t>"when he saw the wind, he was afraid and, beginning to sink, cried out, Lord, save me!"</a:t>
            </a:r>
          </a:p>
          <a:p>
            <a:pPr algn="l">
              <a:lnSpc>
                <a:spcPct val="90000"/>
              </a:lnSpc>
            </a:pPr>
            <a:r>
              <a:rPr lang="en-CA" sz="3200" b="1" dirty="0">
                <a:solidFill>
                  <a:schemeClr val="tx1"/>
                </a:solidFill>
              </a:rPr>
              <a:t>					Matthew 14:30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488599-5696-BF99-A2A6-84B839F22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" b="2431"/>
          <a:stretch/>
        </p:blipFill>
        <p:spPr>
          <a:xfrm>
            <a:off x="7616215" y="-23854"/>
            <a:ext cx="4575785" cy="6892740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00702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rchiveVTI">
  <a:themeElements>
    <a:clrScheme name="AnalogousFromLightSeedLeftStep">
      <a:dk1>
        <a:srgbClr val="000000"/>
      </a:dk1>
      <a:lt1>
        <a:srgbClr val="FFFFFF"/>
      </a:lt1>
      <a:dk2>
        <a:srgbClr val="1D2B33"/>
      </a:dk2>
      <a:lt2>
        <a:srgbClr val="E2E2E8"/>
      </a:lt2>
      <a:accent1>
        <a:srgbClr val="A4A37B"/>
      </a:accent1>
      <a:accent2>
        <a:srgbClr val="B79A76"/>
      </a:accent2>
      <a:accent3>
        <a:srgbClr val="C2948D"/>
      </a:accent3>
      <a:accent4>
        <a:srgbClr val="BB7E8F"/>
      </a:accent4>
      <a:accent5>
        <a:srgbClr val="C490B4"/>
      </a:accent5>
      <a:accent6>
        <a:srgbClr val="B47EBB"/>
      </a:accent6>
      <a:hlink>
        <a:srgbClr val="696BAE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200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Bembo</vt:lpstr>
      <vt:lpstr>ArchiveVTI</vt:lpstr>
      <vt:lpstr>THE LORD OF THE SEA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LORD OF THE SEA                                        </dc:title>
  <dc:creator>Fountaingate Christian</dc:creator>
  <cp:lastModifiedBy>Fountaingate Christian</cp:lastModifiedBy>
  <cp:revision>9</cp:revision>
  <dcterms:created xsi:type="dcterms:W3CDTF">2023-08-16T19:25:39Z</dcterms:created>
  <dcterms:modified xsi:type="dcterms:W3CDTF">2023-08-16T21:51:30Z</dcterms:modified>
</cp:coreProperties>
</file>